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23.xml" ContentType="application/vnd.openxmlformats-officedocument.presentationml.notesSlide+xml"/>
  <Override PartName="/ppt/tags/tag27.xml" ContentType="application/vnd.openxmlformats-officedocument.presentationml.tags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6.xml" ContentType="application/vnd.openxmlformats-officedocument.presentationml.notesSlide+xml"/>
  <Override PartName="/ppt/tags/tag33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7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</p:sldMasterIdLst>
  <p:notesMasterIdLst>
    <p:notesMasterId r:id="rId39"/>
  </p:notesMasterIdLst>
  <p:sldIdLst>
    <p:sldId id="257" r:id="rId3"/>
    <p:sldId id="258" r:id="rId4"/>
    <p:sldId id="256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  <p:sldId id="269" r:id="rId14"/>
    <p:sldId id="270" r:id="rId15"/>
    <p:sldId id="271" r:id="rId16"/>
    <p:sldId id="260" r:id="rId17"/>
    <p:sldId id="272" r:id="rId18"/>
    <p:sldId id="274" r:id="rId19"/>
    <p:sldId id="275" r:id="rId20"/>
    <p:sldId id="276" r:id="rId21"/>
    <p:sldId id="261" r:id="rId22"/>
    <p:sldId id="280" r:id="rId23"/>
    <p:sldId id="281" r:id="rId24"/>
    <p:sldId id="282" r:id="rId25"/>
    <p:sldId id="283" r:id="rId26"/>
    <p:sldId id="284" r:id="rId27"/>
    <p:sldId id="285" r:id="rId28"/>
    <p:sldId id="273" r:id="rId29"/>
    <p:sldId id="286" r:id="rId30"/>
    <p:sldId id="287" r:id="rId31"/>
    <p:sldId id="288" r:id="rId32"/>
    <p:sldId id="289" r:id="rId33"/>
    <p:sldId id="291" r:id="rId34"/>
    <p:sldId id="1773" r:id="rId35"/>
    <p:sldId id="304" r:id="rId36"/>
    <p:sldId id="305" r:id="rId37"/>
    <p:sldId id="306" r:id="rId38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C3D"/>
    <a:srgbClr val="D72171"/>
    <a:srgbClr val="583ABE"/>
    <a:srgbClr val="ED4F59"/>
    <a:srgbClr val="F86246"/>
    <a:srgbClr val="D9276F"/>
    <a:srgbClr val="E74964"/>
    <a:srgbClr val="F2584D"/>
    <a:srgbClr val="E84A62"/>
    <a:srgbClr val="F156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23-4C4F-AD4D-A1D07B62EDE6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23-4C4F-AD4D-A1D07B62EDE6}"/>
              </c:ext>
            </c:extLst>
          </c:dPt>
          <c:dPt>
            <c:idx val="2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23-4C4F-AD4D-A1D07B62EDE6}"/>
              </c:ext>
            </c:extLst>
          </c:dPt>
          <c:dPt>
            <c:idx val="3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223-4C4F-AD4D-A1D07B62EDE6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9223-4C4F-AD4D-A1D07B62E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A5-4D29-8977-3D51064734E3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2A5-4D29-8977-3D51064734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A5-4D29-8977-3D51064734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A5-4D29-8977-3D51064734E3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32A5-4D29-8977-3D5106473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FD3-4DAD-86D6-F1BBB0DB722E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FD3-4DAD-86D6-F1BBB0DB72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FD3-4DAD-86D6-F1BBB0DB72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FD3-4DAD-86D6-F1BBB0DB722E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2"/>
                      <c:pt idx="0">
                        <c:v>1st Qtr</c:v>
                      </c:pt>
                      <c:pt idx="1">
                        <c:v>2nd Qtr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8FD3-4DAD-86D6-F1BBB0DB7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B716-1FCA-492C-93C6-050287694060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EAEF4-DE24-46B2-B518-250E15C667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3119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025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366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973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876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76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7892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9547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875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62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0103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0962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2FBC-1680-420E-A61D-B5AD75D3B15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03513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7801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7653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5345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79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373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5695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3958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976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51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909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7132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5927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458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78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008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209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592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275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106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EAEF4-DE24-46B2-B518-250E15C6679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5899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2721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76879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99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509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10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9772" y="685800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F3227-A2FD-4235-975A-F624CAC6EA1C}" type="datetimeFigureOut">
              <a:rPr lang="zh-CN" altLang="en-US" smtClean="0"/>
              <a:t>2021/11/9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CD7F-F739-4588-A3AA-E778EA79A4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7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46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dDW77rhEfG4hzWmlBBnfTQ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groups/best.PowerPoint.templates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facebook.com/freeppt7/" TargetMode="External"/><Relationship Id="rId5" Type="http://schemas.openxmlformats.org/officeDocument/2006/relationships/hyperlink" Target="https://www.instagram.com/slidesfree/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2278904" y="1055687"/>
            <a:ext cx="3019620" cy="342147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607751" y="1349622"/>
            <a:ext cx="4156171" cy="470928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873858" y="3199939"/>
            <a:ext cx="1496701" cy="169588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762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 rot="18003700">
            <a:off x="3438140" y="-975699"/>
            <a:ext cx="2666214" cy="3021039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B6B3E"/>
                </a:gs>
                <a:gs pos="37000">
                  <a:srgbClr val="ED4F59"/>
                </a:gs>
                <a:gs pos="72000">
                  <a:srgbClr val="F15650"/>
                </a:gs>
                <a:gs pos="100000">
                  <a:srgbClr val="D72171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5711142" y="-144026"/>
            <a:ext cx="2758898" cy="312605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762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 bwMode="auto">
          <a:xfrm rot="18003700">
            <a:off x="1498227" y="4866795"/>
            <a:ext cx="3087606" cy="3498511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958394" y="53912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9172660" y="53912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0386925" y="53912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1553264" y="632205"/>
            <a:ext cx="295275" cy="152400"/>
            <a:chOff x="3867150" y="1504950"/>
            <a:chExt cx="295275" cy="1524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867150" y="15049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867150" y="15811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867150" y="16573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60042" y="354074"/>
            <a:ext cx="1843450" cy="584775"/>
            <a:chOff x="560042" y="348558"/>
            <a:chExt cx="2243718" cy="711747"/>
          </a:xfrm>
        </p:grpSpPr>
        <p:grpSp>
          <p:nvGrpSpPr>
            <p:cNvPr id="13" name="Group 8"/>
            <p:cNvGrpSpPr>
              <a:grpSpLocks noChangeAspect="1"/>
            </p:cNvGrpSpPr>
            <p:nvPr/>
          </p:nvGrpSpPr>
          <p:grpSpPr bwMode="auto">
            <a:xfrm>
              <a:off x="560042" y="434340"/>
              <a:ext cx="546900" cy="498286"/>
              <a:chOff x="185" y="-402"/>
              <a:chExt cx="810" cy="738"/>
            </a:xfrm>
          </p:grpSpPr>
          <p:sp>
            <p:nvSpPr>
              <p:cNvPr id="15" name="Freeform 9"/>
              <p:cNvSpPr/>
              <p:nvPr/>
            </p:nvSpPr>
            <p:spPr bwMode="auto">
              <a:xfrm>
                <a:off x="185" y="-402"/>
                <a:ext cx="810" cy="738"/>
              </a:xfrm>
              <a:custGeom>
                <a:avLst/>
                <a:gdLst>
                  <a:gd name="T0" fmla="*/ 810 w 810"/>
                  <a:gd name="T1" fmla="*/ 369 h 738"/>
                  <a:gd name="T2" fmla="*/ 540 w 810"/>
                  <a:gd name="T3" fmla="*/ 738 h 738"/>
                  <a:gd name="T4" fmla="*/ 0 w 810"/>
                  <a:gd name="T5" fmla="*/ 0 h 738"/>
                  <a:gd name="T6" fmla="*/ 540 w 810"/>
                  <a:gd name="T7" fmla="*/ 0 h 738"/>
                  <a:gd name="T8" fmla="*/ 810 w 810"/>
                  <a:gd name="T9" fmla="*/ 369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0" h="738">
                    <a:moveTo>
                      <a:pt x="810" y="369"/>
                    </a:moveTo>
                    <a:lnTo>
                      <a:pt x="540" y="738"/>
                    </a:lnTo>
                    <a:lnTo>
                      <a:pt x="0" y="0"/>
                    </a:lnTo>
                    <a:lnTo>
                      <a:pt x="540" y="0"/>
                    </a:lnTo>
                    <a:lnTo>
                      <a:pt x="810" y="369"/>
                    </a:lnTo>
                    <a:close/>
                  </a:path>
                </a:pathLst>
              </a:cu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201" y="-17"/>
                <a:ext cx="524" cy="353"/>
              </a:xfrm>
              <a:custGeom>
                <a:avLst/>
                <a:gdLst>
                  <a:gd name="T0" fmla="*/ 270 w 524"/>
                  <a:gd name="T1" fmla="*/ 0 h 353"/>
                  <a:gd name="T2" fmla="*/ 0 w 524"/>
                  <a:gd name="T3" fmla="*/ 353 h 353"/>
                  <a:gd name="T4" fmla="*/ 524 w 524"/>
                  <a:gd name="T5" fmla="*/ 353 h 353"/>
                  <a:gd name="T6" fmla="*/ 270 w 524"/>
                  <a:gd name="T7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4" h="353">
                    <a:moveTo>
                      <a:pt x="270" y="0"/>
                    </a:moveTo>
                    <a:lnTo>
                      <a:pt x="0" y="353"/>
                    </a:lnTo>
                    <a:lnTo>
                      <a:pt x="524" y="353"/>
                    </a:lnTo>
                    <a:lnTo>
                      <a:pt x="27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201" y="-17"/>
                <a:ext cx="524" cy="353"/>
              </a:xfrm>
              <a:custGeom>
                <a:avLst/>
                <a:gdLst>
                  <a:gd name="T0" fmla="*/ 270 w 524"/>
                  <a:gd name="T1" fmla="*/ 0 h 353"/>
                  <a:gd name="T2" fmla="*/ 0 w 524"/>
                  <a:gd name="T3" fmla="*/ 353 h 353"/>
                  <a:gd name="T4" fmla="*/ 524 w 524"/>
                  <a:gd name="T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4" h="353">
                    <a:moveTo>
                      <a:pt x="270" y="0"/>
                    </a:moveTo>
                    <a:lnTo>
                      <a:pt x="0" y="353"/>
                    </a:lnTo>
                    <a:lnTo>
                      <a:pt x="524" y="3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100092" y="348558"/>
              <a:ext cx="1703668" cy="71174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gradFill flip="none" rotWithShape="1">
                    <a:gsLst>
                      <a:gs pos="100000">
                        <a:srgbClr val="A05ED9"/>
                      </a:gs>
                      <a:gs pos="0">
                        <a:srgbClr val="4A32B8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268877" y="2724922"/>
            <a:ext cx="5428089" cy="195861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ts val="7500"/>
              </a:lnSpc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Free</a:t>
            </a:r>
          </a:p>
          <a:p>
            <a:pPr algn="r">
              <a:lnSpc>
                <a:spcPts val="7500"/>
              </a:lnSpc>
            </a:pPr>
            <a:r>
              <a:rPr lang="en-US" altLang="zh-CN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PPT templates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6527986" y="4784890"/>
            <a:ext cx="4965940" cy="3077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1400" dirty="0"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8653775" y="5403705"/>
            <a:ext cx="1240963" cy="322568"/>
            <a:chOff x="8653775" y="5403705"/>
            <a:chExt cx="1240963" cy="322568"/>
          </a:xfrm>
        </p:grpSpPr>
        <p:sp>
          <p:nvSpPr>
            <p:cNvPr id="35" name="矩形: 圆角 34"/>
            <p:cNvSpPr/>
            <p:nvPr/>
          </p:nvSpPr>
          <p:spPr>
            <a:xfrm>
              <a:off x="8653775" y="5403705"/>
              <a:ext cx="1240963" cy="32256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732280" y="5403705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065444" y="5403705"/>
            <a:ext cx="1240963" cy="338554"/>
            <a:chOff x="10065444" y="5403705"/>
            <a:chExt cx="1240963" cy="338554"/>
          </a:xfrm>
        </p:grpSpPr>
        <p:sp>
          <p:nvSpPr>
            <p:cNvPr id="36" name="矩形: 圆角 35"/>
            <p:cNvSpPr/>
            <p:nvPr/>
          </p:nvSpPr>
          <p:spPr>
            <a:xfrm>
              <a:off x="10065444" y="5403705"/>
              <a:ext cx="1240963" cy="32256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B6B3E"/>
                </a:gs>
                <a:gs pos="37000">
                  <a:srgbClr val="ED4F59"/>
                </a:gs>
                <a:gs pos="72000">
                  <a:srgbClr val="F15650"/>
                </a:gs>
                <a:gs pos="100000">
                  <a:srgbClr val="D7217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0273115" y="5403705"/>
              <a:ext cx="987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20XX.11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362224" y="6078120"/>
            <a:ext cx="401184" cy="400624"/>
            <a:chOff x="5362224" y="6078120"/>
            <a:chExt cx="401184" cy="400624"/>
          </a:xfrm>
        </p:grpSpPr>
        <p:sp>
          <p:nvSpPr>
            <p:cNvPr id="39" name="椭圆 18"/>
            <p:cNvSpPr/>
            <p:nvPr/>
          </p:nvSpPr>
          <p:spPr>
            <a:xfrm>
              <a:off x="5444610" y="6160391"/>
              <a:ext cx="236412" cy="236082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18"/>
            <p:cNvSpPr/>
            <p:nvPr/>
          </p:nvSpPr>
          <p:spPr>
            <a:xfrm>
              <a:off x="5362224" y="6078120"/>
              <a:ext cx="401184" cy="400624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94519" y="6077840"/>
            <a:ext cx="402964" cy="401184"/>
            <a:chOff x="5894519" y="6077840"/>
            <a:chExt cx="402964" cy="401184"/>
          </a:xfrm>
        </p:grpSpPr>
        <p:sp>
          <p:nvSpPr>
            <p:cNvPr id="40" name="椭圆 19"/>
            <p:cNvSpPr/>
            <p:nvPr/>
          </p:nvSpPr>
          <p:spPr>
            <a:xfrm>
              <a:off x="5968836" y="6149963"/>
              <a:ext cx="254330" cy="256938"/>
            </a:xfrm>
            <a:custGeom>
              <a:avLst/>
              <a:gdLst>
                <a:gd name="T0" fmla="*/ 4165 w 6033"/>
                <a:gd name="T1" fmla="*/ 3494 h 6104"/>
                <a:gd name="T2" fmla="*/ 4030 w 6033"/>
                <a:gd name="T3" fmla="*/ 2533 h 6104"/>
                <a:gd name="T4" fmla="*/ 4030 w 6033"/>
                <a:gd name="T5" fmla="*/ 2391 h 6104"/>
                <a:gd name="T6" fmla="*/ 3550 w 6033"/>
                <a:gd name="T7" fmla="*/ 2054 h 6104"/>
                <a:gd name="T8" fmla="*/ 2598 w 6033"/>
                <a:gd name="T9" fmla="*/ 1945 h 6104"/>
                <a:gd name="T10" fmla="*/ 2498 w 6033"/>
                <a:gd name="T11" fmla="*/ 1562 h 6104"/>
                <a:gd name="T12" fmla="*/ 1920 w 6033"/>
                <a:gd name="T13" fmla="*/ 1662 h 6104"/>
                <a:gd name="T14" fmla="*/ 1162 w 6033"/>
                <a:gd name="T15" fmla="*/ 2256 h 6104"/>
                <a:gd name="T16" fmla="*/ 826 w 6033"/>
                <a:gd name="T17" fmla="*/ 2063 h 6104"/>
                <a:gd name="T18" fmla="*/ 460 w 6033"/>
                <a:gd name="T19" fmla="*/ 2471 h 6104"/>
                <a:gd name="T20" fmla="*/ 679 w 6033"/>
                <a:gd name="T21" fmla="*/ 2731 h 6104"/>
                <a:gd name="T22" fmla="*/ 101 w 6033"/>
                <a:gd name="T23" fmla="*/ 3494 h 6104"/>
                <a:gd name="T24" fmla="*/ 0 w 6033"/>
                <a:gd name="T25" fmla="*/ 4071 h 6104"/>
                <a:gd name="T26" fmla="*/ 346 w 6033"/>
                <a:gd name="T27" fmla="*/ 4172 h 6104"/>
                <a:gd name="T28" fmla="*/ 480 w 6033"/>
                <a:gd name="T29" fmla="*/ 5124 h 6104"/>
                <a:gd name="T30" fmla="*/ 817 w 6033"/>
                <a:gd name="T31" fmla="*/ 5603 h 6104"/>
                <a:gd name="T32" fmla="*/ 959 w 6033"/>
                <a:gd name="T33" fmla="*/ 5603 h 6104"/>
                <a:gd name="T34" fmla="*/ 1920 w 6033"/>
                <a:gd name="T35" fmla="*/ 5763 h 6104"/>
                <a:gd name="T36" fmla="*/ 2021 w 6033"/>
                <a:gd name="T37" fmla="*/ 6104 h 6104"/>
                <a:gd name="T38" fmla="*/ 2598 w 6033"/>
                <a:gd name="T39" fmla="*/ 6004 h 6104"/>
                <a:gd name="T40" fmla="*/ 3382 w 6033"/>
                <a:gd name="T41" fmla="*/ 5435 h 6104"/>
                <a:gd name="T42" fmla="*/ 3701 w 6033"/>
                <a:gd name="T43" fmla="*/ 5612 h 6104"/>
                <a:gd name="T44" fmla="*/ 4038 w 6033"/>
                <a:gd name="T45" fmla="*/ 5133 h 6104"/>
                <a:gd name="T46" fmla="*/ 4173 w 6033"/>
                <a:gd name="T47" fmla="*/ 4172 h 6104"/>
                <a:gd name="T48" fmla="*/ 4543 w 6033"/>
                <a:gd name="T49" fmla="*/ 4071 h 6104"/>
                <a:gd name="T50" fmla="*/ 4443 w 6033"/>
                <a:gd name="T51" fmla="*/ 3494 h 6104"/>
                <a:gd name="T52" fmla="*/ 1214 w 6033"/>
                <a:gd name="T53" fmla="*/ 3833 h 6104"/>
                <a:gd name="T54" fmla="*/ 3330 w 6033"/>
                <a:gd name="T55" fmla="*/ 3833 h 6104"/>
                <a:gd name="T56" fmla="*/ 2674 w 6033"/>
                <a:gd name="T57" fmla="*/ 3833 h 6104"/>
                <a:gd name="T58" fmla="*/ 1870 w 6033"/>
                <a:gd name="T59" fmla="*/ 3833 h 6104"/>
                <a:gd name="T60" fmla="*/ 2674 w 6033"/>
                <a:gd name="T61" fmla="*/ 3833 h 6104"/>
                <a:gd name="T62" fmla="*/ 5843 w 6033"/>
                <a:gd name="T63" fmla="*/ 1525 h 6104"/>
                <a:gd name="T64" fmla="*/ 5990 w 6033"/>
                <a:gd name="T65" fmla="*/ 987 h 6104"/>
                <a:gd name="T66" fmla="*/ 5921 w 6033"/>
                <a:gd name="T67" fmla="*/ 659 h 6104"/>
                <a:gd name="T68" fmla="*/ 5699 w 6033"/>
                <a:gd name="T69" fmla="*/ 686 h 6104"/>
                <a:gd name="T70" fmla="*/ 5424 w 6033"/>
                <a:gd name="T71" fmla="*/ 204 h 6104"/>
                <a:gd name="T72" fmla="*/ 5394 w 6033"/>
                <a:gd name="T73" fmla="*/ 129 h 6104"/>
                <a:gd name="T74" fmla="*/ 5068 w 6033"/>
                <a:gd name="T75" fmla="*/ 51 h 6104"/>
                <a:gd name="T76" fmla="*/ 4540 w 6033"/>
                <a:gd name="T77" fmla="*/ 194 h 6104"/>
                <a:gd name="T78" fmla="*/ 4405 w 6033"/>
                <a:gd name="T79" fmla="*/ 12 h 6104"/>
                <a:gd name="T80" fmla="*/ 4120 w 6033"/>
                <a:gd name="T81" fmla="*/ 187 h 6104"/>
                <a:gd name="T82" fmla="*/ 3843 w 6033"/>
                <a:gd name="T83" fmla="*/ 663 h 6104"/>
                <a:gd name="T84" fmla="*/ 3624 w 6033"/>
                <a:gd name="T85" fmla="*/ 631 h 6104"/>
                <a:gd name="T86" fmla="*/ 3515 w 6033"/>
                <a:gd name="T87" fmla="*/ 925 h 6104"/>
                <a:gd name="T88" fmla="*/ 3687 w 6033"/>
                <a:gd name="T89" fmla="*/ 1017 h 6104"/>
                <a:gd name="T90" fmla="*/ 3541 w 6033"/>
                <a:gd name="T91" fmla="*/ 1545 h 6104"/>
                <a:gd name="T92" fmla="*/ 3610 w 6033"/>
                <a:gd name="T93" fmla="*/ 1872 h 6104"/>
                <a:gd name="T94" fmla="*/ 3814 w 6033"/>
                <a:gd name="T95" fmla="*/ 1853 h 6104"/>
                <a:gd name="T96" fmla="*/ 4087 w 6033"/>
                <a:gd name="T97" fmla="*/ 2330 h 6104"/>
                <a:gd name="T98" fmla="*/ 4367 w 6033"/>
                <a:gd name="T99" fmla="*/ 2513 h 6104"/>
                <a:gd name="T100" fmla="*/ 4442 w 6033"/>
                <a:gd name="T101" fmla="*/ 2483 h 6104"/>
                <a:gd name="T102" fmla="*/ 4986 w 6033"/>
                <a:gd name="T103" fmla="*/ 2365 h 6104"/>
                <a:gd name="T104" fmla="*/ 5112 w 6033"/>
                <a:gd name="T105" fmla="*/ 2525 h 6104"/>
                <a:gd name="T106" fmla="*/ 5397 w 6033"/>
                <a:gd name="T107" fmla="*/ 2350 h 6104"/>
                <a:gd name="T108" fmla="*/ 5693 w 6033"/>
                <a:gd name="T109" fmla="*/ 1882 h 6104"/>
                <a:gd name="T110" fmla="*/ 5900 w 6033"/>
                <a:gd name="T111" fmla="*/ 1909 h 6104"/>
                <a:gd name="T112" fmla="*/ 5978 w 6033"/>
                <a:gd name="T113" fmla="*/ 1583 h 6104"/>
                <a:gd name="T114" fmla="*/ 4203 w 6033"/>
                <a:gd name="T115" fmla="*/ 1489 h 6104"/>
                <a:gd name="T116" fmla="*/ 5327 w 6033"/>
                <a:gd name="T117" fmla="*/ 1042 h 6104"/>
                <a:gd name="T118" fmla="*/ 4979 w 6033"/>
                <a:gd name="T119" fmla="*/ 1181 h 6104"/>
                <a:gd name="T120" fmla="*/ 4552 w 6033"/>
                <a:gd name="T121" fmla="*/ 1351 h 6104"/>
                <a:gd name="T122" fmla="*/ 4979 w 6033"/>
                <a:gd name="T123" fmla="*/ 1181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33" h="6104">
                  <a:moveTo>
                    <a:pt x="4443" y="3494"/>
                  </a:moveTo>
                  <a:lnTo>
                    <a:pt x="4165" y="3494"/>
                  </a:lnTo>
                  <a:cubicBezTo>
                    <a:pt x="4112" y="3217"/>
                    <a:pt x="4000" y="2955"/>
                    <a:pt x="3836" y="2726"/>
                  </a:cubicBezTo>
                  <a:lnTo>
                    <a:pt x="4030" y="2533"/>
                  </a:lnTo>
                  <a:cubicBezTo>
                    <a:pt x="4048" y="2514"/>
                    <a:pt x="4059" y="2488"/>
                    <a:pt x="4059" y="2462"/>
                  </a:cubicBezTo>
                  <a:cubicBezTo>
                    <a:pt x="4059" y="2435"/>
                    <a:pt x="4048" y="2410"/>
                    <a:pt x="4030" y="2391"/>
                  </a:cubicBezTo>
                  <a:lnTo>
                    <a:pt x="3692" y="2054"/>
                  </a:lnTo>
                  <a:cubicBezTo>
                    <a:pt x="3653" y="2015"/>
                    <a:pt x="3590" y="2015"/>
                    <a:pt x="3550" y="2054"/>
                  </a:cubicBezTo>
                  <a:lnTo>
                    <a:pt x="3351" y="2253"/>
                  </a:lnTo>
                  <a:cubicBezTo>
                    <a:pt x="3125" y="2098"/>
                    <a:pt x="2867" y="1992"/>
                    <a:pt x="2598" y="1945"/>
                  </a:cubicBezTo>
                  <a:lnTo>
                    <a:pt x="2598" y="1662"/>
                  </a:lnTo>
                  <a:cubicBezTo>
                    <a:pt x="2598" y="1607"/>
                    <a:pt x="2553" y="1562"/>
                    <a:pt x="2498" y="1562"/>
                  </a:cubicBezTo>
                  <a:lnTo>
                    <a:pt x="2021" y="1562"/>
                  </a:lnTo>
                  <a:cubicBezTo>
                    <a:pt x="1965" y="1562"/>
                    <a:pt x="1920" y="1607"/>
                    <a:pt x="1920" y="1662"/>
                  </a:cubicBezTo>
                  <a:lnTo>
                    <a:pt x="1920" y="1945"/>
                  </a:lnTo>
                  <a:cubicBezTo>
                    <a:pt x="1649" y="1993"/>
                    <a:pt x="1390" y="2099"/>
                    <a:pt x="1162" y="2256"/>
                  </a:cubicBezTo>
                  <a:lnTo>
                    <a:pt x="968" y="2063"/>
                  </a:lnTo>
                  <a:cubicBezTo>
                    <a:pt x="929" y="2023"/>
                    <a:pt x="865" y="2023"/>
                    <a:pt x="826" y="2063"/>
                  </a:cubicBezTo>
                  <a:lnTo>
                    <a:pt x="489" y="2400"/>
                  </a:lnTo>
                  <a:cubicBezTo>
                    <a:pt x="470" y="2419"/>
                    <a:pt x="460" y="2444"/>
                    <a:pt x="460" y="2471"/>
                  </a:cubicBezTo>
                  <a:cubicBezTo>
                    <a:pt x="460" y="2497"/>
                    <a:pt x="470" y="2523"/>
                    <a:pt x="489" y="2542"/>
                  </a:cubicBezTo>
                  <a:lnTo>
                    <a:pt x="679" y="2731"/>
                  </a:lnTo>
                  <a:cubicBezTo>
                    <a:pt x="517" y="2959"/>
                    <a:pt x="406" y="3220"/>
                    <a:pt x="354" y="3494"/>
                  </a:cubicBezTo>
                  <a:lnTo>
                    <a:pt x="101" y="3494"/>
                  </a:lnTo>
                  <a:cubicBezTo>
                    <a:pt x="45" y="3494"/>
                    <a:pt x="0" y="3539"/>
                    <a:pt x="0" y="3594"/>
                  </a:cubicBezTo>
                  <a:lnTo>
                    <a:pt x="0" y="4071"/>
                  </a:lnTo>
                  <a:cubicBezTo>
                    <a:pt x="0" y="4127"/>
                    <a:pt x="45" y="4172"/>
                    <a:pt x="101" y="4172"/>
                  </a:cubicBezTo>
                  <a:lnTo>
                    <a:pt x="346" y="4172"/>
                  </a:lnTo>
                  <a:cubicBezTo>
                    <a:pt x="392" y="4448"/>
                    <a:pt x="498" y="4713"/>
                    <a:pt x="658" y="4946"/>
                  </a:cubicBezTo>
                  <a:lnTo>
                    <a:pt x="480" y="5124"/>
                  </a:lnTo>
                  <a:cubicBezTo>
                    <a:pt x="441" y="5163"/>
                    <a:pt x="441" y="5227"/>
                    <a:pt x="480" y="5266"/>
                  </a:cubicBezTo>
                  <a:lnTo>
                    <a:pt x="817" y="5603"/>
                  </a:lnTo>
                  <a:cubicBezTo>
                    <a:pt x="836" y="5622"/>
                    <a:pt x="862" y="5633"/>
                    <a:pt x="888" y="5633"/>
                  </a:cubicBezTo>
                  <a:cubicBezTo>
                    <a:pt x="915" y="5633"/>
                    <a:pt x="940" y="5622"/>
                    <a:pt x="959" y="5603"/>
                  </a:cubicBezTo>
                  <a:lnTo>
                    <a:pt x="1131" y="5431"/>
                  </a:lnTo>
                  <a:cubicBezTo>
                    <a:pt x="1367" y="5599"/>
                    <a:pt x="1636" y="5713"/>
                    <a:pt x="1920" y="5763"/>
                  </a:cubicBezTo>
                  <a:lnTo>
                    <a:pt x="1920" y="6004"/>
                  </a:lnTo>
                  <a:cubicBezTo>
                    <a:pt x="1920" y="6059"/>
                    <a:pt x="1965" y="6104"/>
                    <a:pt x="2021" y="6104"/>
                  </a:cubicBezTo>
                  <a:lnTo>
                    <a:pt x="2498" y="6104"/>
                  </a:lnTo>
                  <a:cubicBezTo>
                    <a:pt x="2553" y="6104"/>
                    <a:pt x="2598" y="6059"/>
                    <a:pt x="2598" y="6004"/>
                  </a:cubicBezTo>
                  <a:lnTo>
                    <a:pt x="2598" y="5763"/>
                  </a:lnTo>
                  <a:cubicBezTo>
                    <a:pt x="2880" y="5713"/>
                    <a:pt x="3148" y="5601"/>
                    <a:pt x="3382" y="5435"/>
                  </a:cubicBezTo>
                  <a:lnTo>
                    <a:pt x="3559" y="5612"/>
                  </a:lnTo>
                  <a:cubicBezTo>
                    <a:pt x="3597" y="5650"/>
                    <a:pt x="3664" y="5650"/>
                    <a:pt x="3701" y="5612"/>
                  </a:cubicBezTo>
                  <a:lnTo>
                    <a:pt x="4038" y="5275"/>
                  </a:lnTo>
                  <a:cubicBezTo>
                    <a:pt x="4078" y="5235"/>
                    <a:pt x="4078" y="5172"/>
                    <a:pt x="4038" y="5133"/>
                  </a:cubicBezTo>
                  <a:lnTo>
                    <a:pt x="3857" y="4951"/>
                  </a:lnTo>
                  <a:cubicBezTo>
                    <a:pt x="4019" y="4717"/>
                    <a:pt x="4126" y="4450"/>
                    <a:pt x="4173" y="4172"/>
                  </a:cubicBezTo>
                  <a:lnTo>
                    <a:pt x="4443" y="4172"/>
                  </a:lnTo>
                  <a:cubicBezTo>
                    <a:pt x="4498" y="4172"/>
                    <a:pt x="4543" y="4127"/>
                    <a:pt x="4543" y="4071"/>
                  </a:cubicBezTo>
                  <a:lnTo>
                    <a:pt x="4543" y="3594"/>
                  </a:lnTo>
                  <a:cubicBezTo>
                    <a:pt x="4543" y="3539"/>
                    <a:pt x="4498" y="3494"/>
                    <a:pt x="4443" y="3494"/>
                  </a:cubicBezTo>
                  <a:close/>
                  <a:moveTo>
                    <a:pt x="2272" y="4891"/>
                  </a:moveTo>
                  <a:cubicBezTo>
                    <a:pt x="1687" y="4891"/>
                    <a:pt x="1214" y="4417"/>
                    <a:pt x="1214" y="3833"/>
                  </a:cubicBezTo>
                  <a:cubicBezTo>
                    <a:pt x="1214" y="3248"/>
                    <a:pt x="1687" y="2775"/>
                    <a:pt x="2272" y="2775"/>
                  </a:cubicBezTo>
                  <a:cubicBezTo>
                    <a:pt x="2856" y="2775"/>
                    <a:pt x="3330" y="3248"/>
                    <a:pt x="3330" y="3833"/>
                  </a:cubicBezTo>
                  <a:cubicBezTo>
                    <a:pt x="3330" y="4417"/>
                    <a:pt x="2856" y="4891"/>
                    <a:pt x="2272" y="4891"/>
                  </a:cubicBezTo>
                  <a:close/>
                  <a:moveTo>
                    <a:pt x="2674" y="3833"/>
                  </a:moveTo>
                  <a:cubicBezTo>
                    <a:pt x="2674" y="4055"/>
                    <a:pt x="2494" y="4235"/>
                    <a:pt x="2272" y="4235"/>
                  </a:cubicBezTo>
                  <a:cubicBezTo>
                    <a:pt x="2050" y="4235"/>
                    <a:pt x="1870" y="4055"/>
                    <a:pt x="1870" y="3833"/>
                  </a:cubicBezTo>
                  <a:cubicBezTo>
                    <a:pt x="1870" y="3611"/>
                    <a:pt x="2050" y="3431"/>
                    <a:pt x="2272" y="3431"/>
                  </a:cubicBezTo>
                  <a:cubicBezTo>
                    <a:pt x="2494" y="3431"/>
                    <a:pt x="2674" y="3611"/>
                    <a:pt x="2674" y="3833"/>
                  </a:cubicBezTo>
                  <a:close/>
                  <a:moveTo>
                    <a:pt x="5978" y="1583"/>
                  </a:moveTo>
                  <a:lnTo>
                    <a:pt x="5843" y="1525"/>
                  </a:lnTo>
                  <a:cubicBezTo>
                    <a:pt x="5879" y="1366"/>
                    <a:pt x="5880" y="1202"/>
                    <a:pt x="5846" y="1044"/>
                  </a:cubicBezTo>
                  <a:lnTo>
                    <a:pt x="5990" y="987"/>
                  </a:lnTo>
                  <a:cubicBezTo>
                    <a:pt x="6019" y="975"/>
                    <a:pt x="6033" y="942"/>
                    <a:pt x="6022" y="913"/>
                  </a:cubicBezTo>
                  <a:lnTo>
                    <a:pt x="5921" y="659"/>
                  </a:lnTo>
                  <a:cubicBezTo>
                    <a:pt x="5909" y="630"/>
                    <a:pt x="5876" y="616"/>
                    <a:pt x="5846" y="627"/>
                  </a:cubicBezTo>
                  <a:lnTo>
                    <a:pt x="5699" y="686"/>
                  </a:lnTo>
                  <a:cubicBezTo>
                    <a:pt x="5612" y="550"/>
                    <a:pt x="5497" y="435"/>
                    <a:pt x="5362" y="348"/>
                  </a:cubicBezTo>
                  <a:lnTo>
                    <a:pt x="5424" y="204"/>
                  </a:lnTo>
                  <a:cubicBezTo>
                    <a:pt x="5430" y="190"/>
                    <a:pt x="5430" y="175"/>
                    <a:pt x="5424" y="160"/>
                  </a:cubicBezTo>
                  <a:cubicBezTo>
                    <a:pt x="5419" y="146"/>
                    <a:pt x="5408" y="135"/>
                    <a:pt x="5394" y="129"/>
                  </a:cubicBezTo>
                  <a:lnTo>
                    <a:pt x="5144" y="21"/>
                  </a:lnTo>
                  <a:cubicBezTo>
                    <a:pt x="5115" y="9"/>
                    <a:pt x="5081" y="22"/>
                    <a:pt x="5068" y="51"/>
                  </a:cubicBezTo>
                  <a:lnTo>
                    <a:pt x="5005" y="199"/>
                  </a:lnTo>
                  <a:cubicBezTo>
                    <a:pt x="4851" y="164"/>
                    <a:pt x="4693" y="163"/>
                    <a:pt x="4540" y="194"/>
                  </a:cubicBezTo>
                  <a:lnTo>
                    <a:pt x="4480" y="44"/>
                  </a:lnTo>
                  <a:cubicBezTo>
                    <a:pt x="4468" y="15"/>
                    <a:pt x="4435" y="0"/>
                    <a:pt x="4405" y="12"/>
                  </a:cubicBezTo>
                  <a:lnTo>
                    <a:pt x="4152" y="113"/>
                  </a:lnTo>
                  <a:cubicBezTo>
                    <a:pt x="4123" y="125"/>
                    <a:pt x="4108" y="158"/>
                    <a:pt x="4120" y="187"/>
                  </a:cubicBezTo>
                  <a:lnTo>
                    <a:pt x="4180" y="337"/>
                  </a:lnTo>
                  <a:cubicBezTo>
                    <a:pt x="4046" y="420"/>
                    <a:pt x="3931" y="532"/>
                    <a:pt x="3843" y="663"/>
                  </a:cubicBezTo>
                  <a:lnTo>
                    <a:pt x="3699" y="601"/>
                  </a:lnTo>
                  <a:cubicBezTo>
                    <a:pt x="3670" y="589"/>
                    <a:pt x="3636" y="602"/>
                    <a:pt x="3624" y="631"/>
                  </a:cubicBezTo>
                  <a:lnTo>
                    <a:pt x="3516" y="881"/>
                  </a:lnTo>
                  <a:cubicBezTo>
                    <a:pt x="3510" y="896"/>
                    <a:pt x="3510" y="911"/>
                    <a:pt x="3515" y="925"/>
                  </a:cubicBezTo>
                  <a:cubicBezTo>
                    <a:pt x="3521" y="940"/>
                    <a:pt x="3532" y="951"/>
                    <a:pt x="3546" y="957"/>
                  </a:cubicBezTo>
                  <a:lnTo>
                    <a:pt x="3687" y="1017"/>
                  </a:lnTo>
                  <a:cubicBezTo>
                    <a:pt x="3649" y="1173"/>
                    <a:pt x="3645" y="1334"/>
                    <a:pt x="3675" y="1491"/>
                  </a:cubicBezTo>
                  <a:lnTo>
                    <a:pt x="3541" y="1545"/>
                  </a:lnTo>
                  <a:cubicBezTo>
                    <a:pt x="3512" y="1556"/>
                    <a:pt x="3497" y="1590"/>
                    <a:pt x="3509" y="1619"/>
                  </a:cubicBezTo>
                  <a:lnTo>
                    <a:pt x="3610" y="1872"/>
                  </a:lnTo>
                  <a:cubicBezTo>
                    <a:pt x="3621" y="1902"/>
                    <a:pt x="3655" y="1916"/>
                    <a:pt x="3684" y="1904"/>
                  </a:cubicBezTo>
                  <a:lnTo>
                    <a:pt x="3814" y="1853"/>
                  </a:lnTo>
                  <a:cubicBezTo>
                    <a:pt x="3897" y="1990"/>
                    <a:pt x="4009" y="2108"/>
                    <a:pt x="4143" y="2198"/>
                  </a:cubicBezTo>
                  <a:lnTo>
                    <a:pt x="4087" y="2330"/>
                  </a:lnTo>
                  <a:cubicBezTo>
                    <a:pt x="4074" y="2359"/>
                    <a:pt x="4087" y="2393"/>
                    <a:pt x="4117" y="2405"/>
                  </a:cubicBezTo>
                  <a:lnTo>
                    <a:pt x="4367" y="2513"/>
                  </a:lnTo>
                  <a:cubicBezTo>
                    <a:pt x="4381" y="2519"/>
                    <a:pt x="4397" y="2519"/>
                    <a:pt x="4411" y="2514"/>
                  </a:cubicBezTo>
                  <a:cubicBezTo>
                    <a:pt x="4425" y="2508"/>
                    <a:pt x="4436" y="2497"/>
                    <a:pt x="4442" y="2483"/>
                  </a:cubicBezTo>
                  <a:lnTo>
                    <a:pt x="4497" y="2355"/>
                  </a:lnTo>
                  <a:cubicBezTo>
                    <a:pt x="4658" y="2395"/>
                    <a:pt x="4825" y="2398"/>
                    <a:pt x="4986" y="2365"/>
                  </a:cubicBezTo>
                  <a:lnTo>
                    <a:pt x="5037" y="2493"/>
                  </a:lnTo>
                  <a:cubicBezTo>
                    <a:pt x="5049" y="2522"/>
                    <a:pt x="5082" y="2537"/>
                    <a:pt x="5112" y="2525"/>
                  </a:cubicBezTo>
                  <a:lnTo>
                    <a:pt x="5365" y="2424"/>
                  </a:lnTo>
                  <a:cubicBezTo>
                    <a:pt x="5394" y="2413"/>
                    <a:pt x="5409" y="2379"/>
                    <a:pt x="5397" y="2350"/>
                  </a:cubicBezTo>
                  <a:lnTo>
                    <a:pt x="5346" y="2222"/>
                  </a:lnTo>
                  <a:cubicBezTo>
                    <a:pt x="5485" y="2136"/>
                    <a:pt x="5604" y="2020"/>
                    <a:pt x="5693" y="1882"/>
                  </a:cubicBezTo>
                  <a:lnTo>
                    <a:pt x="5825" y="1939"/>
                  </a:lnTo>
                  <a:cubicBezTo>
                    <a:pt x="5852" y="1951"/>
                    <a:pt x="5888" y="1937"/>
                    <a:pt x="5900" y="1909"/>
                  </a:cubicBezTo>
                  <a:lnTo>
                    <a:pt x="6008" y="1658"/>
                  </a:lnTo>
                  <a:cubicBezTo>
                    <a:pt x="6020" y="1629"/>
                    <a:pt x="6007" y="1595"/>
                    <a:pt x="5978" y="1583"/>
                  </a:cubicBezTo>
                  <a:close/>
                  <a:moveTo>
                    <a:pt x="4989" y="1828"/>
                  </a:moveTo>
                  <a:cubicBezTo>
                    <a:pt x="4678" y="1951"/>
                    <a:pt x="4327" y="1800"/>
                    <a:pt x="4203" y="1489"/>
                  </a:cubicBezTo>
                  <a:cubicBezTo>
                    <a:pt x="4080" y="1179"/>
                    <a:pt x="4231" y="828"/>
                    <a:pt x="4542" y="704"/>
                  </a:cubicBezTo>
                  <a:cubicBezTo>
                    <a:pt x="4852" y="581"/>
                    <a:pt x="5204" y="732"/>
                    <a:pt x="5327" y="1042"/>
                  </a:cubicBezTo>
                  <a:cubicBezTo>
                    <a:pt x="5451" y="1353"/>
                    <a:pt x="5299" y="1704"/>
                    <a:pt x="4989" y="1828"/>
                  </a:cubicBezTo>
                  <a:close/>
                  <a:moveTo>
                    <a:pt x="4979" y="1181"/>
                  </a:moveTo>
                  <a:cubicBezTo>
                    <a:pt x="5025" y="1299"/>
                    <a:pt x="4968" y="1432"/>
                    <a:pt x="4850" y="1479"/>
                  </a:cubicBezTo>
                  <a:cubicBezTo>
                    <a:pt x="4732" y="1526"/>
                    <a:pt x="4599" y="1468"/>
                    <a:pt x="4552" y="1351"/>
                  </a:cubicBezTo>
                  <a:cubicBezTo>
                    <a:pt x="4505" y="1233"/>
                    <a:pt x="4563" y="1099"/>
                    <a:pt x="4680" y="1053"/>
                  </a:cubicBezTo>
                  <a:cubicBezTo>
                    <a:pt x="4798" y="1006"/>
                    <a:pt x="4932" y="1063"/>
                    <a:pt x="4979" y="1181"/>
                  </a:cubicBezTo>
                  <a:close/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19"/>
            <p:cNvSpPr/>
            <p:nvPr/>
          </p:nvSpPr>
          <p:spPr>
            <a:xfrm>
              <a:off x="5894519" y="6077840"/>
              <a:ext cx="402964" cy="401184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28593" y="6076950"/>
            <a:ext cx="401184" cy="402964"/>
            <a:chOff x="6428593" y="6076950"/>
            <a:chExt cx="401184" cy="402964"/>
          </a:xfrm>
        </p:grpSpPr>
        <p:sp>
          <p:nvSpPr>
            <p:cNvPr id="41" name="椭圆 20"/>
            <p:cNvSpPr/>
            <p:nvPr/>
          </p:nvSpPr>
          <p:spPr>
            <a:xfrm>
              <a:off x="6500716" y="6162584"/>
              <a:ext cx="256938" cy="23169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20"/>
            <p:cNvSpPr/>
            <p:nvPr/>
          </p:nvSpPr>
          <p:spPr>
            <a:xfrm>
              <a:off x="6428593" y="6076950"/>
              <a:ext cx="401184" cy="402964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" name="TextBox 3">
            <a:hlinkClick r:id="rId5"/>
            <a:extLst>
              <a:ext uri="{FF2B5EF4-FFF2-40B4-BE49-F238E27FC236}">
                <a16:creationId xmlns:a16="http://schemas.microsoft.com/office/drawing/2014/main" id="{F4D74A3F-759F-4799-9373-418E7C85F441}"/>
              </a:ext>
            </a:extLst>
          </p:cNvPr>
          <p:cNvSpPr txBox="1"/>
          <p:nvPr/>
        </p:nvSpPr>
        <p:spPr>
          <a:xfrm>
            <a:off x="6829777" y="61638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250"/>
                            </p:stCondLst>
                            <p:childTnLst>
                              <p:par>
                                <p:cTn id="7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65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965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1" grpId="0" animBg="1"/>
      <p:bldP spid="24" grpId="0"/>
      <p:bldP spid="25" grpId="0"/>
      <p:bldP spid="26" grpId="0"/>
      <p:bldP spid="32" grpId="0"/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Overcoming development is fruitful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/>
          <p:nvPr/>
        </p:nvGrpSpPr>
        <p:grpSpPr>
          <a:xfrm>
            <a:off x="4724606" y="2357692"/>
            <a:ext cx="2704666" cy="2951346"/>
            <a:chOff x="3825365" y="1181815"/>
            <a:chExt cx="4541270" cy="4955460"/>
          </a:xfrm>
        </p:grpSpPr>
        <p:sp>
          <p:nvSpPr>
            <p:cNvPr id="53" name="iśḷíḋé"/>
            <p:cNvSpPr/>
            <p:nvPr/>
          </p:nvSpPr>
          <p:spPr bwMode="auto">
            <a:xfrm>
              <a:off x="4772079" y="1181815"/>
              <a:ext cx="2647841" cy="2640445"/>
            </a:xfrm>
            <a:prstGeom prst="ellipse">
              <a:avLst/>
            </a:prstGeom>
            <a:gradFill>
              <a:gsLst>
                <a:gs pos="10000">
                  <a:srgbClr val="D9276F"/>
                </a:gs>
                <a:gs pos="57000">
                  <a:srgbClr val="583A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ïṧľíḍè"/>
            <p:cNvSpPr/>
            <p:nvPr/>
          </p:nvSpPr>
          <p:spPr bwMode="auto">
            <a:xfrm>
              <a:off x="4890419" y="1296457"/>
              <a:ext cx="2411163" cy="24074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îṩļîďè"/>
            <p:cNvSpPr/>
            <p:nvPr/>
          </p:nvSpPr>
          <p:spPr bwMode="auto">
            <a:xfrm>
              <a:off x="4934796" y="1351928"/>
              <a:ext cx="2315012" cy="2307616"/>
            </a:xfrm>
            <a:prstGeom prst="ellipse">
              <a:avLst/>
            </a:prstGeom>
            <a:gradFill>
              <a:gsLst>
                <a:gs pos="10000">
                  <a:srgbClr val="D9276F"/>
                </a:gs>
                <a:gs pos="57000">
                  <a:srgbClr val="583AB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6" name="íŝḷîḋè"/>
            <p:cNvSpPr/>
            <p:nvPr/>
          </p:nvSpPr>
          <p:spPr bwMode="auto">
            <a:xfrm>
              <a:off x="5659624" y="1636683"/>
              <a:ext cx="872752" cy="1730712"/>
            </a:xfrm>
            <a:custGeom>
              <a:avLst/>
              <a:gdLst>
                <a:gd name="T0" fmla="*/ 14 w 113"/>
                <a:gd name="T1" fmla="*/ 161 h 225"/>
                <a:gd name="T2" fmla="*/ 58 w 113"/>
                <a:gd name="T3" fmla="*/ 180 h 225"/>
                <a:gd name="T4" fmla="*/ 88 w 113"/>
                <a:gd name="T5" fmla="*/ 154 h 225"/>
                <a:gd name="T6" fmla="*/ 3 w 113"/>
                <a:gd name="T7" fmla="*/ 71 h 225"/>
                <a:gd name="T8" fmla="*/ 49 w 113"/>
                <a:gd name="T9" fmla="*/ 24 h 225"/>
                <a:gd name="T10" fmla="*/ 49 w 113"/>
                <a:gd name="T11" fmla="*/ 0 h 225"/>
                <a:gd name="T12" fmla="*/ 66 w 113"/>
                <a:gd name="T13" fmla="*/ 0 h 225"/>
                <a:gd name="T14" fmla="*/ 66 w 113"/>
                <a:gd name="T15" fmla="*/ 23 h 225"/>
                <a:gd name="T16" fmla="*/ 108 w 113"/>
                <a:gd name="T17" fmla="*/ 40 h 225"/>
                <a:gd name="T18" fmla="*/ 97 w 113"/>
                <a:gd name="T19" fmla="*/ 61 h 225"/>
                <a:gd name="T20" fmla="*/ 59 w 113"/>
                <a:gd name="T21" fmla="*/ 46 h 225"/>
                <a:gd name="T22" fmla="*/ 28 w 113"/>
                <a:gd name="T23" fmla="*/ 71 h 225"/>
                <a:gd name="T24" fmla="*/ 113 w 113"/>
                <a:gd name="T25" fmla="*/ 154 h 225"/>
                <a:gd name="T26" fmla="*/ 66 w 113"/>
                <a:gd name="T27" fmla="*/ 202 h 225"/>
                <a:gd name="T28" fmla="*/ 66 w 113"/>
                <a:gd name="T29" fmla="*/ 225 h 225"/>
                <a:gd name="T30" fmla="*/ 49 w 113"/>
                <a:gd name="T31" fmla="*/ 225 h 225"/>
                <a:gd name="T32" fmla="*/ 49 w 113"/>
                <a:gd name="T33" fmla="*/ 202 h 225"/>
                <a:gd name="T34" fmla="*/ 0 w 113"/>
                <a:gd name="T35" fmla="*/ 180 h 225"/>
                <a:gd name="T36" fmla="*/ 14 w 113"/>
                <a:gd name="T37" fmla="*/ 16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5">
                  <a:moveTo>
                    <a:pt x="14" y="161"/>
                  </a:moveTo>
                  <a:cubicBezTo>
                    <a:pt x="14" y="161"/>
                    <a:pt x="32" y="180"/>
                    <a:pt x="58" y="180"/>
                  </a:cubicBezTo>
                  <a:cubicBezTo>
                    <a:pt x="74" y="180"/>
                    <a:pt x="88" y="171"/>
                    <a:pt x="88" y="154"/>
                  </a:cubicBezTo>
                  <a:cubicBezTo>
                    <a:pt x="88" y="118"/>
                    <a:pt x="3" y="124"/>
                    <a:pt x="3" y="71"/>
                  </a:cubicBezTo>
                  <a:cubicBezTo>
                    <a:pt x="3" y="47"/>
                    <a:pt x="21" y="28"/>
                    <a:pt x="49" y="24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23"/>
                    <a:pt x="66" y="23"/>
                    <a:pt x="66" y="23"/>
                  </a:cubicBezTo>
                  <a:cubicBezTo>
                    <a:pt x="94" y="25"/>
                    <a:pt x="108" y="40"/>
                    <a:pt x="108" y="40"/>
                  </a:cubicBezTo>
                  <a:cubicBezTo>
                    <a:pt x="97" y="61"/>
                    <a:pt x="97" y="61"/>
                    <a:pt x="97" y="61"/>
                  </a:cubicBezTo>
                  <a:cubicBezTo>
                    <a:pt x="97" y="61"/>
                    <a:pt x="81" y="46"/>
                    <a:pt x="59" y="46"/>
                  </a:cubicBezTo>
                  <a:cubicBezTo>
                    <a:pt x="40" y="46"/>
                    <a:pt x="28" y="57"/>
                    <a:pt x="28" y="71"/>
                  </a:cubicBezTo>
                  <a:cubicBezTo>
                    <a:pt x="28" y="105"/>
                    <a:pt x="113" y="98"/>
                    <a:pt x="113" y="154"/>
                  </a:cubicBezTo>
                  <a:cubicBezTo>
                    <a:pt x="113" y="178"/>
                    <a:pt x="95" y="199"/>
                    <a:pt x="66" y="202"/>
                  </a:cubicBezTo>
                  <a:cubicBezTo>
                    <a:pt x="66" y="225"/>
                    <a:pt x="66" y="225"/>
                    <a:pt x="66" y="225"/>
                  </a:cubicBezTo>
                  <a:cubicBezTo>
                    <a:pt x="49" y="225"/>
                    <a:pt x="49" y="225"/>
                    <a:pt x="49" y="225"/>
                  </a:cubicBezTo>
                  <a:cubicBezTo>
                    <a:pt x="49" y="202"/>
                    <a:pt x="49" y="202"/>
                    <a:pt x="49" y="202"/>
                  </a:cubicBezTo>
                  <a:cubicBezTo>
                    <a:pt x="17" y="199"/>
                    <a:pt x="0" y="180"/>
                    <a:pt x="0" y="180"/>
                  </a:cubicBezTo>
                  <a:lnTo>
                    <a:pt x="14" y="1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îsḻïḍe"/>
            <p:cNvSpPr/>
            <p:nvPr/>
          </p:nvSpPr>
          <p:spPr bwMode="auto">
            <a:xfrm>
              <a:off x="4942192" y="5290408"/>
              <a:ext cx="1035469" cy="846867"/>
            </a:xfrm>
            <a:custGeom>
              <a:avLst/>
              <a:gdLst>
                <a:gd name="T0" fmla="*/ 8 w 134"/>
                <a:gd name="T1" fmla="*/ 6 h 110"/>
                <a:gd name="T2" fmla="*/ 8 w 134"/>
                <a:gd name="T3" fmla="*/ 95 h 110"/>
                <a:gd name="T4" fmla="*/ 69 w 134"/>
                <a:gd name="T5" fmla="*/ 110 h 110"/>
                <a:gd name="T6" fmla="*/ 129 w 134"/>
                <a:gd name="T7" fmla="*/ 95 h 110"/>
                <a:gd name="T8" fmla="*/ 129 w 134"/>
                <a:gd name="T9" fmla="*/ 6 h 110"/>
                <a:gd name="T10" fmla="*/ 67 w 134"/>
                <a:gd name="T11" fmla="*/ 0 h 110"/>
                <a:gd name="T12" fmla="*/ 8 w 134"/>
                <a:gd name="T13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10">
                  <a:moveTo>
                    <a:pt x="8" y="6"/>
                  </a:moveTo>
                  <a:cubicBezTo>
                    <a:pt x="8" y="95"/>
                    <a:pt x="8" y="95"/>
                    <a:pt x="8" y="95"/>
                  </a:cubicBezTo>
                  <a:cubicBezTo>
                    <a:pt x="8" y="95"/>
                    <a:pt x="16" y="110"/>
                    <a:pt x="69" y="110"/>
                  </a:cubicBezTo>
                  <a:cubicBezTo>
                    <a:pt x="121" y="110"/>
                    <a:pt x="129" y="95"/>
                    <a:pt x="129" y="95"/>
                  </a:cubicBezTo>
                  <a:cubicBezTo>
                    <a:pt x="129" y="6"/>
                    <a:pt x="129" y="6"/>
                    <a:pt x="129" y="6"/>
                  </a:cubicBezTo>
                  <a:cubicBezTo>
                    <a:pt x="129" y="6"/>
                    <a:pt x="134" y="0"/>
                    <a:pt x="67" y="0"/>
                  </a:cubicBezTo>
                  <a:cubicBezTo>
                    <a:pt x="0" y="0"/>
                    <a:pt x="8" y="6"/>
                    <a:pt x="8" y="6"/>
                  </a:cubicBezTo>
                  <a:close/>
                </a:path>
              </a:pathLst>
            </a:custGeom>
            <a:solidFill>
              <a:srgbClr val="54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S1ídê"/>
            <p:cNvSpPr/>
            <p:nvPr/>
          </p:nvSpPr>
          <p:spPr bwMode="auto">
            <a:xfrm>
              <a:off x="5049438" y="5053730"/>
              <a:ext cx="820979" cy="414188"/>
            </a:xfrm>
            <a:custGeom>
              <a:avLst/>
              <a:gdLst>
                <a:gd name="T0" fmla="*/ 0 w 106"/>
                <a:gd name="T1" fmla="*/ 5 h 54"/>
                <a:gd name="T2" fmla="*/ 0 w 106"/>
                <a:gd name="T3" fmla="*/ 43 h 54"/>
                <a:gd name="T4" fmla="*/ 26 w 106"/>
                <a:gd name="T5" fmla="*/ 53 h 54"/>
                <a:gd name="T6" fmla="*/ 106 w 106"/>
                <a:gd name="T7" fmla="*/ 44 h 54"/>
                <a:gd name="T8" fmla="*/ 106 w 106"/>
                <a:gd name="T9" fmla="*/ 5 h 54"/>
                <a:gd name="T10" fmla="*/ 55 w 106"/>
                <a:gd name="T11" fmla="*/ 0 h 54"/>
                <a:gd name="T12" fmla="*/ 0 w 106"/>
                <a:gd name="T13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54">
                  <a:moveTo>
                    <a:pt x="0" y="5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9" y="52"/>
                    <a:pt x="26" y="53"/>
                  </a:cubicBezTo>
                  <a:cubicBezTo>
                    <a:pt x="42" y="54"/>
                    <a:pt x="106" y="44"/>
                    <a:pt x="106" y="44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6" y="5"/>
                    <a:pt x="104" y="0"/>
                    <a:pt x="55" y="0"/>
                  </a:cubicBezTo>
                  <a:cubicBezTo>
                    <a:pt x="5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4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îṣ1ïḋè"/>
            <p:cNvSpPr/>
            <p:nvPr/>
          </p:nvSpPr>
          <p:spPr bwMode="auto">
            <a:xfrm>
              <a:off x="3825365" y="1451778"/>
              <a:ext cx="1959994" cy="3846027"/>
            </a:xfrm>
            <a:custGeom>
              <a:avLst/>
              <a:gdLst>
                <a:gd name="T0" fmla="*/ 254 w 254"/>
                <a:gd name="T1" fmla="*/ 422 h 500"/>
                <a:gd name="T2" fmla="*/ 254 w 254"/>
                <a:gd name="T3" fmla="*/ 395 h 500"/>
                <a:gd name="T4" fmla="*/ 254 w 254"/>
                <a:gd name="T5" fmla="*/ 395 h 500"/>
                <a:gd name="T6" fmla="*/ 232 w 254"/>
                <a:gd name="T7" fmla="*/ 338 h 500"/>
                <a:gd name="T8" fmla="*/ 97 w 254"/>
                <a:gd name="T9" fmla="*/ 217 h 500"/>
                <a:gd name="T10" fmla="*/ 76 w 254"/>
                <a:gd name="T11" fmla="*/ 288 h 500"/>
                <a:gd name="T12" fmla="*/ 65 w 254"/>
                <a:gd name="T13" fmla="*/ 53 h 500"/>
                <a:gd name="T14" fmla="*/ 61 w 254"/>
                <a:gd name="T15" fmla="*/ 10 h 500"/>
                <a:gd name="T16" fmla="*/ 1 w 254"/>
                <a:gd name="T17" fmla="*/ 263 h 500"/>
                <a:gd name="T18" fmla="*/ 42 w 254"/>
                <a:gd name="T19" fmla="*/ 358 h 500"/>
                <a:gd name="T20" fmla="*/ 148 w 254"/>
                <a:gd name="T21" fmla="*/ 425 h 500"/>
                <a:gd name="T22" fmla="*/ 171 w 254"/>
                <a:gd name="T23" fmla="*/ 472 h 500"/>
                <a:gd name="T24" fmla="*/ 172 w 254"/>
                <a:gd name="T25" fmla="*/ 478 h 500"/>
                <a:gd name="T26" fmla="*/ 254 w 254"/>
                <a:gd name="T27" fmla="*/ 478 h 500"/>
                <a:gd name="T28" fmla="*/ 254 w 254"/>
                <a:gd name="T29" fmla="*/ 395 h 500"/>
                <a:gd name="T30" fmla="*/ 254 w 254"/>
                <a:gd name="T31" fmla="*/ 42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4" h="500">
                  <a:moveTo>
                    <a:pt x="254" y="422"/>
                  </a:moveTo>
                  <a:cubicBezTo>
                    <a:pt x="254" y="395"/>
                    <a:pt x="254" y="395"/>
                    <a:pt x="254" y="395"/>
                  </a:cubicBezTo>
                  <a:cubicBezTo>
                    <a:pt x="254" y="395"/>
                    <a:pt x="254" y="395"/>
                    <a:pt x="254" y="395"/>
                  </a:cubicBezTo>
                  <a:cubicBezTo>
                    <a:pt x="254" y="372"/>
                    <a:pt x="247" y="340"/>
                    <a:pt x="232" y="338"/>
                  </a:cubicBezTo>
                  <a:cubicBezTo>
                    <a:pt x="126" y="319"/>
                    <a:pt x="111" y="270"/>
                    <a:pt x="97" y="217"/>
                  </a:cubicBezTo>
                  <a:cubicBezTo>
                    <a:pt x="84" y="165"/>
                    <a:pt x="46" y="181"/>
                    <a:pt x="76" y="288"/>
                  </a:cubicBezTo>
                  <a:cubicBezTo>
                    <a:pt x="76" y="288"/>
                    <a:pt x="36" y="227"/>
                    <a:pt x="65" y="53"/>
                  </a:cubicBezTo>
                  <a:cubicBezTo>
                    <a:pt x="65" y="53"/>
                    <a:pt x="75" y="15"/>
                    <a:pt x="61" y="10"/>
                  </a:cubicBezTo>
                  <a:cubicBezTo>
                    <a:pt x="39" y="0"/>
                    <a:pt x="10" y="12"/>
                    <a:pt x="1" y="263"/>
                  </a:cubicBezTo>
                  <a:cubicBezTo>
                    <a:pt x="1" y="263"/>
                    <a:pt x="0" y="326"/>
                    <a:pt x="42" y="358"/>
                  </a:cubicBezTo>
                  <a:cubicBezTo>
                    <a:pt x="74" y="381"/>
                    <a:pt x="117" y="407"/>
                    <a:pt x="148" y="425"/>
                  </a:cubicBezTo>
                  <a:cubicBezTo>
                    <a:pt x="148" y="425"/>
                    <a:pt x="166" y="448"/>
                    <a:pt x="171" y="472"/>
                  </a:cubicBezTo>
                  <a:cubicBezTo>
                    <a:pt x="171" y="474"/>
                    <a:pt x="170" y="477"/>
                    <a:pt x="172" y="478"/>
                  </a:cubicBezTo>
                  <a:cubicBezTo>
                    <a:pt x="190" y="500"/>
                    <a:pt x="254" y="478"/>
                    <a:pt x="254" y="478"/>
                  </a:cubicBezTo>
                  <a:cubicBezTo>
                    <a:pt x="254" y="395"/>
                    <a:pt x="254" y="395"/>
                    <a:pt x="254" y="395"/>
                  </a:cubicBezTo>
                  <a:cubicBezTo>
                    <a:pt x="254" y="395"/>
                    <a:pt x="254" y="422"/>
                    <a:pt x="254" y="422"/>
                  </a:cubicBezTo>
                  <a:close/>
                </a:path>
              </a:pathLst>
            </a:custGeom>
            <a:solidFill>
              <a:srgbClr val="DFB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ïṧ1íďe"/>
            <p:cNvSpPr/>
            <p:nvPr/>
          </p:nvSpPr>
          <p:spPr bwMode="auto">
            <a:xfrm>
              <a:off x="5729889" y="5234936"/>
              <a:ext cx="99850" cy="103547"/>
            </a:xfrm>
            <a:prstGeom prst="ellipse">
              <a:avLst/>
            </a:prstGeom>
            <a:solidFill>
              <a:srgbClr val="969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9" name="î$ḻîḓè"/>
            <p:cNvSpPr/>
            <p:nvPr/>
          </p:nvSpPr>
          <p:spPr bwMode="auto">
            <a:xfrm>
              <a:off x="6214339" y="5290408"/>
              <a:ext cx="1035469" cy="846867"/>
            </a:xfrm>
            <a:custGeom>
              <a:avLst/>
              <a:gdLst>
                <a:gd name="T0" fmla="*/ 126 w 134"/>
                <a:gd name="T1" fmla="*/ 6 h 110"/>
                <a:gd name="T2" fmla="*/ 126 w 134"/>
                <a:gd name="T3" fmla="*/ 95 h 110"/>
                <a:gd name="T4" fmla="*/ 65 w 134"/>
                <a:gd name="T5" fmla="*/ 110 h 110"/>
                <a:gd name="T6" fmla="*/ 4 w 134"/>
                <a:gd name="T7" fmla="*/ 95 h 110"/>
                <a:gd name="T8" fmla="*/ 4 w 134"/>
                <a:gd name="T9" fmla="*/ 6 h 110"/>
                <a:gd name="T10" fmla="*/ 67 w 134"/>
                <a:gd name="T11" fmla="*/ 0 h 110"/>
                <a:gd name="T12" fmla="*/ 126 w 134"/>
                <a:gd name="T13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110">
                  <a:moveTo>
                    <a:pt x="126" y="6"/>
                  </a:moveTo>
                  <a:cubicBezTo>
                    <a:pt x="126" y="95"/>
                    <a:pt x="126" y="95"/>
                    <a:pt x="126" y="95"/>
                  </a:cubicBezTo>
                  <a:cubicBezTo>
                    <a:pt x="126" y="95"/>
                    <a:pt x="118" y="110"/>
                    <a:pt x="65" y="110"/>
                  </a:cubicBezTo>
                  <a:cubicBezTo>
                    <a:pt x="13" y="110"/>
                    <a:pt x="4" y="95"/>
                    <a:pt x="4" y="9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0" y="0"/>
                    <a:pt x="67" y="0"/>
                  </a:cubicBezTo>
                  <a:cubicBezTo>
                    <a:pt x="134" y="0"/>
                    <a:pt x="126" y="6"/>
                    <a:pt x="126" y="6"/>
                  </a:cubicBezTo>
                  <a:close/>
                </a:path>
              </a:pathLst>
            </a:custGeom>
            <a:solidFill>
              <a:srgbClr val="544C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0" name="îṩ1íďe"/>
            <p:cNvSpPr/>
            <p:nvPr/>
          </p:nvSpPr>
          <p:spPr bwMode="auto">
            <a:xfrm>
              <a:off x="6325282" y="5053730"/>
              <a:ext cx="806186" cy="414188"/>
            </a:xfrm>
            <a:custGeom>
              <a:avLst/>
              <a:gdLst>
                <a:gd name="T0" fmla="*/ 105 w 105"/>
                <a:gd name="T1" fmla="*/ 5 h 54"/>
                <a:gd name="T2" fmla="*/ 105 w 105"/>
                <a:gd name="T3" fmla="*/ 43 h 54"/>
                <a:gd name="T4" fmla="*/ 80 w 105"/>
                <a:gd name="T5" fmla="*/ 53 h 54"/>
                <a:gd name="T6" fmla="*/ 0 w 105"/>
                <a:gd name="T7" fmla="*/ 44 h 54"/>
                <a:gd name="T8" fmla="*/ 0 w 105"/>
                <a:gd name="T9" fmla="*/ 5 h 54"/>
                <a:gd name="T10" fmla="*/ 51 w 105"/>
                <a:gd name="T11" fmla="*/ 0 h 54"/>
                <a:gd name="T12" fmla="*/ 105 w 105"/>
                <a:gd name="T13" fmla="*/ 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54">
                  <a:moveTo>
                    <a:pt x="105" y="5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43"/>
                    <a:pt x="97" y="52"/>
                    <a:pt x="80" y="53"/>
                  </a:cubicBezTo>
                  <a:cubicBezTo>
                    <a:pt x="63" y="54"/>
                    <a:pt x="0" y="44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" y="0"/>
                    <a:pt x="51" y="0"/>
                  </a:cubicBezTo>
                  <a:cubicBezTo>
                    <a:pt x="101" y="0"/>
                    <a:pt x="105" y="5"/>
                    <a:pt x="105" y="5"/>
                  </a:cubicBezTo>
                  <a:close/>
                </a:path>
              </a:pathLst>
            </a:custGeom>
            <a:solidFill>
              <a:srgbClr val="F4F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1" name="ïSlíḓè"/>
            <p:cNvSpPr/>
            <p:nvPr/>
          </p:nvSpPr>
          <p:spPr bwMode="auto">
            <a:xfrm>
              <a:off x="6406641" y="1451778"/>
              <a:ext cx="1959994" cy="3846027"/>
            </a:xfrm>
            <a:custGeom>
              <a:avLst/>
              <a:gdLst>
                <a:gd name="T0" fmla="*/ 0 w 254"/>
                <a:gd name="T1" fmla="*/ 422 h 500"/>
                <a:gd name="T2" fmla="*/ 0 w 254"/>
                <a:gd name="T3" fmla="*/ 395 h 500"/>
                <a:gd name="T4" fmla="*/ 0 w 254"/>
                <a:gd name="T5" fmla="*/ 395 h 500"/>
                <a:gd name="T6" fmla="*/ 21 w 254"/>
                <a:gd name="T7" fmla="*/ 338 h 500"/>
                <a:gd name="T8" fmla="*/ 156 w 254"/>
                <a:gd name="T9" fmla="*/ 217 h 500"/>
                <a:gd name="T10" fmla="*/ 177 w 254"/>
                <a:gd name="T11" fmla="*/ 288 h 500"/>
                <a:gd name="T12" fmla="*/ 188 w 254"/>
                <a:gd name="T13" fmla="*/ 53 h 500"/>
                <a:gd name="T14" fmla="*/ 192 w 254"/>
                <a:gd name="T15" fmla="*/ 10 h 500"/>
                <a:gd name="T16" fmla="*/ 253 w 254"/>
                <a:gd name="T17" fmla="*/ 263 h 500"/>
                <a:gd name="T18" fmla="*/ 211 w 254"/>
                <a:gd name="T19" fmla="*/ 358 h 500"/>
                <a:gd name="T20" fmla="*/ 106 w 254"/>
                <a:gd name="T21" fmla="*/ 425 h 500"/>
                <a:gd name="T22" fmla="*/ 83 w 254"/>
                <a:gd name="T23" fmla="*/ 472 h 500"/>
                <a:gd name="T24" fmla="*/ 82 w 254"/>
                <a:gd name="T25" fmla="*/ 478 h 500"/>
                <a:gd name="T26" fmla="*/ 0 w 254"/>
                <a:gd name="T27" fmla="*/ 478 h 500"/>
                <a:gd name="T28" fmla="*/ 0 w 254"/>
                <a:gd name="T29" fmla="*/ 395 h 500"/>
                <a:gd name="T30" fmla="*/ 0 w 254"/>
                <a:gd name="T31" fmla="*/ 422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4" h="500">
                  <a:moveTo>
                    <a:pt x="0" y="422"/>
                  </a:move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72"/>
                    <a:pt x="7" y="340"/>
                    <a:pt x="21" y="338"/>
                  </a:cubicBezTo>
                  <a:cubicBezTo>
                    <a:pt x="128" y="319"/>
                    <a:pt x="143" y="270"/>
                    <a:pt x="156" y="217"/>
                  </a:cubicBezTo>
                  <a:cubicBezTo>
                    <a:pt x="170" y="165"/>
                    <a:pt x="207" y="181"/>
                    <a:pt x="177" y="288"/>
                  </a:cubicBezTo>
                  <a:cubicBezTo>
                    <a:pt x="177" y="288"/>
                    <a:pt x="217" y="227"/>
                    <a:pt x="188" y="53"/>
                  </a:cubicBezTo>
                  <a:cubicBezTo>
                    <a:pt x="188" y="53"/>
                    <a:pt x="179" y="15"/>
                    <a:pt x="192" y="10"/>
                  </a:cubicBezTo>
                  <a:cubicBezTo>
                    <a:pt x="215" y="0"/>
                    <a:pt x="244" y="12"/>
                    <a:pt x="253" y="263"/>
                  </a:cubicBezTo>
                  <a:cubicBezTo>
                    <a:pt x="253" y="263"/>
                    <a:pt x="254" y="326"/>
                    <a:pt x="211" y="358"/>
                  </a:cubicBezTo>
                  <a:cubicBezTo>
                    <a:pt x="180" y="381"/>
                    <a:pt x="137" y="407"/>
                    <a:pt x="106" y="425"/>
                  </a:cubicBezTo>
                  <a:cubicBezTo>
                    <a:pt x="106" y="425"/>
                    <a:pt x="87" y="448"/>
                    <a:pt x="83" y="472"/>
                  </a:cubicBezTo>
                  <a:cubicBezTo>
                    <a:pt x="82" y="474"/>
                    <a:pt x="83" y="477"/>
                    <a:pt x="82" y="478"/>
                  </a:cubicBezTo>
                  <a:cubicBezTo>
                    <a:pt x="63" y="500"/>
                    <a:pt x="0" y="478"/>
                    <a:pt x="0" y="478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5"/>
                    <a:pt x="0" y="422"/>
                    <a:pt x="0" y="422"/>
                  </a:cubicBezTo>
                  <a:close/>
                </a:path>
              </a:pathLst>
            </a:custGeom>
            <a:solidFill>
              <a:srgbClr val="DFB0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2" name="íṡľîďe"/>
            <p:cNvSpPr/>
            <p:nvPr/>
          </p:nvSpPr>
          <p:spPr bwMode="auto">
            <a:xfrm>
              <a:off x="6362263" y="5234936"/>
              <a:ext cx="92454" cy="103547"/>
            </a:xfrm>
            <a:prstGeom prst="ellipse">
              <a:avLst/>
            </a:prstGeom>
            <a:solidFill>
              <a:srgbClr val="969D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428868" y="2196842"/>
            <a:ext cx="2913144" cy="2905816"/>
            <a:chOff x="929031" y="2778319"/>
            <a:chExt cx="2913144" cy="2905816"/>
          </a:xfrm>
        </p:grpSpPr>
        <p:sp>
          <p:nvSpPr>
            <p:cNvPr id="104" name="îSliḍê"/>
            <p:cNvSpPr txBox="1"/>
            <p:nvPr/>
          </p:nvSpPr>
          <p:spPr>
            <a:xfrm>
              <a:off x="929031" y="2778319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60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5" name="直接连接符 104"/>
            <p:cNvCxnSpPr/>
            <p:nvPr/>
          </p:nvCxnSpPr>
          <p:spPr>
            <a:xfrm>
              <a:off x="1025648" y="3366279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ïsľiḍe"/>
            <p:cNvSpPr txBox="1"/>
            <p:nvPr/>
          </p:nvSpPr>
          <p:spPr>
            <a:xfrm>
              <a:off x="929031" y="4559434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30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07" name="直接连接符 106"/>
            <p:cNvCxnSpPr/>
            <p:nvPr/>
          </p:nvCxnSpPr>
          <p:spPr>
            <a:xfrm>
              <a:off x="1025648" y="5147394"/>
              <a:ext cx="2498724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组合 107"/>
            <p:cNvGrpSpPr/>
            <p:nvPr/>
          </p:nvGrpSpPr>
          <p:grpSpPr>
            <a:xfrm>
              <a:off x="990362" y="2951488"/>
              <a:ext cx="2851813" cy="964151"/>
              <a:chOff x="2906748" y="2386939"/>
              <a:chExt cx="2851813" cy="964151"/>
            </a:xfrm>
          </p:grpSpPr>
          <p:sp>
            <p:nvSpPr>
              <p:cNvPr id="112" name="文本框 111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文本框 112"/>
              <p:cNvSpPr txBox="1"/>
              <p:nvPr/>
            </p:nvSpPr>
            <p:spPr>
              <a:xfrm>
                <a:off x="2906748" y="2824279"/>
                <a:ext cx="2597837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109" name="组合 108"/>
            <p:cNvGrpSpPr/>
            <p:nvPr/>
          </p:nvGrpSpPr>
          <p:grpSpPr>
            <a:xfrm>
              <a:off x="990362" y="4719984"/>
              <a:ext cx="2851813" cy="964151"/>
              <a:chOff x="2906748" y="2386939"/>
              <a:chExt cx="2851813" cy="964151"/>
            </a:xfrm>
          </p:grpSpPr>
          <p:sp>
            <p:nvSpPr>
              <p:cNvPr id="110" name="文本框 109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文本框 110"/>
              <p:cNvSpPr txBox="1"/>
              <p:nvPr/>
            </p:nvSpPr>
            <p:spPr>
              <a:xfrm>
                <a:off x="2906748" y="2824279"/>
                <a:ext cx="2597837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8019725" y="2196842"/>
            <a:ext cx="2911084" cy="2905816"/>
            <a:chOff x="8620032" y="2778319"/>
            <a:chExt cx="2911084" cy="2905816"/>
          </a:xfrm>
        </p:grpSpPr>
        <p:sp>
          <p:nvSpPr>
            <p:cNvPr id="115" name="îŝļíḍe"/>
            <p:cNvSpPr txBox="1"/>
            <p:nvPr/>
          </p:nvSpPr>
          <p:spPr>
            <a:xfrm>
              <a:off x="8620032" y="2778319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40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16" name="直接连接符 115"/>
            <p:cNvCxnSpPr/>
            <p:nvPr/>
          </p:nvCxnSpPr>
          <p:spPr>
            <a:xfrm>
              <a:off x="8716649" y="3366279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ïṥļiḑe"/>
            <p:cNvSpPr txBox="1"/>
            <p:nvPr/>
          </p:nvSpPr>
          <p:spPr>
            <a:xfrm>
              <a:off x="8620032" y="4559434"/>
              <a:ext cx="846235" cy="597338"/>
            </a:xfrm>
            <a:prstGeom prst="rect">
              <a:avLst/>
            </a:prstGeom>
            <a:noFill/>
          </p:spPr>
          <p:txBody>
            <a:bodyPr wrap="none" lIns="90000" tIns="46800" rIns="90000" bIns="46800" rtlCol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52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%</a:t>
              </a:r>
              <a:endPara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118" name="直接连接符 117"/>
            <p:cNvCxnSpPr/>
            <p:nvPr/>
          </p:nvCxnSpPr>
          <p:spPr>
            <a:xfrm>
              <a:off x="8716649" y="5147394"/>
              <a:ext cx="2498724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ysDash"/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组合 118"/>
            <p:cNvGrpSpPr/>
            <p:nvPr/>
          </p:nvGrpSpPr>
          <p:grpSpPr>
            <a:xfrm>
              <a:off x="8679303" y="2951488"/>
              <a:ext cx="2851813" cy="964151"/>
              <a:chOff x="2906748" y="2386939"/>
              <a:chExt cx="2851813" cy="964151"/>
            </a:xfrm>
          </p:grpSpPr>
          <p:sp>
            <p:nvSpPr>
              <p:cNvPr id="123" name="文本框 122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文本框 123"/>
              <p:cNvSpPr txBox="1"/>
              <p:nvPr/>
            </p:nvSpPr>
            <p:spPr>
              <a:xfrm>
                <a:off x="2906748" y="2824279"/>
                <a:ext cx="2597837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00" kern="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120" name="组合 119"/>
            <p:cNvGrpSpPr/>
            <p:nvPr/>
          </p:nvGrpSpPr>
          <p:grpSpPr>
            <a:xfrm>
              <a:off x="8679303" y="4719984"/>
              <a:ext cx="2851813" cy="964151"/>
              <a:chOff x="2906748" y="2386939"/>
              <a:chExt cx="2851813" cy="964151"/>
            </a:xfrm>
          </p:grpSpPr>
          <p:sp>
            <p:nvSpPr>
              <p:cNvPr id="121" name="文本框 120"/>
              <p:cNvSpPr txBox="1"/>
              <p:nvPr/>
            </p:nvSpPr>
            <p:spPr>
              <a:xfrm>
                <a:off x="3624780" y="2386939"/>
                <a:ext cx="21337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2" name="文本框 121"/>
              <p:cNvSpPr txBox="1"/>
              <p:nvPr/>
            </p:nvSpPr>
            <p:spPr>
              <a:xfrm>
                <a:off x="2906748" y="2824279"/>
                <a:ext cx="2597837" cy="526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Strong growth in key businesses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269432" y="3560685"/>
            <a:ext cx="2123871" cy="2241392"/>
            <a:chOff x="2908059" y="3560685"/>
            <a:chExt cx="2123871" cy="2241392"/>
          </a:xfrm>
        </p:grpSpPr>
        <p:grpSp>
          <p:nvGrpSpPr>
            <p:cNvPr id="45" name="组合 44"/>
            <p:cNvGrpSpPr/>
            <p:nvPr/>
          </p:nvGrpSpPr>
          <p:grpSpPr>
            <a:xfrm>
              <a:off x="2908059" y="3560685"/>
              <a:ext cx="2123871" cy="2241392"/>
              <a:chOff x="2908059" y="3560685"/>
              <a:chExt cx="2123871" cy="2241392"/>
            </a:xfrm>
          </p:grpSpPr>
          <p:grpSp>
            <p:nvGrpSpPr>
              <p:cNvPr id="47" name="ïSľîḋè"/>
              <p:cNvGrpSpPr/>
              <p:nvPr/>
            </p:nvGrpSpPr>
            <p:grpSpPr>
              <a:xfrm rot="342038" flipH="1">
                <a:off x="2915614" y="3560685"/>
                <a:ext cx="2011487" cy="2011485"/>
                <a:chOff x="953424" y="1486519"/>
                <a:chExt cx="2228412" cy="2228408"/>
              </a:xfrm>
              <a:solidFill>
                <a:schemeClr val="accent2"/>
              </a:solidFill>
            </p:grpSpPr>
            <p:sp>
              <p:nvSpPr>
                <p:cNvPr id="49" name="ïsľíḓé"/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adFill>
                  <a:gsLst>
                    <a:gs pos="10000">
                      <a:srgbClr val="D9276F"/>
                    </a:gs>
                    <a:gs pos="57000">
                      <a:srgbClr val="583ABE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ïşḷiḓê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gradFill>
                  <a:gsLst>
                    <a:gs pos="10000">
                      <a:srgbClr val="D9276F"/>
                    </a:gs>
                    <a:gs pos="57000">
                      <a:srgbClr val="583ABE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8" name="îṣļïḍè"/>
              <p:cNvSpPr/>
              <p:nvPr/>
            </p:nvSpPr>
            <p:spPr>
              <a:xfrm flipV="1">
                <a:off x="2908059" y="3678206"/>
                <a:ext cx="2123871" cy="2123871"/>
              </a:xfrm>
              <a:prstGeom prst="arc">
                <a:avLst>
                  <a:gd name="adj1" fmla="val 13730012"/>
                  <a:gd name="adj2" fmla="val 256323"/>
                </a:avLst>
              </a:prstGeom>
              <a:ln w="28575" cap="rnd">
                <a:gradFill>
                  <a:gsLst>
                    <a:gs pos="0">
                      <a:srgbClr val="D72171"/>
                    </a:gs>
                    <a:gs pos="100000">
                      <a:srgbClr val="583ABE"/>
                    </a:gs>
                  </a:gsLst>
                  <a:lin ang="5400000" scaled="1"/>
                </a:gradFill>
                <a:prstDash val="sysDot"/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6" name="íŝḻiďè"/>
            <p:cNvSpPr/>
            <p:nvPr/>
          </p:nvSpPr>
          <p:spPr bwMode="auto">
            <a:xfrm>
              <a:off x="3621603" y="4232898"/>
              <a:ext cx="599509" cy="667060"/>
            </a:xfrm>
            <a:custGeom>
              <a:avLst/>
              <a:gdLst/>
              <a:ahLst/>
              <a:cxnLst>
                <a:cxn ang="0">
                  <a:pos x="45" y="81"/>
                </a:cxn>
                <a:cxn ang="0">
                  <a:pos x="52" y="71"/>
                </a:cxn>
                <a:cxn ang="0">
                  <a:pos x="51" y="66"/>
                </a:cxn>
                <a:cxn ang="0">
                  <a:pos x="40" y="55"/>
                </a:cxn>
                <a:cxn ang="0">
                  <a:pos x="35" y="54"/>
                </a:cxn>
                <a:cxn ang="0">
                  <a:pos x="28" y="59"/>
                </a:cxn>
                <a:cxn ang="0">
                  <a:pos x="16" y="31"/>
                </a:cxn>
                <a:cxn ang="0">
                  <a:pos x="24" y="27"/>
                </a:cxn>
                <a:cxn ang="0">
                  <a:pos x="25" y="22"/>
                </a:cxn>
                <a:cxn ang="0">
                  <a:pos x="21" y="6"/>
                </a:cxn>
                <a:cxn ang="0">
                  <a:pos x="17" y="3"/>
                </a:cxn>
                <a:cxn ang="0">
                  <a:pos x="5" y="4"/>
                </a:cxn>
                <a:cxn ang="0">
                  <a:pos x="0" y="9"/>
                </a:cxn>
                <a:cxn ang="0">
                  <a:pos x="39" y="83"/>
                </a:cxn>
                <a:cxn ang="0">
                  <a:pos x="45" y="81"/>
                </a:cxn>
                <a:cxn ang="0">
                  <a:pos x="41" y="47"/>
                </a:cxn>
                <a:cxn ang="0">
                  <a:pos x="29" y="47"/>
                </a:cxn>
                <a:cxn ang="0">
                  <a:pos x="30" y="44"/>
                </a:cxn>
                <a:cxn ang="0">
                  <a:pos x="37" y="33"/>
                </a:cxn>
                <a:cxn ang="0">
                  <a:pos x="38" y="28"/>
                </a:cxn>
                <a:cxn ang="0">
                  <a:pos x="37" y="26"/>
                </a:cxn>
                <a:cxn ang="0">
                  <a:pos x="36" y="27"/>
                </a:cxn>
                <a:cxn ang="0">
                  <a:pos x="36" y="31"/>
                </a:cxn>
                <a:cxn ang="0">
                  <a:pos x="31" y="31"/>
                </a:cxn>
                <a:cxn ang="0">
                  <a:pos x="31" y="27"/>
                </a:cxn>
                <a:cxn ang="0">
                  <a:pos x="38" y="23"/>
                </a:cxn>
                <a:cxn ang="0">
                  <a:pos x="43" y="24"/>
                </a:cxn>
                <a:cxn ang="0">
                  <a:pos x="43" y="30"/>
                </a:cxn>
                <a:cxn ang="0">
                  <a:pos x="42" y="32"/>
                </a:cxn>
                <a:cxn ang="0">
                  <a:pos x="35" y="44"/>
                </a:cxn>
                <a:cxn ang="0">
                  <a:pos x="42" y="44"/>
                </a:cxn>
                <a:cxn ang="0">
                  <a:pos x="41" y="47"/>
                </a:cxn>
                <a:cxn ang="0">
                  <a:pos x="57" y="44"/>
                </a:cxn>
                <a:cxn ang="0">
                  <a:pos x="54" y="44"/>
                </a:cxn>
                <a:cxn ang="0">
                  <a:pos x="54" y="47"/>
                </a:cxn>
                <a:cxn ang="0">
                  <a:pos x="49" y="47"/>
                </a:cxn>
                <a:cxn ang="0">
                  <a:pos x="49" y="44"/>
                </a:cxn>
                <a:cxn ang="0">
                  <a:pos x="42" y="44"/>
                </a:cxn>
                <a:cxn ang="0">
                  <a:pos x="43" y="40"/>
                </a:cxn>
                <a:cxn ang="0">
                  <a:pos x="50" y="23"/>
                </a:cxn>
                <a:cxn ang="0">
                  <a:pos x="57" y="23"/>
                </a:cxn>
                <a:cxn ang="0">
                  <a:pos x="55" y="40"/>
                </a:cxn>
                <a:cxn ang="0">
                  <a:pos x="57" y="40"/>
                </a:cxn>
                <a:cxn ang="0">
                  <a:pos x="57" y="44"/>
                </a:cxn>
                <a:cxn ang="0">
                  <a:pos x="50" y="40"/>
                </a:cxn>
                <a:cxn ang="0">
                  <a:pos x="47" y="40"/>
                </a:cxn>
                <a:cxn ang="0">
                  <a:pos x="51" y="31"/>
                </a:cxn>
                <a:cxn ang="0">
                  <a:pos x="50" y="40"/>
                </a:cxn>
                <a:cxn ang="0">
                  <a:pos x="39" y="0"/>
                </a:cxn>
                <a:cxn ang="0">
                  <a:pos x="65" y="10"/>
                </a:cxn>
                <a:cxn ang="0">
                  <a:pos x="76" y="36"/>
                </a:cxn>
                <a:cxn ang="0">
                  <a:pos x="65" y="62"/>
                </a:cxn>
                <a:cxn ang="0">
                  <a:pos x="59" y="67"/>
                </a:cxn>
                <a:cxn ang="0">
                  <a:pos x="57" y="65"/>
                </a:cxn>
                <a:cxn ang="0">
                  <a:pos x="53" y="61"/>
                </a:cxn>
                <a:cxn ang="0">
                  <a:pos x="59" y="56"/>
                </a:cxn>
                <a:cxn ang="0">
                  <a:pos x="68" y="36"/>
                </a:cxn>
                <a:cxn ang="0">
                  <a:pos x="59" y="16"/>
                </a:cxn>
                <a:cxn ang="0">
                  <a:pos x="39" y="8"/>
                </a:cxn>
                <a:cxn ang="0">
                  <a:pos x="29" y="10"/>
                </a:cxn>
                <a:cxn ang="0">
                  <a:pos x="27" y="5"/>
                </a:cxn>
                <a:cxn ang="0">
                  <a:pos x="26" y="2"/>
                </a:cxn>
                <a:cxn ang="0">
                  <a:pos x="39" y="0"/>
                </a:cxn>
              </a:cxnLst>
              <a:rect l="0" t="0" r="r" b="b"/>
              <a:pathLst>
                <a:path w="76" h="85">
                  <a:moveTo>
                    <a:pt x="45" y="81"/>
                  </a:moveTo>
                  <a:cubicBezTo>
                    <a:pt x="47" y="78"/>
                    <a:pt x="50" y="75"/>
                    <a:pt x="52" y="71"/>
                  </a:cubicBezTo>
                  <a:cubicBezTo>
                    <a:pt x="53" y="70"/>
                    <a:pt x="53" y="68"/>
                    <a:pt x="51" y="66"/>
                  </a:cubicBezTo>
                  <a:cubicBezTo>
                    <a:pt x="47" y="63"/>
                    <a:pt x="43" y="59"/>
                    <a:pt x="40" y="55"/>
                  </a:cubicBezTo>
                  <a:cubicBezTo>
                    <a:pt x="38" y="54"/>
                    <a:pt x="36" y="53"/>
                    <a:pt x="35" y="54"/>
                  </a:cubicBezTo>
                  <a:cubicBezTo>
                    <a:pt x="32" y="56"/>
                    <a:pt x="30" y="57"/>
                    <a:pt x="28" y="59"/>
                  </a:cubicBezTo>
                  <a:cubicBezTo>
                    <a:pt x="20" y="46"/>
                    <a:pt x="18" y="40"/>
                    <a:pt x="16" y="31"/>
                  </a:cubicBezTo>
                  <a:cubicBezTo>
                    <a:pt x="19" y="29"/>
                    <a:pt x="21" y="28"/>
                    <a:pt x="24" y="27"/>
                  </a:cubicBezTo>
                  <a:cubicBezTo>
                    <a:pt x="25" y="26"/>
                    <a:pt x="26" y="24"/>
                    <a:pt x="25" y="22"/>
                  </a:cubicBezTo>
                  <a:cubicBezTo>
                    <a:pt x="24" y="17"/>
                    <a:pt x="22" y="12"/>
                    <a:pt x="21" y="6"/>
                  </a:cubicBezTo>
                  <a:cubicBezTo>
                    <a:pt x="20" y="4"/>
                    <a:pt x="19" y="3"/>
                    <a:pt x="17" y="3"/>
                  </a:cubicBezTo>
                  <a:cubicBezTo>
                    <a:pt x="13" y="4"/>
                    <a:pt x="9" y="4"/>
                    <a:pt x="5" y="4"/>
                  </a:cubicBezTo>
                  <a:cubicBezTo>
                    <a:pt x="1" y="5"/>
                    <a:pt x="0" y="6"/>
                    <a:pt x="0" y="9"/>
                  </a:cubicBezTo>
                  <a:cubicBezTo>
                    <a:pt x="2" y="40"/>
                    <a:pt x="14" y="69"/>
                    <a:pt x="39" y="83"/>
                  </a:cubicBezTo>
                  <a:cubicBezTo>
                    <a:pt x="42" y="85"/>
                    <a:pt x="43" y="85"/>
                    <a:pt x="45" y="81"/>
                  </a:cubicBezTo>
                  <a:close/>
                  <a:moveTo>
                    <a:pt x="41" y="47"/>
                  </a:moveTo>
                  <a:cubicBezTo>
                    <a:pt x="29" y="47"/>
                    <a:pt x="29" y="47"/>
                    <a:pt x="29" y="47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8" y="32"/>
                    <a:pt x="38" y="30"/>
                    <a:pt x="38" y="28"/>
                  </a:cubicBezTo>
                  <a:cubicBezTo>
                    <a:pt x="38" y="27"/>
                    <a:pt x="38" y="26"/>
                    <a:pt x="37" y="26"/>
                  </a:cubicBezTo>
                  <a:cubicBezTo>
                    <a:pt x="37" y="26"/>
                    <a:pt x="36" y="27"/>
                    <a:pt x="36" y="27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4"/>
                    <a:pt x="34" y="23"/>
                    <a:pt x="38" y="23"/>
                  </a:cubicBezTo>
                  <a:cubicBezTo>
                    <a:pt x="40" y="23"/>
                    <a:pt x="42" y="23"/>
                    <a:pt x="43" y="24"/>
                  </a:cubicBezTo>
                  <a:cubicBezTo>
                    <a:pt x="43" y="26"/>
                    <a:pt x="43" y="27"/>
                    <a:pt x="43" y="30"/>
                  </a:cubicBezTo>
                  <a:cubicBezTo>
                    <a:pt x="43" y="31"/>
                    <a:pt x="43" y="32"/>
                    <a:pt x="42" y="32"/>
                  </a:cubicBezTo>
                  <a:cubicBezTo>
                    <a:pt x="35" y="44"/>
                    <a:pt x="35" y="44"/>
                    <a:pt x="35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1" y="47"/>
                    <a:pt x="41" y="47"/>
                    <a:pt x="41" y="47"/>
                  </a:cubicBezTo>
                  <a:close/>
                  <a:moveTo>
                    <a:pt x="57" y="44"/>
                  </a:moveTo>
                  <a:cubicBezTo>
                    <a:pt x="54" y="44"/>
                    <a:pt x="54" y="44"/>
                    <a:pt x="54" y="44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44"/>
                    <a:pt x="57" y="44"/>
                    <a:pt x="57" y="44"/>
                  </a:cubicBezTo>
                  <a:close/>
                  <a:moveTo>
                    <a:pt x="50" y="40"/>
                  </a:moveTo>
                  <a:cubicBezTo>
                    <a:pt x="47" y="40"/>
                    <a:pt x="47" y="40"/>
                    <a:pt x="47" y="40"/>
                  </a:cubicBezTo>
                  <a:cubicBezTo>
                    <a:pt x="51" y="31"/>
                    <a:pt x="51" y="31"/>
                    <a:pt x="51" y="31"/>
                  </a:cubicBezTo>
                  <a:cubicBezTo>
                    <a:pt x="50" y="40"/>
                    <a:pt x="50" y="40"/>
                    <a:pt x="50" y="40"/>
                  </a:cubicBezTo>
                  <a:close/>
                  <a:moveTo>
                    <a:pt x="39" y="0"/>
                  </a:moveTo>
                  <a:cubicBezTo>
                    <a:pt x="49" y="0"/>
                    <a:pt x="59" y="4"/>
                    <a:pt x="65" y="10"/>
                  </a:cubicBezTo>
                  <a:cubicBezTo>
                    <a:pt x="72" y="17"/>
                    <a:pt x="76" y="26"/>
                    <a:pt x="76" y="36"/>
                  </a:cubicBezTo>
                  <a:cubicBezTo>
                    <a:pt x="76" y="46"/>
                    <a:pt x="72" y="56"/>
                    <a:pt x="65" y="62"/>
                  </a:cubicBezTo>
                  <a:cubicBezTo>
                    <a:pt x="63" y="64"/>
                    <a:pt x="61" y="66"/>
                    <a:pt x="59" y="67"/>
                  </a:cubicBezTo>
                  <a:cubicBezTo>
                    <a:pt x="59" y="66"/>
                    <a:pt x="58" y="66"/>
                    <a:pt x="57" y="65"/>
                  </a:cubicBezTo>
                  <a:cubicBezTo>
                    <a:pt x="53" y="61"/>
                    <a:pt x="53" y="61"/>
                    <a:pt x="53" y="61"/>
                  </a:cubicBezTo>
                  <a:cubicBezTo>
                    <a:pt x="56" y="60"/>
                    <a:pt x="58" y="58"/>
                    <a:pt x="59" y="56"/>
                  </a:cubicBezTo>
                  <a:cubicBezTo>
                    <a:pt x="64" y="51"/>
                    <a:pt x="68" y="44"/>
                    <a:pt x="68" y="36"/>
                  </a:cubicBezTo>
                  <a:cubicBezTo>
                    <a:pt x="68" y="28"/>
                    <a:pt x="64" y="21"/>
                    <a:pt x="59" y="16"/>
                  </a:cubicBezTo>
                  <a:cubicBezTo>
                    <a:pt x="54" y="11"/>
                    <a:pt x="47" y="8"/>
                    <a:pt x="39" y="8"/>
                  </a:cubicBezTo>
                  <a:cubicBezTo>
                    <a:pt x="36" y="8"/>
                    <a:pt x="32" y="9"/>
                    <a:pt x="29" y="1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6" y="2"/>
                  </a:cubicBezTo>
                  <a:cubicBezTo>
                    <a:pt x="30" y="1"/>
                    <a:pt x="34" y="0"/>
                    <a:pt x="39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492273" y="1820536"/>
            <a:ext cx="2377671" cy="2580465"/>
            <a:chOff x="4130900" y="1820536"/>
            <a:chExt cx="2377671" cy="2580465"/>
          </a:xfrm>
        </p:grpSpPr>
        <p:grpSp>
          <p:nvGrpSpPr>
            <p:cNvPr id="61" name="组合 60"/>
            <p:cNvGrpSpPr/>
            <p:nvPr/>
          </p:nvGrpSpPr>
          <p:grpSpPr>
            <a:xfrm>
              <a:off x="4130900" y="1820536"/>
              <a:ext cx="2377671" cy="2580465"/>
              <a:chOff x="4130900" y="1820536"/>
              <a:chExt cx="2377671" cy="2580465"/>
            </a:xfrm>
          </p:grpSpPr>
          <p:grpSp>
            <p:nvGrpSpPr>
              <p:cNvPr id="63" name="i$ḷíḋé"/>
              <p:cNvGrpSpPr/>
              <p:nvPr/>
            </p:nvGrpSpPr>
            <p:grpSpPr>
              <a:xfrm rot="342038" flipH="1">
                <a:off x="4204696" y="2097129"/>
                <a:ext cx="2303875" cy="2303872"/>
                <a:chOff x="953424" y="1486519"/>
                <a:chExt cx="2228412" cy="2228408"/>
              </a:xfrm>
              <a:solidFill>
                <a:schemeClr val="accent3"/>
              </a:solidFill>
            </p:grpSpPr>
            <p:sp>
              <p:nvSpPr>
                <p:cNvPr id="65" name="íŝḻîḋê"/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323B1"/>
                    </a:gs>
                    <a:gs pos="38000">
                      <a:srgbClr val="613EC2"/>
                    </a:gs>
                    <a:gs pos="18000">
                      <a:srgbClr val="4F35B9"/>
                    </a:gs>
                    <a:gs pos="67000">
                      <a:srgbClr val="9456D4"/>
                    </a:gs>
                    <a:gs pos="100000">
                      <a:srgbClr val="A561DC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íṩḷiďé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gradFill>
                  <a:gsLst>
                    <a:gs pos="0">
                      <a:srgbClr val="3323B1"/>
                    </a:gs>
                    <a:gs pos="38000">
                      <a:srgbClr val="613EC2"/>
                    </a:gs>
                    <a:gs pos="18000">
                      <a:srgbClr val="4F35B9"/>
                    </a:gs>
                    <a:gs pos="67000">
                      <a:srgbClr val="9456D4"/>
                    </a:gs>
                    <a:gs pos="100000">
                      <a:srgbClr val="A561DC"/>
                    </a:gs>
                  </a:gsLst>
                  <a:lin ang="5400000" scaled="1"/>
                </a:gra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4" name="ïṣ1ïḍê"/>
              <p:cNvSpPr/>
              <p:nvPr/>
            </p:nvSpPr>
            <p:spPr>
              <a:xfrm>
                <a:off x="4130900" y="1820536"/>
                <a:ext cx="2123871" cy="2123871"/>
              </a:xfrm>
              <a:prstGeom prst="arc">
                <a:avLst>
                  <a:gd name="adj1" fmla="val 11093161"/>
                  <a:gd name="adj2" fmla="val 18823990"/>
                </a:avLst>
              </a:prstGeom>
              <a:ln w="28575" cap="rnd">
                <a:solidFill>
                  <a:schemeClr val="accent3"/>
                </a:solidFill>
                <a:prstDash val="sysDot"/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2" name="ïṧ1ïḓê"/>
            <p:cNvSpPr/>
            <p:nvPr/>
          </p:nvSpPr>
          <p:spPr bwMode="auto">
            <a:xfrm>
              <a:off x="5008755" y="2923630"/>
              <a:ext cx="695757" cy="650867"/>
            </a:xfrm>
            <a:custGeom>
              <a:avLst/>
              <a:gdLst/>
              <a:ahLst/>
              <a:cxnLst>
                <a:cxn ang="0">
                  <a:pos x="53" y="33"/>
                </a:cxn>
                <a:cxn ang="0">
                  <a:pos x="56" y="16"/>
                </a:cxn>
                <a:cxn ang="0">
                  <a:pos x="83" y="16"/>
                </a:cxn>
                <a:cxn ang="0">
                  <a:pos x="62" y="23"/>
                </a:cxn>
                <a:cxn ang="0">
                  <a:pos x="59" y="60"/>
                </a:cxn>
                <a:cxn ang="0">
                  <a:pos x="59" y="75"/>
                </a:cxn>
                <a:cxn ang="0">
                  <a:pos x="44" y="75"/>
                </a:cxn>
                <a:cxn ang="0">
                  <a:pos x="21" y="69"/>
                </a:cxn>
                <a:cxn ang="0">
                  <a:pos x="11" y="78"/>
                </a:cxn>
                <a:cxn ang="0">
                  <a:pos x="0" y="67"/>
                </a:cxn>
                <a:cxn ang="0">
                  <a:pos x="7" y="57"/>
                </a:cxn>
                <a:cxn ang="0">
                  <a:pos x="52" y="11"/>
                </a:cxn>
                <a:cxn ang="0">
                  <a:pos x="26" y="0"/>
                </a:cxn>
                <a:cxn ang="0">
                  <a:pos x="25" y="0"/>
                </a:cxn>
                <a:cxn ang="0">
                  <a:pos x="21" y="3"/>
                </a:cxn>
                <a:cxn ang="0">
                  <a:pos x="12" y="30"/>
                </a:cxn>
                <a:cxn ang="0">
                  <a:pos x="50" y="18"/>
                </a:cxn>
                <a:cxn ang="0">
                  <a:pos x="51" y="16"/>
                </a:cxn>
                <a:cxn ang="0">
                  <a:pos x="32" y="12"/>
                </a:cxn>
                <a:cxn ang="0">
                  <a:pos x="24" y="20"/>
                </a:cxn>
                <a:cxn ang="0">
                  <a:pos x="23" y="9"/>
                </a:cxn>
                <a:cxn ang="0">
                  <a:pos x="24" y="7"/>
                </a:cxn>
                <a:cxn ang="0">
                  <a:pos x="23" y="4"/>
                </a:cxn>
                <a:cxn ang="0">
                  <a:pos x="25" y="2"/>
                </a:cxn>
                <a:cxn ang="0">
                  <a:pos x="25" y="6"/>
                </a:cxn>
                <a:cxn ang="0">
                  <a:pos x="49" y="13"/>
                </a:cxn>
                <a:cxn ang="0">
                  <a:pos x="25" y="6"/>
                </a:cxn>
                <a:cxn ang="0">
                  <a:pos x="49" y="12"/>
                </a:cxn>
                <a:cxn ang="0">
                  <a:pos x="25" y="5"/>
                </a:cxn>
                <a:cxn ang="0">
                  <a:pos x="26" y="4"/>
                </a:cxn>
                <a:cxn ang="0">
                  <a:pos x="49" y="12"/>
                </a:cxn>
                <a:cxn ang="0">
                  <a:pos x="26" y="4"/>
                </a:cxn>
                <a:cxn ang="0">
                  <a:pos x="16" y="52"/>
                </a:cxn>
                <a:cxn ang="0">
                  <a:pos x="46" y="49"/>
                </a:cxn>
                <a:cxn ang="0">
                  <a:pos x="14" y="40"/>
                </a:cxn>
                <a:cxn ang="0">
                  <a:pos x="47" y="43"/>
                </a:cxn>
                <a:cxn ang="0">
                  <a:pos x="14" y="40"/>
                </a:cxn>
                <a:cxn ang="0">
                  <a:pos x="11" y="62"/>
                </a:cxn>
                <a:cxn ang="0">
                  <a:pos x="6" y="67"/>
                </a:cxn>
                <a:cxn ang="0">
                  <a:pos x="11" y="72"/>
                </a:cxn>
                <a:cxn ang="0">
                  <a:pos x="16" y="67"/>
                </a:cxn>
                <a:cxn ang="0">
                  <a:pos x="55" y="64"/>
                </a:cxn>
                <a:cxn ang="0">
                  <a:pos x="48" y="64"/>
                </a:cxn>
                <a:cxn ang="0">
                  <a:pos x="48" y="71"/>
                </a:cxn>
                <a:cxn ang="0">
                  <a:pos x="55" y="71"/>
                </a:cxn>
                <a:cxn ang="0">
                  <a:pos x="55" y="64"/>
                </a:cxn>
              </a:cxnLst>
              <a:rect l="0" t="0" r="r" b="b"/>
              <a:pathLst>
                <a:path w="83" h="78">
                  <a:moveTo>
                    <a:pt x="2" y="33"/>
                  </a:moveTo>
                  <a:cubicBezTo>
                    <a:pt x="53" y="33"/>
                    <a:pt x="53" y="33"/>
                    <a:pt x="53" y="33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7" y="58"/>
                    <a:pt x="58" y="59"/>
                    <a:pt x="59" y="60"/>
                  </a:cubicBezTo>
                  <a:cubicBezTo>
                    <a:pt x="61" y="62"/>
                    <a:pt x="62" y="64"/>
                    <a:pt x="62" y="67"/>
                  </a:cubicBezTo>
                  <a:cubicBezTo>
                    <a:pt x="62" y="70"/>
                    <a:pt x="61" y="73"/>
                    <a:pt x="59" y="75"/>
                  </a:cubicBezTo>
                  <a:cubicBezTo>
                    <a:pt x="57" y="77"/>
                    <a:pt x="55" y="78"/>
                    <a:pt x="52" y="78"/>
                  </a:cubicBezTo>
                  <a:cubicBezTo>
                    <a:pt x="49" y="78"/>
                    <a:pt x="46" y="77"/>
                    <a:pt x="44" y="75"/>
                  </a:cubicBezTo>
                  <a:cubicBezTo>
                    <a:pt x="43" y="73"/>
                    <a:pt x="42" y="71"/>
                    <a:pt x="4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1"/>
                    <a:pt x="20" y="73"/>
                    <a:pt x="18" y="75"/>
                  </a:cubicBezTo>
                  <a:cubicBezTo>
                    <a:pt x="17" y="77"/>
                    <a:pt x="14" y="78"/>
                    <a:pt x="11" y="78"/>
                  </a:cubicBezTo>
                  <a:cubicBezTo>
                    <a:pt x="8" y="78"/>
                    <a:pt x="5" y="77"/>
                    <a:pt x="4" y="75"/>
                  </a:cubicBezTo>
                  <a:cubicBezTo>
                    <a:pt x="2" y="73"/>
                    <a:pt x="0" y="70"/>
                    <a:pt x="0" y="67"/>
                  </a:cubicBezTo>
                  <a:cubicBezTo>
                    <a:pt x="0" y="64"/>
                    <a:pt x="2" y="62"/>
                    <a:pt x="4" y="60"/>
                  </a:cubicBezTo>
                  <a:cubicBezTo>
                    <a:pt x="4" y="59"/>
                    <a:pt x="6" y="58"/>
                    <a:pt x="7" y="57"/>
                  </a:cubicBezTo>
                  <a:cubicBezTo>
                    <a:pt x="2" y="33"/>
                    <a:pt x="2" y="33"/>
                    <a:pt x="2" y="33"/>
                  </a:cubicBezTo>
                  <a:close/>
                  <a:moveTo>
                    <a:pt x="52" y="11"/>
                  </a:moveTo>
                  <a:cubicBezTo>
                    <a:pt x="53" y="8"/>
                    <a:pt x="53" y="8"/>
                    <a:pt x="53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1"/>
                    <a:pt x="22" y="1"/>
                  </a:cubicBezTo>
                  <a:cubicBezTo>
                    <a:pt x="21" y="2"/>
                    <a:pt x="21" y="3"/>
                    <a:pt x="21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5" y="8"/>
                    <a:pt x="25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4"/>
                    <a:pt x="23" y="3"/>
                    <a:pt x="24" y="3"/>
                  </a:cubicBezTo>
                  <a:cubicBezTo>
                    <a:pt x="24" y="3"/>
                    <a:pt x="25" y="3"/>
                    <a:pt x="25" y="2"/>
                  </a:cubicBezTo>
                  <a:cubicBezTo>
                    <a:pt x="52" y="11"/>
                    <a:pt x="52" y="11"/>
                    <a:pt x="52" y="11"/>
                  </a:cubicBezTo>
                  <a:close/>
                  <a:moveTo>
                    <a:pt x="25" y="6"/>
                  </a:moveTo>
                  <a:cubicBezTo>
                    <a:pt x="25" y="6"/>
                    <a:pt x="25" y="6"/>
                    <a:pt x="25" y="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9" y="14"/>
                    <a:pt x="49" y="14"/>
                    <a:pt x="49" y="14"/>
                  </a:cubicBezTo>
                  <a:cubicBezTo>
                    <a:pt x="25" y="6"/>
                    <a:pt x="25" y="6"/>
                    <a:pt x="25" y="6"/>
                  </a:cubicBezTo>
                  <a:close/>
                  <a:moveTo>
                    <a:pt x="25" y="5"/>
                  </a:moveTo>
                  <a:cubicBezTo>
                    <a:pt x="49" y="12"/>
                    <a:pt x="49" y="12"/>
                    <a:pt x="49" y="1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lose/>
                  <a:moveTo>
                    <a:pt x="26" y="4"/>
                  </a:moveTo>
                  <a:cubicBezTo>
                    <a:pt x="50" y="11"/>
                    <a:pt x="50" y="11"/>
                    <a:pt x="50" y="1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6" y="4"/>
                    <a:pt x="26" y="4"/>
                  </a:cubicBezTo>
                  <a:close/>
                  <a:moveTo>
                    <a:pt x="15" y="49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4" y="40"/>
                  </a:moveTo>
                  <a:cubicBezTo>
                    <a:pt x="15" y="43"/>
                    <a:pt x="15" y="43"/>
                    <a:pt x="15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14" y="40"/>
                    <a:pt x="14" y="40"/>
                    <a:pt x="14" y="40"/>
                  </a:cubicBezTo>
                  <a:close/>
                  <a:moveTo>
                    <a:pt x="14" y="64"/>
                  </a:moveTo>
                  <a:cubicBezTo>
                    <a:pt x="14" y="63"/>
                    <a:pt x="12" y="62"/>
                    <a:pt x="11" y="62"/>
                  </a:cubicBezTo>
                  <a:cubicBezTo>
                    <a:pt x="10" y="62"/>
                    <a:pt x="8" y="63"/>
                    <a:pt x="8" y="64"/>
                  </a:cubicBezTo>
                  <a:cubicBezTo>
                    <a:pt x="7" y="65"/>
                    <a:pt x="6" y="66"/>
                    <a:pt x="6" y="67"/>
                  </a:cubicBezTo>
                  <a:cubicBezTo>
                    <a:pt x="6" y="69"/>
                    <a:pt x="7" y="70"/>
                    <a:pt x="8" y="71"/>
                  </a:cubicBezTo>
                  <a:cubicBezTo>
                    <a:pt x="8" y="71"/>
                    <a:pt x="10" y="72"/>
                    <a:pt x="11" y="72"/>
                  </a:cubicBezTo>
                  <a:cubicBezTo>
                    <a:pt x="12" y="72"/>
                    <a:pt x="14" y="71"/>
                    <a:pt x="14" y="71"/>
                  </a:cubicBezTo>
                  <a:cubicBezTo>
                    <a:pt x="15" y="70"/>
                    <a:pt x="16" y="69"/>
                    <a:pt x="16" y="67"/>
                  </a:cubicBezTo>
                  <a:cubicBezTo>
                    <a:pt x="16" y="66"/>
                    <a:pt x="15" y="65"/>
                    <a:pt x="14" y="64"/>
                  </a:cubicBezTo>
                  <a:close/>
                  <a:moveTo>
                    <a:pt x="55" y="64"/>
                  </a:moveTo>
                  <a:cubicBezTo>
                    <a:pt x="54" y="63"/>
                    <a:pt x="53" y="62"/>
                    <a:pt x="52" y="62"/>
                  </a:cubicBezTo>
                  <a:cubicBezTo>
                    <a:pt x="50" y="62"/>
                    <a:pt x="49" y="63"/>
                    <a:pt x="48" y="64"/>
                  </a:cubicBezTo>
                  <a:cubicBezTo>
                    <a:pt x="47" y="65"/>
                    <a:pt x="47" y="66"/>
                    <a:pt x="47" y="67"/>
                  </a:cubicBezTo>
                  <a:cubicBezTo>
                    <a:pt x="47" y="69"/>
                    <a:pt x="47" y="70"/>
                    <a:pt x="48" y="71"/>
                  </a:cubicBezTo>
                  <a:cubicBezTo>
                    <a:pt x="49" y="71"/>
                    <a:pt x="50" y="72"/>
                    <a:pt x="52" y="72"/>
                  </a:cubicBezTo>
                  <a:cubicBezTo>
                    <a:pt x="53" y="72"/>
                    <a:pt x="54" y="71"/>
                    <a:pt x="55" y="71"/>
                  </a:cubicBezTo>
                  <a:cubicBezTo>
                    <a:pt x="56" y="70"/>
                    <a:pt x="56" y="69"/>
                    <a:pt x="56" y="67"/>
                  </a:cubicBezTo>
                  <a:cubicBezTo>
                    <a:pt x="56" y="66"/>
                    <a:pt x="56" y="65"/>
                    <a:pt x="55" y="6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668841" y="3117751"/>
            <a:ext cx="1758424" cy="1758424"/>
            <a:chOff x="1307468" y="3117751"/>
            <a:chExt cx="1758424" cy="1758424"/>
          </a:xfrm>
        </p:grpSpPr>
        <p:grpSp>
          <p:nvGrpSpPr>
            <p:cNvPr id="68" name="组合 67"/>
            <p:cNvGrpSpPr/>
            <p:nvPr/>
          </p:nvGrpSpPr>
          <p:grpSpPr>
            <a:xfrm>
              <a:off x="1307468" y="3117751"/>
              <a:ext cx="1758424" cy="1758424"/>
              <a:chOff x="1307468" y="3117751"/>
              <a:chExt cx="1758424" cy="1758424"/>
            </a:xfrm>
          </p:grpSpPr>
          <p:grpSp>
            <p:nvGrpSpPr>
              <p:cNvPr id="70" name="íŝḷîḍè"/>
              <p:cNvGrpSpPr/>
              <p:nvPr/>
            </p:nvGrpSpPr>
            <p:grpSpPr>
              <a:xfrm flipH="1">
                <a:off x="1524829" y="3370752"/>
                <a:ext cx="1501885" cy="1501879"/>
                <a:chOff x="953424" y="1486519"/>
                <a:chExt cx="2228412" cy="2228408"/>
              </a:xfrm>
              <a:solidFill>
                <a:schemeClr val="accent1"/>
              </a:solidFill>
            </p:grpSpPr>
            <p:sp>
              <p:nvSpPr>
                <p:cNvPr id="72" name="ïṣḻídé"/>
                <p:cNvSpPr/>
                <p:nvPr/>
              </p:nvSpPr>
              <p:spPr>
                <a:xfrm>
                  <a:off x="953424" y="1486519"/>
                  <a:ext cx="2228412" cy="2228408"/>
                </a:xfrm>
                <a:custGeom>
                  <a:avLst/>
                  <a:gdLst>
                    <a:gd name="connsiteX0" fmla="*/ 1124074 w 1583637"/>
                    <a:gd name="connsiteY0" fmla="*/ 252493 h 1583637"/>
                    <a:gd name="connsiteX1" fmla="*/ 1247256 w 1583637"/>
                    <a:gd name="connsiteY1" fmla="*/ 149126 h 1583637"/>
                    <a:gd name="connsiteX2" fmla="*/ 1345663 w 1583637"/>
                    <a:gd name="connsiteY2" fmla="*/ 231701 h 1583637"/>
                    <a:gd name="connsiteX3" fmla="*/ 1265256 w 1583637"/>
                    <a:gd name="connsiteY3" fmla="*/ 370961 h 1583637"/>
                    <a:gd name="connsiteX4" fmla="*/ 1393012 w 1583637"/>
                    <a:gd name="connsiteY4" fmla="*/ 592241 h 1583637"/>
                    <a:gd name="connsiteX5" fmla="*/ 1553818 w 1583637"/>
                    <a:gd name="connsiteY5" fmla="*/ 592237 h 1583637"/>
                    <a:gd name="connsiteX6" fmla="*/ 1576125 w 1583637"/>
                    <a:gd name="connsiteY6" fmla="*/ 718748 h 1583637"/>
                    <a:gd name="connsiteX7" fmla="*/ 1425015 w 1583637"/>
                    <a:gd name="connsiteY7" fmla="*/ 773743 h 1583637"/>
                    <a:gd name="connsiteX8" fmla="*/ 1380646 w 1583637"/>
                    <a:gd name="connsiteY8" fmla="*/ 1025372 h 1583637"/>
                    <a:gd name="connsiteX9" fmla="*/ 1503833 w 1583637"/>
                    <a:gd name="connsiteY9" fmla="*/ 1128733 h 1583637"/>
                    <a:gd name="connsiteX10" fmla="*/ 1439602 w 1583637"/>
                    <a:gd name="connsiteY10" fmla="*/ 1239984 h 1583637"/>
                    <a:gd name="connsiteX11" fmla="*/ 1288495 w 1583637"/>
                    <a:gd name="connsiteY11" fmla="*/ 1184982 h 1583637"/>
                    <a:gd name="connsiteX12" fmla="*/ 1092761 w 1583637"/>
                    <a:gd name="connsiteY12" fmla="*/ 1349222 h 1583637"/>
                    <a:gd name="connsiteX13" fmla="*/ 1120689 w 1583637"/>
                    <a:gd name="connsiteY13" fmla="*/ 1507584 h 1583637"/>
                    <a:gd name="connsiteX14" fmla="*/ 999974 w 1583637"/>
                    <a:gd name="connsiteY14" fmla="*/ 1551521 h 1583637"/>
                    <a:gd name="connsiteX15" fmla="*/ 919574 w 1583637"/>
                    <a:gd name="connsiteY15" fmla="*/ 1412257 h 1583637"/>
                    <a:gd name="connsiteX16" fmla="*/ 664062 w 1583637"/>
                    <a:gd name="connsiteY16" fmla="*/ 1412257 h 1583637"/>
                    <a:gd name="connsiteX17" fmla="*/ 583663 w 1583637"/>
                    <a:gd name="connsiteY17" fmla="*/ 1551521 h 1583637"/>
                    <a:gd name="connsiteX18" fmla="*/ 462948 w 1583637"/>
                    <a:gd name="connsiteY18" fmla="*/ 1507584 h 1583637"/>
                    <a:gd name="connsiteX19" fmla="*/ 490876 w 1583637"/>
                    <a:gd name="connsiteY19" fmla="*/ 1349222 h 1583637"/>
                    <a:gd name="connsiteX20" fmla="*/ 295142 w 1583637"/>
                    <a:gd name="connsiteY20" fmla="*/ 1184981 h 1583637"/>
                    <a:gd name="connsiteX21" fmla="*/ 144035 w 1583637"/>
                    <a:gd name="connsiteY21" fmla="*/ 1239984 h 1583637"/>
                    <a:gd name="connsiteX22" fmla="*/ 79804 w 1583637"/>
                    <a:gd name="connsiteY22" fmla="*/ 1128733 h 1583637"/>
                    <a:gd name="connsiteX23" fmla="*/ 202991 w 1583637"/>
                    <a:gd name="connsiteY23" fmla="*/ 1025372 h 1583637"/>
                    <a:gd name="connsiteX24" fmla="*/ 158622 w 1583637"/>
                    <a:gd name="connsiteY24" fmla="*/ 773743 h 1583637"/>
                    <a:gd name="connsiteX25" fmla="*/ 7512 w 1583637"/>
                    <a:gd name="connsiteY25" fmla="*/ 718748 h 1583637"/>
                    <a:gd name="connsiteX26" fmla="*/ 29819 w 1583637"/>
                    <a:gd name="connsiteY26" fmla="*/ 592237 h 1583637"/>
                    <a:gd name="connsiteX27" fmla="*/ 190625 w 1583637"/>
                    <a:gd name="connsiteY27" fmla="*/ 592241 h 1583637"/>
                    <a:gd name="connsiteX28" fmla="*/ 318381 w 1583637"/>
                    <a:gd name="connsiteY28" fmla="*/ 370961 h 1583637"/>
                    <a:gd name="connsiteX29" fmla="*/ 237974 w 1583637"/>
                    <a:gd name="connsiteY29" fmla="*/ 231701 h 1583637"/>
                    <a:gd name="connsiteX30" fmla="*/ 336381 w 1583637"/>
                    <a:gd name="connsiteY30" fmla="*/ 149126 h 1583637"/>
                    <a:gd name="connsiteX31" fmla="*/ 459563 w 1583637"/>
                    <a:gd name="connsiteY31" fmla="*/ 252493 h 1583637"/>
                    <a:gd name="connsiteX32" fmla="*/ 699666 w 1583637"/>
                    <a:gd name="connsiteY32" fmla="*/ 165103 h 1583637"/>
                    <a:gd name="connsiteX33" fmla="*/ 727586 w 1583637"/>
                    <a:gd name="connsiteY33" fmla="*/ 6739 h 1583637"/>
                    <a:gd name="connsiteX34" fmla="*/ 856051 w 1583637"/>
                    <a:gd name="connsiteY34" fmla="*/ 6739 h 1583637"/>
                    <a:gd name="connsiteX35" fmla="*/ 883970 w 1583637"/>
                    <a:gd name="connsiteY35" fmla="*/ 165102 h 1583637"/>
                    <a:gd name="connsiteX36" fmla="*/ 1124073 w 1583637"/>
                    <a:gd name="connsiteY36" fmla="*/ 252493 h 1583637"/>
                    <a:gd name="connsiteX37" fmla="*/ 1124074 w 1583637"/>
                    <a:gd name="connsiteY37" fmla="*/ 252493 h 1583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83637" h="1583637">
                      <a:moveTo>
                        <a:pt x="1124074" y="252493"/>
                      </a:moveTo>
                      <a:lnTo>
                        <a:pt x="1247256" y="149126"/>
                      </a:lnTo>
                      <a:lnTo>
                        <a:pt x="1345663" y="231701"/>
                      </a:lnTo>
                      <a:lnTo>
                        <a:pt x="1265256" y="370961"/>
                      </a:lnTo>
                      <a:cubicBezTo>
                        <a:pt x="1322430" y="435278"/>
                        <a:pt x="1365899" y="510569"/>
                        <a:pt x="1393012" y="592241"/>
                      </a:cubicBezTo>
                      <a:lnTo>
                        <a:pt x="1553818" y="592237"/>
                      </a:lnTo>
                      <a:lnTo>
                        <a:pt x="1576125" y="718748"/>
                      </a:lnTo>
                      <a:lnTo>
                        <a:pt x="1425015" y="773743"/>
                      </a:lnTo>
                      <a:cubicBezTo>
                        <a:pt x="1427471" y="859762"/>
                        <a:pt x="1412374" y="945380"/>
                        <a:pt x="1380646" y="1025372"/>
                      </a:cubicBezTo>
                      <a:lnTo>
                        <a:pt x="1503833" y="1128733"/>
                      </a:lnTo>
                      <a:lnTo>
                        <a:pt x="1439602" y="1239984"/>
                      </a:lnTo>
                      <a:lnTo>
                        <a:pt x="1288495" y="1184982"/>
                      </a:lnTo>
                      <a:cubicBezTo>
                        <a:pt x="1235084" y="1252456"/>
                        <a:pt x="1168484" y="1308339"/>
                        <a:pt x="1092761" y="1349222"/>
                      </a:cubicBezTo>
                      <a:lnTo>
                        <a:pt x="1120689" y="1507584"/>
                      </a:lnTo>
                      <a:lnTo>
                        <a:pt x="999974" y="1551521"/>
                      </a:lnTo>
                      <a:lnTo>
                        <a:pt x="919574" y="1412257"/>
                      </a:lnTo>
                      <a:cubicBezTo>
                        <a:pt x="835287" y="1429613"/>
                        <a:pt x="748348" y="1429613"/>
                        <a:pt x="664062" y="1412257"/>
                      </a:cubicBezTo>
                      <a:lnTo>
                        <a:pt x="583663" y="1551521"/>
                      </a:lnTo>
                      <a:lnTo>
                        <a:pt x="462948" y="1507584"/>
                      </a:lnTo>
                      <a:lnTo>
                        <a:pt x="490876" y="1349222"/>
                      </a:lnTo>
                      <a:cubicBezTo>
                        <a:pt x="415153" y="1308339"/>
                        <a:pt x="348553" y="1252455"/>
                        <a:pt x="295142" y="1184981"/>
                      </a:cubicBezTo>
                      <a:lnTo>
                        <a:pt x="144035" y="1239984"/>
                      </a:lnTo>
                      <a:lnTo>
                        <a:pt x="79804" y="1128733"/>
                      </a:lnTo>
                      <a:lnTo>
                        <a:pt x="202991" y="1025372"/>
                      </a:lnTo>
                      <a:cubicBezTo>
                        <a:pt x="171263" y="945380"/>
                        <a:pt x="156166" y="859762"/>
                        <a:pt x="158622" y="773743"/>
                      </a:cubicBezTo>
                      <a:lnTo>
                        <a:pt x="7512" y="718748"/>
                      </a:lnTo>
                      <a:lnTo>
                        <a:pt x="29819" y="592237"/>
                      </a:lnTo>
                      <a:lnTo>
                        <a:pt x="190625" y="592241"/>
                      </a:lnTo>
                      <a:cubicBezTo>
                        <a:pt x="217738" y="510569"/>
                        <a:pt x="261208" y="435277"/>
                        <a:pt x="318381" y="370961"/>
                      </a:cubicBezTo>
                      <a:lnTo>
                        <a:pt x="237974" y="231701"/>
                      </a:lnTo>
                      <a:lnTo>
                        <a:pt x="336381" y="149126"/>
                      </a:lnTo>
                      <a:lnTo>
                        <a:pt x="459563" y="252493"/>
                      </a:lnTo>
                      <a:cubicBezTo>
                        <a:pt x="532831" y="207356"/>
                        <a:pt x="614527" y="177621"/>
                        <a:pt x="699666" y="165103"/>
                      </a:cubicBezTo>
                      <a:lnTo>
                        <a:pt x="727586" y="6739"/>
                      </a:lnTo>
                      <a:lnTo>
                        <a:pt x="856051" y="6739"/>
                      </a:lnTo>
                      <a:lnTo>
                        <a:pt x="883970" y="165102"/>
                      </a:lnTo>
                      <a:cubicBezTo>
                        <a:pt x="969110" y="177621"/>
                        <a:pt x="1050806" y="207356"/>
                        <a:pt x="1124073" y="252493"/>
                      </a:cubicBezTo>
                      <a:lnTo>
                        <a:pt x="1124074" y="252493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87038"/>
                    </a:gs>
                    <a:gs pos="38000">
                      <a:srgbClr val="F35C49"/>
                    </a:gs>
                    <a:gs pos="18000">
                      <a:srgbClr val="FD6743"/>
                    </a:gs>
                    <a:gs pos="56000">
                      <a:srgbClr val="EE5058"/>
                    </a:gs>
                    <a:gs pos="95413">
                      <a:srgbClr val="D72171"/>
                    </a:gs>
                    <a:gs pos="66000">
                      <a:srgbClr val="E64866"/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73" name="íśḷïḍê"/>
                <p:cNvSpPr/>
                <p:nvPr/>
              </p:nvSpPr>
              <p:spPr>
                <a:xfrm>
                  <a:off x="1376346" y="1909439"/>
                  <a:ext cx="1382568" cy="1382568"/>
                </a:xfrm>
                <a:prstGeom prst="ellipse">
                  <a:avLst/>
                </a:prstGeom>
                <a:gradFill>
                  <a:gsLst>
                    <a:gs pos="0">
                      <a:srgbClr val="F87038"/>
                    </a:gs>
                    <a:gs pos="38000">
                      <a:srgbClr val="F35C49"/>
                    </a:gs>
                    <a:gs pos="18000">
                      <a:srgbClr val="FD6743"/>
                    </a:gs>
                    <a:gs pos="56000">
                      <a:srgbClr val="EE5058"/>
                    </a:gs>
                    <a:gs pos="95413">
                      <a:srgbClr val="D72171"/>
                    </a:gs>
                    <a:gs pos="66000">
                      <a:srgbClr val="E64866"/>
                    </a:gs>
                  </a:gsLst>
                  <a:lin ang="0" scaled="1"/>
                </a:gra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1" name="îṩḻïḍê"/>
              <p:cNvSpPr/>
              <p:nvPr/>
            </p:nvSpPr>
            <p:spPr>
              <a:xfrm>
                <a:off x="1307468" y="3117751"/>
                <a:ext cx="1758424" cy="1758424"/>
              </a:xfrm>
              <a:prstGeom prst="arc">
                <a:avLst>
                  <a:gd name="adj1" fmla="val 11101589"/>
                  <a:gd name="adj2" fmla="val 18700949"/>
                </a:avLst>
              </a:prstGeom>
              <a:ln w="28575" cap="rnd">
                <a:gradFill>
                  <a:gsLst>
                    <a:gs pos="0">
                      <a:srgbClr val="D72171"/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prstDash val="sysDot"/>
                <a:headEnd type="none" w="med" len="med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69" name="iŝlîďè"/>
            <p:cNvSpPr/>
            <p:nvPr/>
          </p:nvSpPr>
          <p:spPr bwMode="auto">
            <a:xfrm>
              <a:off x="2029648" y="3889147"/>
              <a:ext cx="492247" cy="46508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53" y="6"/>
                </a:cxn>
                <a:cxn ang="0">
                  <a:pos x="15" y="27"/>
                </a:cxn>
                <a:cxn ang="0">
                  <a:pos x="13" y="28"/>
                </a:cxn>
                <a:cxn ang="0">
                  <a:pos x="5" y="68"/>
                </a:cxn>
                <a:cxn ang="0">
                  <a:pos x="56" y="50"/>
                </a:cxn>
                <a:cxn ang="0">
                  <a:pos x="62" y="71"/>
                </a:cxn>
                <a:cxn ang="0">
                  <a:pos x="59" y="74"/>
                </a:cxn>
                <a:cxn ang="0">
                  <a:pos x="0" y="74"/>
                </a:cxn>
                <a:cxn ang="0">
                  <a:pos x="0" y="25"/>
                </a:cxn>
                <a:cxn ang="0">
                  <a:pos x="0" y="24"/>
                </a:cxn>
                <a:cxn ang="0">
                  <a:pos x="13" y="0"/>
                </a:cxn>
                <a:cxn ang="0">
                  <a:pos x="9" y="50"/>
                </a:cxn>
                <a:cxn ang="0">
                  <a:pos x="16" y="45"/>
                </a:cxn>
                <a:cxn ang="0">
                  <a:pos x="18" y="56"/>
                </a:cxn>
                <a:cxn ang="0">
                  <a:pos x="18" y="60"/>
                </a:cxn>
                <a:cxn ang="0">
                  <a:pos x="28" y="61"/>
                </a:cxn>
                <a:cxn ang="0">
                  <a:pos x="39" y="63"/>
                </a:cxn>
                <a:cxn ang="0">
                  <a:pos x="32" y="58"/>
                </a:cxn>
                <a:cxn ang="0">
                  <a:pos x="26" y="58"/>
                </a:cxn>
                <a:cxn ang="0">
                  <a:pos x="26" y="56"/>
                </a:cxn>
                <a:cxn ang="0">
                  <a:pos x="29" y="47"/>
                </a:cxn>
                <a:cxn ang="0">
                  <a:pos x="19" y="51"/>
                </a:cxn>
                <a:cxn ang="0">
                  <a:pos x="20" y="42"/>
                </a:cxn>
                <a:cxn ang="0">
                  <a:pos x="15" y="8"/>
                </a:cxn>
                <a:cxn ang="0">
                  <a:pos x="12" y="25"/>
                </a:cxn>
                <a:cxn ang="0">
                  <a:pos x="41" y="40"/>
                </a:cxn>
                <a:cxn ang="0">
                  <a:pos x="40" y="52"/>
                </a:cxn>
                <a:cxn ang="0">
                  <a:pos x="41" y="57"/>
                </a:cxn>
                <a:cxn ang="0">
                  <a:pos x="44" y="55"/>
                </a:cxn>
                <a:cxn ang="0">
                  <a:pos x="41" y="40"/>
                </a:cxn>
                <a:cxn ang="0">
                  <a:pos x="70" y="9"/>
                </a:cxn>
                <a:cxn ang="0">
                  <a:pos x="60" y="9"/>
                </a:cxn>
                <a:cxn ang="0">
                  <a:pos x="71" y="16"/>
                </a:cxn>
                <a:cxn ang="0">
                  <a:pos x="64" y="34"/>
                </a:cxn>
                <a:cxn ang="0">
                  <a:pos x="77" y="16"/>
                </a:cxn>
                <a:cxn ang="0">
                  <a:pos x="76" y="14"/>
                </a:cxn>
                <a:cxn ang="0">
                  <a:pos x="58" y="11"/>
                </a:cxn>
                <a:cxn ang="0">
                  <a:pos x="54" y="44"/>
                </a:cxn>
                <a:cxn ang="0">
                  <a:pos x="58" y="11"/>
                </a:cxn>
              </a:cxnLst>
              <a:rect l="0" t="0" r="r" b="b"/>
              <a:pathLst>
                <a:path w="78" h="74">
                  <a:moveTo>
                    <a:pt x="15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2" y="71"/>
                    <a:pt x="62" y="71"/>
                    <a:pt x="62" y="71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9" y="74"/>
                    <a:pt x="59" y="74"/>
                    <a:pt x="59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5" y="0"/>
                    <a:pt x="15" y="0"/>
                  </a:cubicBezTo>
                  <a:close/>
                  <a:moveTo>
                    <a:pt x="9" y="50"/>
                  </a:moveTo>
                  <a:cubicBezTo>
                    <a:pt x="13" y="52"/>
                    <a:pt x="13" y="52"/>
                    <a:pt x="13" y="52"/>
                  </a:cubicBezTo>
                  <a:cubicBezTo>
                    <a:pt x="13" y="51"/>
                    <a:pt x="16" y="42"/>
                    <a:pt x="16" y="45"/>
                  </a:cubicBezTo>
                  <a:cubicBezTo>
                    <a:pt x="16" y="48"/>
                    <a:pt x="14" y="52"/>
                    <a:pt x="15" y="54"/>
                  </a:cubicBezTo>
                  <a:cubicBezTo>
                    <a:pt x="15" y="56"/>
                    <a:pt x="16" y="57"/>
                    <a:pt x="18" y="56"/>
                  </a:cubicBezTo>
                  <a:cubicBezTo>
                    <a:pt x="19" y="56"/>
                    <a:pt x="20" y="55"/>
                    <a:pt x="21" y="55"/>
                  </a:cubicBezTo>
                  <a:cubicBezTo>
                    <a:pt x="20" y="57"/>
                    <a:pt x="18" y="58"/>
                    <a:pt x="18" y="60"/>
                  </a:cubicBezTo>
                  <a:cubicBezTo>
                    <a:pt x="17" y="62"/>
                    <a:pt x="18" y="63"/>
                    <a:pt x="20" y="64"/>
                  </a:cubicBezTo>
                  <a:cubicBezTo>
                    <a:pt x="23" y="65"/>
                    <a:pt x="26" y="63"/>
                    <a:pt x="28" y="61"/>
                  </a:cubicBezTo>
                  <a:cubicBezTo>
                    <a:pt x="28" y="61"/>
                    <a:pt x="28" y="61"/>
                    <a:pt x="29" y="61"/>
                  </a:cubicBezTo>
                  <a:cubicBezTo>
                    <a:pt x="31" y="64"/>
                    <a:pt x="39" y="63"/>
                    <a:pt x="39" y="63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39" y="59"/>
                    <a:pt x="32" y="60"/>
                    <a:pt x="32" y="58"/>
                  </a:cubicBezTo>
                  <a:cubicBezTo>
                    <a:pt x="32" y="56"/>
                    <a:pt x="30" y="56"/>
                    <a:pt x="29" y="56"/>
                  </a:cubicBezTo>
                  <a:cubicBezTo>
                    <a:pt x="28" y="56"/>
                    <a:pt x="27" y="57"/>
                    <a:pt x="26" y="58"/>
                  </a:cubicBezTo>
                  <a:cubicBezTo>
                    <a:pt x="25" y="58"/>
                    <a:pt x="23" y="59"/>
                    <a:pt x="22" y="60"/>
                  </a:cubicBezTo>
                  <a:cubicBezTo>
                    <a:pt x="23" y="59"/>
                    <a:pt x="25" y="57"/>
                    <a:pt x="26" y="56"/>
                  </a:cubicBezTo>
                  <a:cubicBezTo>
                    <a:pt x="28" y="53"/>
                    <a:pt x="30" y="51"/>
                    <a:pt x="30" y="50"/>
                  </a:cubicBezTo>
                  <a:cubicBezTo>
                    <a:pt x="31" y="48"/>
                    <a:pt x="30" y="47"/>
                    <a:pt x="29" y="47"/>
                  </a:cubicBezTo>
                  <a:cubicBezTo>
                    <a:pt x="27" y="46"/>
                    <a:pt x="25" y="48"/>
                    <a:pt x="22" y="49"/>
                  </a:cubicBezTo>
                  <a:cubicBezTo>
                    <a:pt x="21" y="50"/>
                    <a:pt x="20" y="51"/>
                    <a:pt x="19" y="51"/>
                  </a:cubicBezTo>
                  <a:cubicBezTo>
                    <a:pt x="19" y="50"/>
                    <a:pt x="19" y="47"/>
                    <a:pt x="20" y="45"/>
                  </a:cubicBezTo>
                  <a:cubicBezTo>
                    <a:pt x="20" y="44"/>
                    <a:pt x="20" y="42"/>
                    <a:pt x="20" y="42"/>
                  </a:cubicBezTo>
                  <a:cubicBezTo>
                    <a:pt x="23" y="25"/>
                    <a:pt x="9" y="50"/>
                    <a:pt x="9" y="50"/>
                  </a:cubicBezTo>
                  <a:close/>
                  <a:moveTo>
                    <a:pt x="15" y="8"/>
                  </a:moveTo>
                  <a:cubicBezTo>
                    <a:pt x="6" y="24"/>
                    <a:pt x="6" y="24"/>
                    <a:pt x="6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8"/>
                    <a:pt x="15" y="8"/>
                    <a:pt x="15" y="8"/>
                  </a:cubicBezTo>
                  <a:close/>
                  <a:moveTo>
                    <a:pt x="41" y="40"/>
                  </a:moveTo>
                  <a:cubicBezTo>
                    <a:pt x="39" y="52"/>
                    <a:pt x="39" y="52"/>
                    <a:pt x="39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39" y="56"/>
                    <a:pt x="39" y="56"/>
                    <a:pt x="39" y="56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41" y="40"/>
                    <a:pt x="41" y="40"/>
                    <a:pt x="41" y="40"/>
                  </a:cubicBezTo>
                  <a:close/>
                  <a:moveTo>
                    <a:pt x="71" y="10"/>
                  </a:moveTo>
                  <a:cubicBezTo>
                    <a:pt x="70" y="9"/>
                    <a:pt x="70" y="9"/>
                    <a:pt x="70" y="9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1" y="23"/>
                    <a:pt x="68" y="29"/>
                    <a:pt x="64" y="3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2" y="31"/>
                    <a:pt x="76" y="24"/>
                    <a:pt x="77" y="16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1" y="10"/>
                    <a:pt x="71" y="10"/>
                    <a:pt x="71" y="10"/>
                  </a:cubicBezTo>
                  <a:close/>
                  <a:moveTo>
                    <a:pt x="58" y="11"/>
                  </a:moveTo>
                  <a:cubicBezTo>
                    <a:pt x="51" y="19"/>
                    <a:pt x="46" y="28"/>
                    <a:pt x="43" y="38"/>
                  </a:cubicBezTo>
                  <a:cubicBezTo>
                    <a:pt x="47" y="40"/>
                    <a:pt x="50" y="42"/>
                    <a:pt x="54" y="44"/>
                  </a:cubicBezTo>
                  <a:cubicBezTo>
                    <a:pt x="61" y="36"/>
                    <a:pt x="66" y="27"/>
                    <a:pt x="70" y="18"/>
                  </a:cubicBezTo>
                  <a:cubicBezTo>
                    <a:pt x="66" y="16"/>
                    <a:pt x="62" y="13"/>
                    <a:pt x="58" y="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582367" y="2065641"/>
            <a:ext cx="3996538" cy="887714"/>
            <a:chOff x="6582367" y="2065641"/>
            <a:chExt cx="3996538" cy="887714"/>
          </a:xfrm>
        </p:grpSpPr>
        <p:grpSp>
          <p:nvGrpSpPr>
            <p:cNvPr id="75" name="íṩḻîḓè"/>
            <p:cNvGrpSpPr/>
            <p:nvPr/>
          </p:nvGrpSpPr>
          <p:grpSpPr>
            <a:xfrm flipH="1">
              <a:off x="9914508" y="2134716"/>
              <a:ext cx="664397" cy="664395"/>
              <a:chOff x="953424" y="1486519"/>
              <a:chExt cx="2228412" cy="2228408"/>
            </a:xfrm>
            <a:solidFill>
              <a:schemeClr val="accent1"/>
            </a:solidFill>
          </p:grpSpPr>
          <p:sp>
            <p:nvSpPr>
              <p:cNvPr id="79" name="ïṧľíḓè"/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0" name="ïśḻíḓé"/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100" b="1" dirty="0"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76" name="îṡḻîḓe"/>
            <p:cNvGrpSpPr/>
            <p:nvPr/>
          </p:nvGrpSpPr>
          <p:grpSpPr>
            <a:xfrm>
              <a:off x="6582367" y="2065641"/>
              <a:ext cx="3458231" cy="887714"/>
              <a:chOff x="793988" y="1227225"/>
              <a:chExt cx="2386245" cy="958053"/>
            </a:xfrm>
          </p:grpSpPr>
          <p:sp>
            <p:nvSpPr>
              <p:cNvPr id="77" name="ïsļïḓe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 lnSpcReduction="10000"/>
              </a:bodyPr>
              <a:lstStyle/>
              <a:p>
                <a:pPr algn="r"/>
                <a:r>
                  <a:rPr lang="en-US" altLang="zh-CN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íṥlîḓé"/>
              <p:cNvSpPr txBox="1"/>
              <p:nvPr/>
            </p:nvSpPr>
            <p:spPr bwMode="auto">
              <a:xfrm>
                <a:off x="793988" y="1629099"/>
                <a:ext cx="2386245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81" name="组合 80"/>
          <p:cNvGrpSpPr/>
          <p:nvPr/>
        </p:nvGrpSpPr>
        <p:grpSpPr>
          <a:xfrm>
            <a:off x="6582367" y="3441771"/>
            <a:ext cx="3996538" cy="802546"/>
            <a:chOff x="6582367" y="3441771"/>
            <a:chExt cx="3996538" cy="802546"/>
          </a:xfrm>
        </p:grpSpPr>
        <p:grpSp>
          <p:nvGrpSpPr>
            <p:cNvPr id="82" name="iś1íďe"/>
            <p:cNvGrpSpPr/>
            <p:nvPr/>
          </p:nvGrpSpPr>
          <p:grpSpPr>
            <a:xfrm flipH="1">
              <a:off x="9914508" y="3511003"/>
              <a:ext cx="664397" cy="664395"/>
              <a:chOff x="953424" y="1486519"/>
              <a:chExt cx="2228412" cy="2228408"/>
            </a:xfrm>
            <a:solidFill>
              <a:schemeClr val="accent2"/>
            </a:solidFill>
          </p:grpSpPr>
          <p:sp>
            <p:nvSpPr>
              <p:cNvPr id="86" name="ïṣ1ïḋè"/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87" name="îşļïde"/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100" b="1" dirty="0"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83" name="ïSlidé"/>
            <p:cNvGrpSpPr/>
            <p:nvPr/>
          </p:nvGrpSpPr>
          <p:grpSpPr>
            <a:xfrm>
              <a:off x="6582367" y="3441771"/>
              <a:ext cx="3458229" cy="802546"/>
              <a:chOff x="793989" y="1227225"/>
              <a:chExt cx="2386244" cy="866137"/>
            </a:xfrm>
          </p:grpSpPr>
          <p:sp>
            <p:nvSpPr>
              <p:cNvPr id="84" name="ïṩ1îḓe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 lnSpcReduction="10000"/>
              </a:bodyPr>
              <a:lstStyle/>
              <a:p>
                <a:pPr algn="r"/>
                <a:r>
                  <a:rPr lang="en-US" altLang="zh-CN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ïṩļídé"/>
              <p:cNvSpPr txBox="1"/>
              <p:nvPr/>
            </p:nvSpPr>
            <p:spPr bwMode="auto">
              <a:xfrm>
                <a:off x="793989" y="1537183"/>
                <a:ext cx="2386244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  <p:grpSp>
        <p:nvGrpSpPr>
          <p:cNvPr id="88" name="组合 87"/>
          <p:cNvGrpSpPr/>
          <p:nvPr/>
        </p:nvGrpSpPr>
        <p:grpSpPr>
          <a:xfrm>
            <a:off x="6582369" y="4818213"/>
            <a:ext cx="3996536" cy="802546"/>
            <a:chOff x="6582369" y="4818213"/>
            <a:chExt cx="3996536" cy="802546"/>
          </a:xfrm>
        </p:grpSpPr>
        <p:grpSp>
          <p:nvGrpSpPr>
            <p:cNvPr id="89" name="ïṥḻïďé"/>
            <p:cNvGrpSpPr/>
            <p:nvPr/>
          </p:nvGrpSpPr>
          <p:grpSpPr>
            <a:xfrm flipH="1">
              <a:off x="9914508" y="4887290"/>
              <a:ext cx="664397" cy="664395"/>
              <a:chOff x="953424" y="1486519"/>
              <a:chExt cx="2228412" cy="2228408"/>
            </a:xfrm>
            <a:solidFill>
              <a:schemeClr val="accent3"/>
            </a:solidFill>
          </p:grpSpPr>
          <p:sp>
            <p:nvSpPr>
              <p:cNvPr id="93" name="îšḻiḍè"/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gradFill>
                <a:gsLst>
                  <a:gs pos="10000">
                    <a:srgbClr val="D9276F"/>
                  </a:gs>
                  <a:gs pos="57000">
                    <a:srgbClr val="583ABE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 dirty="0">
                  <a:cs typeface="+mn-ea"/>
                  <a:sym typeface="+mn-lt"/>
                </a:endParaRPr>
              </a:p>
            </p:txBody>
          </p:sp>
          <p:sp>
            <p:nvSpPr>
              <p:cNvPr id="94" name="išľíďê"/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gradFill>
                <a:gsLst>
                  <a:gs pos="10000">
                    <a:srgbClr val="D9276F"/>
                  </a:gs>
                  <a:gs pos="57000">
                    <a:srgbClr val="583ABE"/>
                  </a:gs>
                </a:gsLst>
                <a:lin ang="5400000" scaled="1"/>
              </a:gra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sz="1100" b="1" dirty="0">
                    <a:cs typeface="+mn-ea"/>
                    <a:sym typeface="+mn-lt"/>
                  </a:rPr>
                  <a:t>03</a:t>
                </a:r>
              </a:p>
            </p:txBody>
          </p:sp>
        </p:grpSp>
        <p:grpSp>
          <p:nvGrpSpPr>
            <p:cNvPr id="90" name="iṥľiḋe"/>
            <p:cNvGrpSpPr/>
            <p:nvPr/>
          </p:nvGrpSpPr>
          <p:grpSpPr>
            <a:xfrm>
              <a:off x="6582369" y="4818213"/>
              <a:ext cx="3332140" cy="802546"/>
              <a:chOff x="793990" y="1227225"/>
              <a:chExt cx="2299240" cy="866137"/>
            </a:xfrm>
          </p:grpSpPr>
          <p:sp>
            <p:nvSpPr>
              <p:cNvPr id="91" name="ïṧḻîḓé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 lnSpcReduction="10000"/>
              </a:bodyPr>
              <a:lstStyle/>
              <a:p>
                <a:pPr algn="r"/>
                <a:r>
                  <a:rPr lang="en-US" altLang="zh-CN" sz="20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i$ḷïdè"/>
              <p:cNvSpPr txBox="1"/>
              <p:nvPr/>
            </p:nvSpPr>
            <p:spPr bwMode="auto">
              <a:xfrm>
                <a:off x="793990" y="15371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Four leading results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f82cafc2-0407-43e7-90c5-c451230c401d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66285" y="1446684"/>
            <a:ext cx="10259430" cy="4536752"/>
            <a:chOff x="966285" y="1484784"/>
            <a:chExt cx="10259430" cy="4536752"/>
          </a:xfrm>
        </p:grpSpPr>
        <p:grpSp>
          <p:nvGrpSpPr>
            <p:cNvPr id="53" name="îṧľidé"/>
            <p:cNvGrpSpPr/>
            <p:nvPr/>
          </p:nvGrpSpPr>
          <p:grpSpPr>
            <a:xfrm>
              <a:off x="3879476" y="1484784"/>
              <a:ext cx="4466670" cy="4466659"/>
              <a:chOff x="3873007" y="1376772"/>
              <a:chExt cx="4466670" cy="4466659"/>
            </a:xfrm>
          </p:grpSpPr>
          <p:sp>
            <p:nvSpPr>
              <p:cNvPr id="100" name="ïṧļîḑé"/>
              <p:cNvSpPr/>
              <p:nvPr/>
            </p:nvSpPr>
            <p:spPr bwMode="auto">
              <a:xfrm>
                <a:off x="4338611" y="1376772"/>
                <a:ext cx="2114960" cy="1609892"/>
              </a:xfrm>
              <a:custGeom>
                <a:avLst/>
                <a:gdLst/>
                <a:ahLst/>
                <a:cxnLst>
                  <a:cxn ang="0">
                    <a:pos x="71" y="211"/>
                  </a:cxn>
                  <a:cxn ang="0">
                    <a:pos x="0" y="176"/>
                  </a:cxn>
                  <a:cxn ang="0">
                    <a:pos x="17" y="147"/>
                  </a:cxn>
                  <a:cxn ang="0">
                    <a:pos x="85" y="79"/>
                  </a:cxn>
                  <a:cxn ang="0">
                    <a:pos x="174" y="41"/>
                  </a:cxn>
                  <a:cxn ang="0">
                    <a:pos x="202" y="36"/>
                  </a:cxn>
                  <a:cxn ang="0">
                    <a:pos x="202" y="0"/>
                  </a:cxn>
                  <a:cxn ang="0">
                    <a:pos x="240" y="38"/>
                  </a:cxn>
                  <a:cxn ang="0">
                    <a:pos x="277" y="76"/>
                  </a:cxn>
                  <a:cxn ang="0">
                    <a:pos x="240" y="114"/>
                  </a:cxn>
                  <a:cxn ang="0">
                    <a:pos x="203" y="152"/>
                  </a:cxn>
                  <a:cxn ang="0">
                    <a:pos x="203" y="116"/>
                  </a:cxn>
                  <a:cxn ang="0">
                    <a:pos x="71" y="211"/>
                  </a:cxn>
                </a:cxnLst>
                <a:rect l="0" t="0" r="r" b="b"/>
                <a:pathLst>
                  <a:path w="277" h="211">
                    <a:moveTo>
                      <a:pt x="71" y="211"/>
                    </a:moveTo>
                    <a:cubicBezTo>
                      <a:pt x="0" y="176"/>
                      <a:pt x="0" y="176"/>
                      <a:pt x="0" y="176"/>
                    </a:cubicBezTo>
                    <a:cubicBezTo>
                      <a:pt x="5" y="166"/>
                      <a:pt x="11" y="157"/>
                      <a:pt x="17" y="147"/>
                    </a:cubicBezTo>
                    <a:cubicBezTo>
                      <a:pt x="35" y="120"/>
                      <a:pt x="58" y="97"/>
                      <a:pt x="85" y="79"/>
                    </a:cubicBezTo>
                    <a:cubicBezTo>
                      <a:pt x="112" y="60"/>
                      <a:pt x="142" y="47"/>
                      <a:pt x="174" y="41"/>
                    </a:cubicBezTo>
                    <a:cubicBezTo>
                      <a:pt x="184" y="39"/>
                      <a:pt x="193" y="37"/>
                      <a:pt x="202" y="36"/>
                    </a:cubicBezTo>
                    <a:cubicBezTo>
                      <a:pt x="202" y="0"/>
                      <a:pt x="202" y="0"/>
                      <a:pt x="202" y="0"/>
                    </a:cubicBezTo>
                    <a:cubicBezTo>
                      <a:pt x="240" y="38"/>
                      <a:pt x="240" y="38"/>
                      <a:pt x="240" y="38"/>
                    </a:cubicBezTo>
                    <a:cubicBezTo>
                      <a:pt x="277" y="76"/>
                      <a:pt x="277" y="76"/>
                      <a:pt x="277" y="76"/>
                    </a:cubicBezTo>
                    <a:cubicBezTo>
                      <a:pt x="240" y="114"/>
                      <a:pt x="240" y="114"/>
                      <a:pt x="240" y="114"/>
                    </a:cubicBezTo>
                    <a:cubicBezTo>
                      <a:pt x="203" y="152"/>
                      <a:pt x="203" y="152"/>
                      <a:pt x="203" y="152"/>
                    </a:cubicBezTo>
                    <a:cubicBezTo>
                      <a:pt x="203" y="116"/>
                      <a:pt x="203" y="116"/>
                      <a:pt x="203" y="116"/>
                    </a:cubicBezTo>
                    <a:cubicBezTo>
                      <a:pt x="147" y="124"/>
                      <a:pt x="97" y="160"/>
                      <a:pt x="71" y="211"/>
                    </a:cubicBezTo>
                    <a:close/>
                  </a:path>
                </a:pathLst>
              </a:custGeom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1" name="isḻiďè"/>
              <p:cNvSpPr/>
              <p:nvPr/>
            </p:nvSpPr>
            <p:spPr bwMode="auto">
              <a:xfrm>
                <a:off x="6721887" y="1850270"/>
                <a:ext cx="1617790" cy="2114958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35" y="0"/>
                  </a:cxn>
                  <a:cxn ang="0">
                    <a:pos x="64" y="16"/>
                  </a:cxn>
                  <a:cxn ang="0">
                    <a:pos x="133" y="85"/>
                  </a:cxn>
                  <a:cxn ang="0">
                    <a:pos x="170" y="174"/>
                  </a:cxn>
                  <a:cxn ang="0">
                    <a:pos x="175" y="202"/>
                  </a:cxn>
                  <a:cxn ang="0">
                    <a:pos x="211" y="202"/>
                  </a:cxn>
                  <a:cxn ang="0">
                    <a:pos x="173" y="239"/>
                  </a:cxn>
                  <a:cxn ang="0">
                    <a:pos x="136" y="277"/>
                  </a:cxn>
                  <a:cxn ang="0">
                    <a:pos x="97" y="240"/>
                  </a:cxn>
                  <a:cxn ang="0">
                    <a:pos x="59" y="203"/>
                  </a:cxn>
                  <a:cxn ang="0">
                    <a:pos x="95" y="203"/>
                  </a:cxn>
                  <a:cxn ang="0">
                    <a:pos x="0" y="71"/>
                  </a:cxn>
                </a:cxnLst>
                <a:rect l="0" t="0" r="r" b="b"/>
                <a:pathLst>
                  <a:path w="211" h="277">
                    <a:moveTo>
                      <a:pt x="0" y="71"/>
                    </a:moveTo>
                    <a:cubicBezTo>
                      <a:pt x="35" y="0"/>
                      <a:pt x="35" y="0"/>
                      <a:pt x="35" y="0"/>
                    </a:cubicBezTo>
                    <a:cubicBezTo>
                      <a:pt x="45" y="5"/>
                      <a:pt x="55" y="10"/>
                      <a:pt x="64" y="16"/>
                    </a:cubicBezTo>
                    <a:cubicBezTo>
                      <a:pt x="91" y="35"/>
                      <a:pt x="114" y="58"/>
                      <a:pt x="133" y="85"/>
                    </a:cubicBezTo>
                    <a:cubicBezTo>
                      <a:pt x="151" y="112"/>
                      <a:pt x="164" y="142"/>
                      <a:pt x="170" y="174"/>
                    </a:cubicBezTo>
                    <a:cubicBezTo>
                      <a:pt x="172" y="183"/>
                      <a:pt x="174" y="193"/>
                      <a:pt x="175" y="202"/>
                    </a:cubicBezTo>
                    <a:cubicBezTo>
                      <a:pt x="211" y="202"/>
                      <a:pt x="211" y="202"/>
                      <a:pt x="211" y="202"/>
                    </a:cubicBezTo>
                    <a:cubicBezTo>
                      <a:pt x="173" y="239"/>
                      <a:pt x="173" y="239"/>
                      <a:pt x="173" y="239"/>
                    </a:cubicBezTo>
                    <a:cubicBezTo>
                      <a:pt x="136" y="277"/>
                      <a:pt x="136" y="277"/>
                      <a:pt x="136" y="277"/>
                    </a:cubicBezTo>
                    <a:cubicBezTo>
                      <a:pt x="97" y="240"/>
                      <a:pt x="97" y="240"/>
                      <a:pt x="97" y="240"/>
                    </a:cubicBezTo>
                    <a:cubicBezTo>
                      <a:pt x="59" y="203"/>
                      <a:pt x="59" y="203"/>
                      <a:pt x="59" y="203"/>
                    </a:cubicBezTo>
                    <a:cubicBezTo>
                      <a:pt x="95" y="203"/>
                      <a:pt x="95" y="203"/>
                      <a:pt x="95" y="203"/>
                    </a:cubicBezTo>
                    <a:cubicBezTo>
                      <a:pt x="87" y="146"/>
                      <a:pt x="51" y="96"/>
                      <a:pt x="0" y="7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2" name="íṥḻïḑê"/>
              <p:cNvSpPr/>
              <p:nvPr/>
            </p:nvSpPr>
            <p:spPr bwMode="auto">
              <a:xfrm>
                <a:off x="5743323" y="4225649"/>
                <a:ext cx="2122855" cy="1617782"/>
              </a:xfrm>
              <a:custGeom>
                <a:avLst/>
                <a:gdLst/>
                <a:ahLst/>
                <a:cxnLst>
                  <a:cxn ang="0">
                    <a:pos x="206" y="0"/>
                  </a:cxn>
                  <a:cxn ang="0">
                    <a:pos x="277" y="35"/>
                  </a:cxn>
                  <a:cxn ang="0">
                    <a:pos x="261" y="64"/>
                  </a:cxn>
                  <a:cxn ang="0">
                    <a:pos x="192" y="133"/>
                  </a:cxn>
                  <a:cxn ang="0">
                    <a:pos x="103" y="171"/>
                  </a:cxn>
                  <a:cxn ang="0">
                    <a:pos x="75" y="175"/>
                  </a:cxn>
                  <a:cxn ang="0">
                    <a:pos x="75" y="211"/>
                  </a:cxn>
                  <a:cxn ang="0">
                    <a:pos x="38" y="174"/>
                  </a:cxn>
                  <a:cxn ang="0">
                    <a:pos x="0" y="136"/>
                  </a:cxn>
                  <a:cxn ang="0">
                    <a:pos x="37" y="98"/>
                  </a:cxn>
                  <a:cxn ang="0">
                    <a:pos x="74" y="60"/>
                  </a:cxn>
                  <a:cxn ang="0">
                    <a:pos x="74" y="95"/>
                  </a:cxn>
                  <a:cxn ang="0">
                    <a:pos x="206" y="0"/>
                  </a:cxn>
                </a:cxnLst>
                <a:rect l="0" t="0" r="r" b="b"/>
                <a:pathLst>
                  <a:path w="277" h="211">
                    <a:moveTo>
                      <a:pt x="206" y="0"/>
                    </a:moveTo>
                    <a:cubicBezTo>
                      <a:pt x="277" y="35"/>
                      <a:pt x="277" y="35"/>
                      <a:pt x="277" y="35"/>
                    </a:cubicBezTo>
                    <a:cubicBezTo>
                      <a:pt x="273" y="45"/>
                      <a:pt x="267" y="55"/>
                      <a:pt x="261" y="64"/>
                    </a:cubicBezTo>
                    <a:cubicBezTo>
                      <a:pt x="242" y="92"/>
                      <a:pt x="219" y="115"/>
                      <a:pt x="192" y="133"/>
                    </a:cubicBezTo>
                    <a:cubicBezTo>
                      <a:pt x="165" y="151"/>
                      <a:pt x="135" y="164"/>
                      <a:pt x="103" y="171"/>
                    </a:cubicBezTo>
                    <a:cubicBezTo>
                      <a:pt x="94" y="173"/>
                      <a:pt x="84" y="174"/>
                      <a:pt x="75" y="175"/>
                    </a:cubicBezTo>
                    <a:cubicBezTo>
                      <a:pt x="75" y="211"/>
                      <a:pt x="75" y="211"/>
                      <a:pt x="75" y="211"/>
                    </a:cubicBezTo>
                    <a:cubicBezTo>
                      <a:pt x="38" y="174"/>
                      <a:pt x="38" y="174"/>
                      <a:pt x="38" y="174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37" y="98"/>
                      <a:pt x="37" y="98"/>
                      <a:pt x="37" y="98"/>
                    </a:cubicBezTo>
                    <a:cubicBezTo>
                      <a:pt x="74" y="60"/>
                      <a:pt x="74" y="60"/>
                      <a:pt x="74" y="60"/>
                    </a:cubicBezTo>
                    <a:cubicBezTo>
                      <a:pt x="74" y="95"/>
                      <a:pt x="74" y="95"/>
                      <a:pt x="74" y="95"/>
                    </a:cubicBezTo>
                    <a:cubicBezTo>
                      <a:pt x="131" y="87"/>
                      <a:pt x="181" y="52"/>
                      <a:pt x="206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ïṧḷîďé"/>
              <p:cNvSpPr/>
              <p:nvPr/>
            </p:nvSpPr>
            <p:spPr bwMode="auto">
              <a:xfrm>
                <a:off x="3873007" y="3254980"/>
                <a:ext cx="1609896" cy="2122847"/>
              </a:xfrm>
              <a:custGeom>
                <a:avLst/>
                <a:gdLst/>
                <a:ahLst/>
                <a:cxnLst>
                  <a:cxn ang="0">
                    <a:pos x="211" y="206"/>
                  </a:cxn>
                  <a:cxn ang="0">
                    <a:pos x="176" y="277"/>
                  </a:cxn>
                  <a:cxn ang="0">
                    <a:pos x="147" y="260"/>
                  </a:cxn>
                  <a:cxn ang="0">
                    <a:pos x="78" y="192"/>
                  </a:cxn>
                  <a:cxn ang="0">
                    <a:pos x="40" y="103"/>
                  </a:cxn>
                  <a:cxn ang="0">
                    <a:pos x="36" y="75"/>
                  </a:cxn>
                  <a:cxn ang="0">
                    <a:pos x="0" y="75"/>
                  </a:cxn>
                  <a:cxn ang="0">
                    <a:pos x="37" y="37"/>
                  </a:cxn>
                  <a:cxn ang="0">
                    <a:pos x="75" y="0"/>
                  </a:cxn>
                  <a:cxn ang="0">
                    <a:pos x="113" y="37"/>
                  </a:cxn>
                  <a:cxn ang="0">
                    <a:pos x="151" y="74"/>
                  </a:cxn>
                  <a:cxn ang="0">
                    <a:pos x="116" y="74"/>
                  </a:cxn>
                  <a:cxn ang="0">
                    <a:pos x="211" y="206"/>
                  </a:cxn>
                </a:cxnLst>
                <a:rect l="0" t="0" r="r" b="b"/>
                <a:pathLst>
                  <a:path w="211" h="277">
                    <a:moveTo>
                      <a:pt x="211" y="206"/>
                    </a:moveTo>
                    <a:cubicBezTo>
                      <a:pt x="176" y="277"/>
                      <a:pt x="176" y="277"/>
                      <a:pt x="176" y="277"/>
                    </a:cubicBezTo>
                    <a:cubicBezTo>
                      <a:pt x="166" y="272"/>
                      <a:pt x="156" y="266"/>
                      <a:pt x="147" y="260"/>
                    </a:cubicBezTo>
                    <a:cubicBezTo>
                      <a:pt x="119" y="242"/>
                      <a:pt x="96" y="219"/>
                      <a:pt x="78" y="192"/>
                    </a:cubicBezTo>
                    <a:cubicBezTo>
                      <a:pt x="60" y="165"/>
                      <a:pt x="47" y="135"/>
                      <a:pt x="40" y="103"/>
                    </a:cubicBezTo>
                    <a:cubicBezTo>
                      <a:pt x="38" y="93"/>
                      <a:pt x="37" y="84"/>
                      <a:pt x="36" y="75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113" y="37"/>
                      <a:pt x="113" y="37"/>
                      <a:pt x="113" y="37"/>
                    </a:cubicBezTo>
                    <a:cubicBezTo>
                      <a:pt x="151" y="74"/>
                      <a:pt x="151" y="74"/>
                      <a:pt x="151" y="74"/>
                    </a:cubicBezTo>
                    <a:cubicBezTo>
                      <a:pt x="116" y="74"/>
                      <a:pt x="116" y="74"/>
                      <a:pt x="116" y="74"/>
                    </a:cubicBezTo>
                    <a:cubicBezTo>
                      <a:pt x="124" y="131"/>
                      <a:pt x="159" y="180"/>
                      <a:pt x="211" y="20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îślïďé"/>
              <p:cNvSpPr/>
              <p:nvPr/>
            </p:nvSpPr>
            <p:spPr bwMode="auto">
              <a:xfrm>
                <a:off x="4982419" y="1963209"/>
                <a:ext cx="464229" cy="464229"/>
              </a:xfrm>
              <a:prstGeom prst="ellipse">
                <a:avLst/>
              </a:prstGeom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  <p:sp>
            <p:nvSpPr>
              <p:cNvPr id="105" name="îSļide"/>
              <p:cNvSpPr/>
              <p:nvPr/>
            </p:nvSpPr>
            <p:spPr bwMode="auto">
              <a:xfrm>
                <a:off x="7279131" y="2500737"/>
                <a:ext cx="464229" cy="464229"/>
              </a:xfrm>
              <a:prstGeom prst="ellipse">
                <a:avLst/>
              </a:pr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  <p:sp>
            <p:nvSpPr>
              <p:cNvPr id="106" name="ïṣľiḍê"/>
              <p:cNvSpPr/>
              <p:nvPr/>
            </p:nvSpPr>
            <p:spPr bwMode="auto">
              <a:xfrm>
                <a:off x="6704953" y="4809666"/>
                <a:ext cx="464229" cy="464229"/>
              </a:xfrm>
              <a:prstGeom prst="ellipse">
                <a:avLst/>
              </a:prstGeom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 w="28575">
                <a:solidFill>
                  <a:schemeClr val="bg1"/>
                </a:solidFill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  <p:sp>
            <p:nvSpPr>
              <p:cNvPr id="107" name="iSḻïďe"/>
              <p:cNvSpPr/>
              <p:nvPr/>
            </p:nvSpPr>
            <p:spPr bwMode="auto">
              <a:xfrm>
                <a:off x="4444891" y="4235488"/>
                <a:ext cx="464229" cy="464229"/>
              </a:xfrm>
              <a:prstGeom prst="ellipse">
                <a:avLst/>
              </a:pr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 w="28575">
                <a:solidFill>
                  <a:schemeClr val="bg1"/>
                </a:solidFill>
                <a:round/>
              </a:ln>
            </p:spPr>
            <p:txBody>
              <a:bodyPr vert="horz" wrap="none" lIns="91440" tIns="45720" rIns="91440" bIns="45720" anchor="ctr" anchorCtr="1" compatLnSpc="1">
                <a:normAutofit lnSpcReduction="10000"/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  <p:grpSp>
          <p:nvGrpSpPr>
            <p:cNvPr id="54" name="ïṡļiďe"/>
            <p:cNvGrpSpPr/>
            <p:nvPr/>
          </p:nvGrpSpPr>
          <p:grpSpPr>
            <a:xfrm>
              <a:off x="8346146" y="4680217"/>
              <a:ext cx="2879569" cy="1341319"/>
              <a:chOff x="8601584" y="1379363"/>
              <a:chExt cx="2196245" cy="1341319"/>
            </a:xfrm>
          </p:grpSpPr>
          <p:sp>
            <p:nvSpPr>
              <p:cNvPr id="98" name="iŝlíďe"/>
              <p:cNvSpPr txBox="1"/>
              <p:nvPr/>
            </p:nvSpPr>
            <p:spPr bwMode="auto">
              <a:xfrm>
                <a:off x="8601584" y="137936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</a:p>
            </p:txBody>
          </p:sp>
          <p:sp>
            <p:nvSpPr>
              <p:cNvPr id="99" name="í$ḻiďè"/>
              <p:cNvSpPr txBox="1"/>
              <p:nvPr/>
            </p:nvSpPr>
            <p:spPr bwMode="auto">
              <a:xfrm>
                <a:off x="8601585" y="1761891"/>
                <a:ext cx="2196244" cy="958791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55" name="ïṩľïḍê"/>
            <p:cNvGrpSpPr/>
            <p:nvPr/>
          </p:nvGrpSpPr>
          <p:grpSpPr>
            <a:xfrm>
              <a:off x="966285" y="4680217"/>
              <a:ext cx="2913191" cy="1341319"/>
              <a:chOff x="1415480" y="1597168"/>
              <a:chExt cx="2913191" cy="1341319"/>
            </a:xfrm>
          </p:grpSpPr>
          <p:sp>
            <p:nvSpPr>
              <p:cNvPr id="96" name="íṡlíḑê"/>
              <p:cNvSpPr txBox="1"/>
              <p:nvPr/>
            </p:nvSpPr>
            <p:spPr bwMode="auto">
              <a:xfrm>
                <a:off x="1415480" y="159716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î$ľïde"/>
              <p:cNvSpPr txBox="1"/>
              <p:nvPr/>
            </p:nvSpPr>
            <p:spPr bwMode="auto">
              <a:xfrm>
                <a:off x="1415480" y="1979696"/>
                <a:ext cx="2913191" cy="958791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>
                  <a:lnSpc>
                    <a:spcPct val="160000"/>
                  </a:lnSpc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56" name="ïṡḷiḓè"/>
            <p:cNvGrpSpPr/>
            <p:nvPr/>
          </p:nvGrpSpPr>
          <p:grpSpPr>
            <a:xfrm>
              <a:off x="8346146" y="1908741"/>
              <a:ext cx="2879569" cy="1341319"/>
              <a:chOff x="8601584" y="1379363"/>
              <a:chExt cx="2196245" cy="1341319"/>
            </a:xfrm>
          </p:grpSpPr>
          <p:sp>
            <p:nvSpPr>
              <p:cNvPr id="60" name="íṧlïḓê"/>
              <p:cNvSpPr txBox="1"/>
              <p:nvPr/>
            </p:nvSpPr>
            <p:spPr bwMode="auto">
              <a:xfrm>
                <a:off x="8601584" y="137936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360000" bIns="0" anchor="ctr" anchorCtr="0">
                <a:normAutofit/>
              </a:bodyPr>
              <a:lstStyle/>
              <a:p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îşľiḑe"/>
              <p:cNvSpPr txBox="1"/>
              <p:nvPr/>
            </p:nvSpPr>
            <p:spPr bwMode="auto">
              <a:xfrm>
                <a:off x="8601585" y="1761891"/>
                <a:ext cx="2196244" cy="958791"/>
              </a:xfrm>
              <a:prstGeom prst="rect">
                <a:avLst/>
              </a:prstGeom>
              <a:noFill/>
            </p:spPr>
            <p:txBody>
              <a:bodyPr wrap="square" lIns="216000" tIns="0" rIns="360000" bIns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  <p:grpSp>
          <p:nvGrpSpPr>
            <p:cNvPr id="57" name="î$ľîḑè"/>
            <p:cNvGrpSpPr/>
            <p:nvPr/>
          </p:nvGrpSpPr>
          <p:grpSpPr>
            <a:xfrm>
              <a:off x="966285" y="1908741"/>
              <a:ext cx="2913191" cy="1341319"/>
              <a:chOff x="1415480" y="1597168"/>
              <a:chExt cx="2913191" cy="1341319"/>
            </a:xfrm>
          </p:grpSpPr>
          <p:sp>
            <p:nvSpPr>
              <p:cNvPr id="58" name="íṡlîďê"/>
              <p:cNvSpPr txBox="1"/>
              <p:nvPr/>
            </p:nvSpPr>
            <p:spPr bwMode="auto">
              <a:xfrm>
                <a:off x="1415480" y="159716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pPr algn="r"/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íṧḷiḓe"/>
              <p:cNvSpPr txBox="1"/>
              <p:nvPr/>
            </p:nvSpPr>
            <p:spPr bwMode="auto">
              <a:xfrm>
                <a:off x="1415480" y="1979696"/>
                <a:ext cx="2913191" cy="958791"/>
              </a:xfrm>
              <a:prstGeom prst="rect">
                <a:avLst/>
              </a:prstGeom>
              <a:noFill/>
            </p:spPr>
            <p:txBody>
              <a:bodyPr wrap="square" lIns="360000" tIns="0" rIns="216000" bIns="0" anchor="t" anchorCtr="0">
                <a:norm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Main indicator: three liters, three drops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îŝ1îďê"/>
          <p:cNvGrpSpPr/>
          <p:nvPr/>
        </p:nvGrpSpPr>
        <p:grpSpPr>
          <a:xfrm>
            <a:off x="4181480" y="2118376"/>
            <a:ext cx="3829046" cy="3341974"/>
            <a:chOff x="8004175" y="4176713"/>
            <a:chExt cx="8374063" cy="7308850"/>
          </a:xfrm>
        </p:grpSpPr>
        <p:sp>
          <p:nvSpPr>
            <p:cNvPr id="32" name="ísļiḓé"/>
            <p:cNvSpPr/>
            <p:nvPr/>
          </p:nvSpPr>
          <p:spPr bwMode="auto">
            <a:xfrm>
              <a:off x="8728075" y="4330700"/>
              <a:ext cx="6926263" cy="70008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lnTo>
                    <a:pt x="0" y="0"/>
                  </a:lnTo>
                  <a:cubicBezTo>
                    <a:pt x="3599" y="0"/>
                    <a:pt x="7199" y="0"/>
                    <a:pt x="10800" y="0"/>
                  </a:cubicBezTo>
                </a:path>
              </a:pathLst>
            </a:custGeom>
            <a:noFill/>
            <a:ln w="19050" cap="rnd" cmpd="sng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ïṡḷîdê"/>
            <p:cNvSpPr/>
            <p:nvPr/>
          </p:nvSpPr>
          <p:spPr bwMode="auto">
            <a:xfrm>
              <a:off x="8004175" y="7121525"/>
              <a:ext cx="1397000" cy="1397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44000">
                  <a:srgbClr val="583ABE"/>
                </a:gs>
                <a:gs pos="57000">
                  <a:srgbClr val="D72171"/>
                </a:gs>
              </a:gsLst>
              <a:lin ang="5400000" scaled="1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ïśľíďè"/>
            <p:cNvSpPr/>
            <p:nvPr/>
          </p:nvSpPr>
          <p:spPr bwMode="auto">
            <a:xfrm>
              <a:off x="8004175" y="4694238"/>
              <a:ext cx="1397000" cy="1397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44000">
                  <a:srgbClr val="583ABE"/>
                </a:gs>
                <a:gs pos="57000">
                  <a:srgbClr val="D72171"/>
                </a:gs>
              </a:gsLst>
              <a:lin ang="5400000" scaled="1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ïṣḻidè"/>
            <p:cNvSpPr/>
            <p:nvPr/>
          </p:nvSpPr>
          <p:spPr bwMode="auto">
            <a:xfrm>
              <a:off x="8004175" y="9548813"/>
              <a:ext cx="1397000" cy="1397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44000">
                  <a:srgbClr val="583ABE"/>
                </a:gs>
                <a:gs pos="57000">
                  <a:srgbClr val="D72171"/>
                </a:gs>
              </a:gsLst>
              <a:lin ang="5400000" scaled="1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ïsḷïḑe"/>
            <p:cNvSpPr/>
            <p:nvPr/>
          </p:nvSpPr>
          <p:spPr bwMode="auto">
            <a:xfrm rot="5400000">
              <a:off x="12049919" y="4177507"/>
              <a:ext cx="282575" cy="2809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íṩ1iḑé"/>
            <p:cNvSpPr/>
            <p:nvPr/>
          </p:nvSpPr>
          <p:spPr bwMode="auto">
            <a:xfrm rot="16200000" flipH="1">
              <a:off x="12049919" y="11203782"/>
              <a:ext cx="282575" cy="2809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i$ḷidè"/>
            <p:cNvSpPr/>
            <p:nvPr/>
          </p:nvSpPr>
          <p:spPr bwMode="auto">
            <a:xfrm flipH="1">
              <a:off x="14981238" y="7121525"/>
              <a:ext cx="1397000" cy="1397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44000">
                  <a:srgbClr val="583ABE"/>
                </a:gs>
                <a:gs pos="57000">
                  <a:srgbClr val="D72171"/>
                </a:gs>
              </a:gsLst>
              <a:lin ang="5400000" scaled="1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9" name="î$ľidê"/>
            <p:cNvSpPr/>
            <p:nvPr/>
          </p:nvSpPr>
          <p:spPr bwMode="auto">
            <a:xfrm flipH="1">
              <a:off x="14981238" y="4694238"/>
              <a:ext cx="1397000" cy="1397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44000">
                  <a:srgbClr val="583ABE"/>
                </a:gs>
                <a:gs pos="57000">
                  <a:srgbClr val="D72171"/>
                </a:gs>
              </a:gsLst>
              <a:lin ang="5400000" scaled="1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îṡḻiḋé"/>
            <p:cNvSpPr/>
            <p:nvPr/>
          </p:nvSpPr>
          <p:spPr bwMode="auto">
            <a:xfrm flipH="1">
              <a:off x="14981238" y="9548813"/>
              <a:ext cx="1397000" cy="1397000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8" y="6724"/>
                    <a:pt x="20638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44000">
                  <a:srgbClr val="583ABE"/>
                </a:gs>
                <a:gs pos="57000">
                  <a:srgbClr val="D72171"/>
                </a:gs>
              </a:gsLst>
              <a:lin ang="5400000" scaled="1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1" name="ïSḷîḋé"/>
            <p:cNvSpPr/>
            <p:nvPr/>
          </p:nvSpPr>
          <p:spPr bwMode="auto">
            <a:xfrm>
              <a:off x="8467725" y="7586663"/>
              <a:ext cx="449263" cy="4889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483" y="15438"/>
                  </a:moveTo>
                  <a:cubicBezTo>
                    <a:pt x="17889" y="14149"/>
                    <a:pt x="18631" y="12358"/>
                    <a:pt x="18631" y="10638"/>
                  </a:cubicBezTo>
                  <a:cubicBezTo>
                    <a:pt x="18631" y="8955"/>
                    <a:pt x="17967" y="7343"/>
                    <a:pt x="16639" y="6089"/>
                  </a:cubicBezTo>
                  <a:lnTo>
                    <a:pt x="18553" y="4334"/>
                  </a:lnTo>
                  <a:cubicBezTo>
                    <a:pt x="20467" y="6125"/>
                    <a:pt x="21599" y="8453"/>
                    <a:pt x="21599" y="10853"/>
                  </a:cubicBezTo>
                  <a:cubicBezTo>
                    <a:pt x="21599" y="13038"/>
                    <a:pt x="20662" y="15331"/>
                    <a:pt x="18514" y="17265"/>
                  </a:cubicBezTo>
                  <a:cubicBezTo>
                    <a:pt x="18514" y="17265"/>
                    <a:pt x="16483" y="15438"/>
                    <a:pt x="16483" y="15438"/>
                  </a:cubicBezTo>
                  <a:close/>
                  <a:moveTo>
                    <a:pt x="14373" y="21599"/>
                  </a:moveTo>
                  <a:lnTo>
                    <a:pt x="7069" y="14901"/>
                  </a:lnTo>
                  <a:lnTo>
                    <a:pt x="0" y="14901"/>
                  </a:lnTo>
                  <a:lnTo>
                    <a:pt x="0" y="6698"/>
                  </a:lnTo>
                  <a:lnTo>
                    <a:pt x="7069" y="6698"/>
                  </a:lnTo>
                  <a:lnTo>
                    <a:pt x="14373" y="0"/>
                  </a:lnTo>
                  <a:cubicBezTo>
                    <a:pt x="14373" y="0"/>
                    <a:pt x="14373" y="21599"/>
                    <a:pt x="14373" y="21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ṧḷîḋé"/>
            <p:cNvSpPr/>
            <p:nvPr/>
          </p:nvSpPr>
          <p:spPr bwMode="auto">
            <a:xfrm>
              <a:off x="8472488" y="5151438"/>
              <a:ext cx="441325" cy="4841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íşļîdê"/>
            <p:cNvSpPr/>
            <p:nvPr/>
          </p:nvSpPr>
          <p:spPr bwMode="auto">
            <a:xfrm>
              <a:off x="15440025" y="5143500"/>
              <a:ext cx="498475" cy="4984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600" y="4151"/>
                    <a:pt x="21600" y="9322"/>
                  </a:cubicBezTo>
                  <a:cubicBezTo>
                    <a:pt x="21600" y="9357"/>
                    <a:pt x="21600" y="9392"/>
                    <a:pt x="21600" y="9428"/>
                  </a:cubicBezTo>
                  <a:cubicBezTo>
                    <a:pt x="21600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600"/>
                    <a:pt x="9322" y="21600"/>
                  </a:cubicBezTo>
                  <a:cubicBezTo>
                    <a:pt x="4151" y="21600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ṥ1íḋè"/>
            <p:cNvSpPr/>
            <p:nvPr/>
          </p:nvSpPr>
          <p:spPr bwMode="auto">
            <a:xfrm>
              <a:off x="15459075" y="7573963"/>
              <a:ext cx="461963" cy="49371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072" y="16413"/>
                  </a:moveTo>
                  <a:cubicBezTo>
                    <a:pt x="9072" y="16199"/>
                    <a:pt x="10249" y="16164"/>
                    <a:pt x="10781" y="16164"/>
                  </a:cubicBezTo>
                  <a:cubicBezTo>
                    <a:pt x="12109" y="16164"/>
                    <a:pt x="12489" y="16271"/>
                    <a:pt x="12489" y="16413"/>
                  </a:cubicBezTo>
                  <a:cubicBezTo>
                    <a:pt x="12489" y="17407"/>
                    <a:pt x="11730" y="18189"/>
                    <a:pt x="10781" y="18189"/>
                  </a:cubicBezTo>
                  <a:cubicBezTo>
                    <a:pt x="9831" y="18189"/>
                    <a:pt x="9072" y="17407"/>
                    <a:pt x="9072" y="16413"/>
                  </a:cubicBezTo>
                  <a:close/>
                  <a:moveTo>
                    <a:pt x="19360" y="17265"/>
                  </a:moveTo>
                  <a:cubicBezTo>
                    <a:pt x="17803" y="15525"/>
                    <a:pt x="13779" y="15169"/>
                    <a:pt x="10781" y="15169"/>
                  </a:cubicBezTo>
                  <a:cubicBezTo>
                    <a:pt x="7820" y="15169"/>
                    <a:pt x="3758" y="15525"/>
                    <a:pt x="2201" y="17265"/>
                  </a:cubicBezTo>
                  <a:cubicBezTo>
                    <a:pt x="3758" y="19006"/>
                    <a:pt x="7820" y="19432"/>
                    <a:pt x="10781" y="19397"/>
                  </a:cubicBezTo>
                  <a:cubicBezTo>
                    <a:pt x="13779" y="19397"/>
                    <a:pt x="17803" y="19042"/>
                    <a:pt x="19360" y="17265"/>
                  </a:cubicBezTo>
                  <a:close/>
                  <a:moveTo>
                    <a:pt x="21599" y="17976"/>
                  </a:moveTo>
                  <a:cubicBezTo>
                    <a:pt x="21599" y="20463"/>
                    <a:pt x="14804" y="21599"/>
                    <a:pt x="10781" y="21599"/>
                  </a:cubicBezTo>
                  <a:cubicBezTo>
                    <a:pt x="6757" y="21599"/>
                    <a:pt x="0" y="20463"/>
                    <a:pt x="0" y="17976"/>
                  </a:cubicBezTo>
                  <a:cubicBezTo>
                    <a:pt x="0" y="17585"/>
                    <a:pt x="151" y="17230"/>
                    <a:pt x="455" y="16910"/>
                  </a:cubicBezTo>
                  <a:cubicBezTo>
                    <a:pt x="4137" y="9840"/>
                    <a:pt x="3188" y="6536"/>
                    <a:pt x="5200" y="3907"/>
                  </a:cubicBezTo>
                  <a:cubicBezTo>
                    <a:pt x="6111" y="2735"/>
                    <a:pt x="7174" y="1989"/>
                    <a:pt x="8882" y="1634"/>
                  </a:cubicBezTo>
                  <a:cubicBezTo>
                    <a:pt x="8958" y="710"/>
                    <a:pt x="9756" y="0"/>
                    <a:pt x="10781" y="0"/>
                  </a:cubicBezTo>
                  <a:cubicBezTo>
                    <a:pt x="11768" y="0"/>
                    <a:pt x="12603" y="710"/>
                    <a:pt x="12679" y="1634"/>
                  </a:cubicBezTo>
                  <a:cubicBezTo>
                    <a:pt x="14387" y="1989"/>
                    <a:pt x="15450" y="2735"/>
                    <a:pt x="16361" y="3907"/>
                  </a:cubicBezTo>
                  <a:cubicBezTo>
                    <a:pt x="18373" y="6536"/>
                    <a:pt x="17424" y="9840"/>
                    <a:pt x="21106" y="16910"/>
                  </a:cubicBezTo>
                  <a:cubicBezTo>
                    <a:pt x="21410" y="17230"/>
                    <a:pt x="21599" y="17585"/>
                    <a:pt x="21599" y="17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îśľiḑe"/>
            <p:cNvSpPr/>
            <p:nvPr/>
          </p:nvSpPr>
          <p:spPr bwMode="auto">
            <a:xfrm>
              <a:off x="8412163" y="9985375"/>
              <a:ext cx="561975" cy="522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sḻíde"/>
            <p:cNvSpPr/>
            <p:nvPr/>
          </p:nvSpPr>
          <p:spPr bwMode="auto">
            <a:xfrm>
              <a:off x="15408275" y="10050463"/>
              <a:ext cx="561975" cy="3937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303"/>
                  </a:moveTo>
                  <a:lnTo>
                    <a:pt x="21600" y="19991"/>
                  </a:lnTo>
                  <a:lnTo>
                    <a:pt x="15324" y="10736"/>
                  </a:lnTo>
                  <a:cubicBezTo>
                    <a:pt x="15324" y="10736"/>
                    <a:pt x="21600" y="2303"/>
                    <a:pt x="21600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599"/>
                  </a:moveTo>
                  <a:lnTo>
                    <a:pt x="1188" y="21599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599"/>
                    <a:pt x="20412" y="21599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5081213" y="2774576"/>
            <a:ext cx="2029574" cy="2029574"/>
          </a:xfrm>
          <a:prstGeom prst="ellipse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104960" y="2188787"/>
            <a:ext cx="2980597" cy="800219"/>
            <a:chOff x="3624779" y="2412339"/>
            <a:chExt cx="2641298" cy="800219"/>
          </a:xfrm>
        </p:grpSpPr>
        <p:sp>
          <p:nvSpPr>
            <p:cNvPr id="49" name="文本框 48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gradFill>
                    <a:gsLst>
                      <a:gs pos="44000">
                        <a:srgbClr val="583ABE"/>
                      </a:gs>
                      <a:gs pos="57000">
                        <a:srgbClr val="D7217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624779" y="2750893"/>
              <a:ext cx="2641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200" kern="10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104960" y="3310770"/>
            <a:ext cx="2980597" cy="800219"/>
            <a:chOff x="3624779" y="2412339"/>
            <a:chExt cx="2641298" cy="800219"/>
          </a:xfrm>
        </p:grpSpPr>
        <p:sp>
          <p:nvSpPr>
            <p:cNvPr id="61" name="文本框 60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gradFill>
                    <a:gsLst>
                      <a:gs pos="44000">
                        <a:srgbClr val="583ABE"/>
                      </a:gs>
                      <a:gs pos="57000">
                        <a:srgbClr val="D7217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3624779" y="2750893"/>
              <a:ext cx="2641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200" kern="10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104960" y="4415204"/>
            <a:ext cx="2980597" cy="800219"/>
            <a:chOff x="3624779" y="2412339"/>
            <a:chExt cx="2641298" cy="800219"/>
          </a:xfrm>
        </p:grpSpPr>
        <p:sp>
          <p:nvSpPr>
            <p:cNvPr id="64" name="文本框 63"/>
            <p:cNvSpPr txBox="1"/>
            <p:nvPr/>
          </p:nvSpPr>
          <p:spPr>
            <a:xfrm>
              <a:off x="362478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dirty="0">
                  <a:gradFill>
                    <a:gsLst>
                      <a:gs pos="44000">
                        <a:srgbClr val="583ABE"/>
                      </a:gs>
                      <a:gs pos="57000">
                        <a:srgbClr val="D7217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624779" y="2750893"/>
              <a:ext cx="2641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/>
              <a:r>
                <a:rPr lang="en-US" altLang="zh-CN" sz="1200" kern="10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1094732" y="2188787"/>
            <a:ext cx="2980597" cy="800219"/>
            <a:chOff x="3624779" y="2412339"/>
            <a:chExt cx="2641298" cy="800219"/>
          </a:xfrm>
        </p:grpSpPr>
        <p:sp>
          <p:nvSpPr>
            <p:cNvPr id="67" name="文本框 66"/>
            <p:cNvSpPr txBox="1"/>
            <p:nvPr/>
          </p:nvSpPr>
          <p:spPr>
            <a:xfrm>
              <a:off x="413229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kern="100" dirty="0">
                  <a:gradFill>
                    <a:gsLst>
                      <a:gs pos="44000">
                        <a:srgbClr val="583ABE"/>
                      </a:gs>
                      <a:gs pos="57000">
                        <a:srgbClr val="D7217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text</a:t>
              </a:r>
              <a:endParaRPr lang="zh-CN" altLang="en-US" dirty="0">
                <a:gradFill>
                  <a:gsLst>
                    <a:gs pos="44000">
                      <a:srgbClr val="583ABE"/>
                    </a:gs>
                    <a:gs pos="57000">
                      <a:srgbClr val="D7217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3624779" y="2750893"/>
              <a:ext cx="2641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kern="10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1094732" y="3310770"/>
            <a:ext cx="2980597" cy="800219"/>
            <a:chOff x="3624779" y="2412339"/>
            <a:chExt cx="2641298" cy="800219"/>
          </a:xfrm>
        </p:grpSpPr>
        <p:sp>
          <p:nvSpPr>
            <p:cNvPr id="70" name="文本框 69"/>
            <p:cNvSpPr txBox="1"/>
            <p:nvPr/>
          </p:nvSpPr>
          <p:spPr>
            <a:xfrm>
              <a:off x="413229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kern="100" dirty="0">
                  <a:gradFill>
                    <a:gsLst>
                      <a:gs pos="44000">
                        <a:srgbClr val="583ABE"/>
                      </a:gs>
                      <a:gs pos="57000">
                        <a:srgbClr val="D7217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text</a:t>
              </a:r>
              <a:endParaRPr lang="zh-CN" altLang="en-US" dirty="0">
                <a:gradFill>
                  <a:gsLst>
                    <a:gs pos="44000">
                      <a:srgbClr val="583ABE"/>
                    </a:gs>
                    <a:gs pos="57000">
                      <a:srgbClr val="D7217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624779" y="2750893"/>
              <a:ext cx="2641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kern="10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1094732" y="4415204"/>
            <a:ext cx="2980597" cy="800219"/>
            <a:chOff x="3624779" y="2412339"/>
            <a:chExt cx="2641298" cy="800219"/>
          </a:xfrm>
        </p:grpSpPr>
        <p:sp>
          <p:nvSpPr>
            <p:cNvPr id="73" name="文本框 72"/>
            <p:cNvSpPr txBox="1"/>
            <p:nvPr/>
          </p:nvSpPr>
          <p:spPr>
            <a:xfrm>
              <a:off x="413229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kern="100" dirty="0">
                  <a:gradFill>
                    <a:gsLst>
                      <a:gs pos="44000">
                        <a:srgbClr val="583ABE"/>
                      </a:gs>
                      <a:gs pos="57000">
                        <a:srgbClr val="D72171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Title text</a:t>
              </a:r>
              <a:endParaRPr lang="zh-CN" altLang="en-US" dirty="0">
                <a:gradFill>
                  <a:gsLst>
                    <a:gs pos="44000">
                      <a:srgbClr val="583ABE"/>
                    </a:gs>
                    <a:gs pos="57000">
                      <a:srgbClr val="D72171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624779" y="2750893"/>
              <a:ext cx="26412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200" kern="100" dirty="0">
                  <a:solidFill>
                    <a:srgbClr val="000000"/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631045" cy="698750"/>
            <a:chOff x="6096000" y="2061026"/>
            <a:chExt cx="3631045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6310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200" dirty="0">
                  <a:cs typeface="+mn-ea"/>
                  <a:sym typeface="+mn-lt"/>
                </a:rPr>
                <a:t>Performance of key assessment indicators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62308bf0-3113-4f28-ad5c-5ca1ffcac21f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088072"/>
            <a:ext cx="11238949" cy="3403231"/>
            <a:chOff x="0" y="1820785"/>
            <a:chExt cx="11238949" cy="3403231"/>
          </a:xfrm>
        </p:grpSpPr>
        <p:sp>
          <p:nvSpPr>
            <p:cNvPr id="53" name="ïṡḷidè"/>
            <p:cNvSpPr/>
            <p:nvPr/>
          </p:nvSpPr>
          <p:spPr>
            <a:xfrm>
              <a:off x="0" y="2139886"/>
              <a:ext cx="6992169" cy="2578227"/>
            </a:xfrm>
            <a:custGeom>
              <a:avLst/>
              <a:gdLst>
                <a:gd name="connsiteX0" fmla="*/ 0 w 7322107"/>
                <a:gd name="connsiteY0" fmla="*/ 0 h 2578227"/>
                <a:gd name="connsiteX1" fmla="*/ 7322107 w 7322107"/>
                <a:gd name="connsiteY1" fmla="*/ 0 h 2578227"/>
                <a:gd name="connsiteX2" fmla="*/ 7322107 w 7322107"/>
                <a:gd name="connsiteY2" fmla="*/ 2578227 h 2578227"/>
                <a:gd name="connsiteX3" fmla="*/ 0 w 7322107"/>
                <a:gd name="connsiteY3" fmla="*/ 2578227 h 2578227"/>
                <a:gd name="connsiteX4" fmla="*/ 0 w 7322107"/>
                <a:gd name="connsiteY4" fmla="*/ 0 h 2578227"/>
                <a:gd name="connsiteX0-1" fmla="*/ 0 w 7322107"/>
                <a:gd name="connsiteY0-2" fmla="*/ 0 h 2578227"/>
                <a:gd name="connsiteX1-3" fmla="*/ 7322107 w 7322107"/>
                <a:gd name="connsiteY1-4" fmla="*/ 0 h 2578227"/>
                <a:gd name="connsiteX2-5" fmla="*/ 5078528 w 7322107"/>
                <a:gd name="connsiteY2-6" fmla="*/ 2578227 h 2578227"/>
                <a:gd name="connsiteX3-7" fmla="*/ 0 w 7322107"/>
                <a:gd name="connsiteY3-8" fmla="*/ 2578227 h 2578227"/>
                <a:gd name="connsiteX4-9" fmla="*/ 0 w 7322107"/>
                <a:gd name="connsiteY4-10" fmla="*/ 0 h 2578227"/>
                <a:gd name="connsiteX0-11" fmla="*/ 0 w 6992169"/>
                <a:gd name="connsiteY0-12" fmla="*/ 0 h 2578227"/>
                <a:gd name="connsiteX1-13" fmla="*/ 6992169 w 6992169"/>
                <a:gd name="connsiteY1-14" fmla="*/ 9427 h 2578227"/>
                <a:gd name="connsiteX2-15" fmla="*/ 5078528 w 6992169"/>
                <a:gd name="connsiteY2-16" fmla="*/ 2578227 h 2578227"/>
                <a:gd name="connsiteX3-17" fmla="*/ 0 w 6992169"/>
                <a:gd name="connsiteY3-18" fmla="*/ 2578227 h 2578227"/>
                <a:gd name="connsiteX4-19" fmla="*/ 0 w 6992169"/>
                <a:gd name="connsiteY4-20" fmla="*/ 0 h 25782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992169" h="2578227">
                  <a:moveTo>
                    <a:pt x="0" y="0"/>
                  </a:moveTo>
                  <a:lnTo>
                    <a:pt x="6992169" y="9427"/>
                  </a:lnTo>
                  <a:lnTo>
                    <a:pt x="5078528" y="2578227"/>
                  </a:lnTo>
                  <a:lnTo>
                    <a:pt x="0" y="257822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śḷíḍê"/>
            <p:cNvSpPr/>
            <p:nvPr/>
          </p:nvSpPr>
          <p:spPr>
            <a:xfrm>
              <a:off x="3791744" y="2139885"/>
              <a:ext cx="3275839" cy="2578227"/>
            </a:xfrm>
            <a:custGeom>
              <a:avLst/>
              <a:gdLst>
                <a:gd name="connsiteX0" fmla="*/ 0 w 3530363"/>
                <a:gd name="connsiteY0" fmla="*/ 2578227 h 2578227"/>
                <a:gd name="connsiteX1" fmla="*/ 2133509 w 3530363"/>
                <a:gd name="connsiteY1" fmla="*/ 0 h 2578227"/>
                <a:gd name="connsiteX2" fmla="*/ 3530363 w 3530363"/>
                <a:gd name="connsiteY2" fmla="*/ 0 h 2578227"/>
                <a:gd name="connsiteX3" fmla="*/ 1396854 w 3530363"/>
                <a:gd name="connsiteY3" fmla="*/ 2578227 h 2578227"/>
                <a:gd name="connsiteX4" fmla="*/ 0 w 3530363"/>
                <a:gd name="connsiteY4" fmla="*/ 2578227 h 2578227"/>
                <a:gd name="connsiteX0-1" fmla="*/ 0 w 3275839"/>
                <a:gd name="connsiteY0-2" fmla="*/ 2578227 h 2578227"/>
                <a:gd name="connsiteX1-3" fmla="*/ 2133509 w 3275839"/>
                <a:gd name="connsiteY1-4" fmla="*/ 0 h 2578227"/>
                <a:gd name="connsiteX2-5" fmla="*/ 3275839 w 3275839"/>
                <a:gd name="connsiteY2-6" fmla="*/ 0 h 2578227"/>
                <a:gd name="connsiteX3-7" fmla="*/ 1396854 w 3275839"/>
                <a:gd name="connsiteY3-8" fmla="*/ 2578227 h 2578227"/>
                <a:gd name="connsiteX4-9" fmla="*/ 0 w 3275839"/>
                <a:gd name="connsiteY4-10" fmla="*/ 2578227 h 2578227"/>
                <a:gd name="connsiteX0-11" fmla="*/ 0 w 3275839"/>
                <a:gd name="connsiteY0-12" fmla="*/ 2578227 h 2578227"/>
                <a:gd name="connsiteX1-13" fmla="*/ 2139224 w 3275839"/>
                <a:gd name="connsiteY1-14" fmla="*/ 3810 h 2578227"/>
                <a:gd name="connsiteX2-15" fmla="*/ 3275839 w 3275839"/>
                <a:gd name="connsiteY2-16" fmla="*/ 0 h 2578227"/>
                <a:gd name="connsiteX3-17" fmla="*/ 1396854 w 3275839"/>
                <a:gd name="connsiteY3-18" fmla="*/ 2578227 h 2578227"/>
                <a:gd name="connsiteX4-19" fmla="*/ 0 w 3275839"/>
                <a:gd name="connsiteY4-20" fmla="*/ 2578227 h 257822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75839" h="2578227">
                  <a:moveTo>
                    <a:pt x="0" y="2578227"/>
                  </a:moveTo>
                  <a:lnTo>
                    <a:pt x="2139224" y="3810"/>
                  </a:lnTo>
                  <a:lnTo>
                    <a:pt x="3275839" y="0"/>
                  </a:lnTo>
                  <a:lnTo>
                    <a:pt x="1396854" y="2578227"/>
                  </a:lnTo>
                  <a:lnTo>
                    <a:pt x="0" y="2578227"/>
                  </a:ln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5" name="i$ļïḍé"/>
            <p:cNvSpPr/>
            <p:nvPr/>
          </p:nvSpPr>
          <p:spPr>
            <a:xfrm>
              <a:off x="4285201" y="2139884"/>
              <a:ext cx="2393533" cy="2578228"/>
            </a:xfrm>
            <a:custGeom>
              <a:avLst/>
              <a:gdLst>
                <a:gd name="connsiteX0" fmla="*/ 0 w 2808312"/>
                <a:gd name="connsiteY0" fmla="*/ 2578228 h 2578228"/>
                <a:gd name="connsiteX1" fmla="*/ 1840777 w 2808312"/>
                <a:gd name="connsiteY1" fmla="*/ 0 h 2578228"/>
                <a:gd name="connsiteX2" fmla="*/ 2808312 w 2808312"/>
                <a:gd name="connsiteY2" fmla="*/ 0 h 2578228"/>
                <a:gd name="connsiteX3" fmla="*/ 967535 w 2808312"/>
                <a:gd name="connsiteY3" fmla="*/ 2578228 h 2578228"/>
                <a:gd name="connsiteX4" fmla="*/ 0 w 2808312"/>
                <a:gd name="connsiteY4" fmla="*/ 2578228 h 2578228"/>
                <a:gd name="connsiteX0-1" fmla="*/ 0 w 2393533"/>
                <a:gd name="connsiteY0-2" fmla="*/ 2578228 h 2578228"/>
                <a:gd name="connsiteX1-3" fmla="*/ 1840777 w 2393533"/>
                <a:gd name="connsiteY1-4" fmla="*/ 0 h 2578228"/>
                <a:gd name="connsiteX2-5" fmla="*/ 2393533 w 2393533"/>
                <a:gd name="connsiteY2-6" fmla="*/ 0 h 2578228"/>
                <a:gd name="connsiteX3-7" fmla="*/ 967535 w 2393533"/>
                <a:gd name="connsiteY3-8" fmla="*/ 2578228 h 2578228"/>
                <a:gd name="connsiteX4-9" fmla="*/ 0 w 2393533"/>
                <a:gd name="connsiteY4-10" fmla="*/ 2578228 h 2578228"/>
                <a:gd name="connsiteX0-11" fmla="*/ 0 w 2393533"/>
                <a:gd name="connsiteY0-12" fmla="*/ 2578228 h 2578228"/>
                <a:gd name="connsiteX1-13" fmla="*/ 1435424 w 2393533"/>
                <a:gd name="connsiteY1-14" fmla="*/ 18853 h 2578228"/>
                <a:gd name="connsiteX2-15" fmla="*/ 2393533 w 2393533"/>
                <a:gd name="connsiteY2-16" fmla="*/ 0 h 2578228"/>
                <a:gd name="connsiteX3-17" fmla="*/ 967535 w 2393533"/>
                <a:gd name="connsiteY3-18" fmla="*/ 2578228 h 2578228"/>
                <a:gd name="connsiteX4-19" fmla="*/ 0 w 2393533"/>
                <a:gd name="connsiteY4-20" fmla="*/ 2578228 h 2578228"/>
                <a:gd name="connsiteX0-21" fmla="*/ 0 w 2393533"/>
                <a:gd name="connsiteY0-22" fmla="*/ 2578228 h 2578228"/>
                <a:gd name="connsiteX1-23" fmla="*/ 1435424 w 2393533"/>
                <a:gd name="connsiteY1-24" fmla="*/ 3613 h 2578228"/>
                <a:gd name="connsiteX2-25" fmla="*/ 2393533 w 2393533"/>
                <a:gd name="connsiteY2-26" fmla="*/ 0 h 2578228"/>
                <a:gd name="connsiteX3-27" fmla="*/ 967535 w 2393533"/>
                <a:gd name="connsiteY3-28" fmla="*/ 2578228 h 2578228"/>
                <a:gd name="connsiteX4-29" fmla="*/ 0 w 2393533"/>
                <a:gd name="connsiteY4-30" fmla="*/ 2578228 h 2578228"/>
                <a:gd name="connsiteX0-31" fmla="*/ 0 w 2393533"/>
                <a:gd name="connsiteY0-32" fmla="*/ 2578228 h 2578228"/>
                <a:gd name="connsiteX1-33" fmla="*/ 1433519 w 2393533"/>
                <a:gd name="connsiteY1-34" fmla="*/ 9328 h 2578228"/>
                <a:gd name="connsiteX2-35" fmla="*/ 2393533 w 2393533"/>
                <a:gd name="connsiteY2-36" fmla="*/ 0 h 2578228"/>
                <a:gd name="connsiteX3-37" fmla="*/ 967535 w 2393533"/>
                <a:gd name="connsiteY3-38" fmla="*/ 2578228 h 2578228"/>
                <a:gd name="connsiteX4-39" fmla="*/ 0 w 2393533"/>
                <a:gd name="connsiteY4-40" fmla="*/ 2578228 h 25782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393533" h="2578228">
                  <a:moveTo>
                    <a:pt x="0" y="2578228"/>
                  </a:moveTo>
                  <a:lnTo>
                    <a:pt x="1433519" y="9328"/>
                  </a:lnTo>
                  <a:lnTo>
                    <a:pt x="2393533" y="0"/>
                  </a:lnTo>
                  <a:lnTo>
                    <a:pt x="967535" y="2578228"/>
                  </a:lnTo>
                  <a:lnTo>
                    <a:pt x="0" y="2578228"/>
                  </a:lnTo>
                  <a:close/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6" name="ïṧ1îḓê"/>
            <p:cNvGrpSpPr/>
            <p:nvPr/>
          </p:nvGrpSpPr>
          <p:grpSpPr>
            <a:xfrm>
              <a:off x="7471390" y="1820785"/>
              <a:ext cx="3767559" cy="916188"/>
              <a:chOff x="5871033" y="1810977"/>
              <a:chExt cx="3767559" cy="916188"/>
            </a:xfrm>
          </p:grpSpPr>
          <p:sp>
            <p:nvSpPr>
              <p:cNvPr id="77" name="íṡľiḍe"/>
              <p:cNvSpPr/>
              <p:nvPr/>
            </p:nvSpPr>
            <p:spPr>
              <a:xfrm>
                <a:off x="5871033" y="2228567"/>
                <a:ext cx="3681352" cy="498598"/>
              </a:xfrm>
              <a:prstGeom prst="rect">
                <a:avLst/>
              </a:prstGeom>
            </p:spPr>
            <p:txBody>
              <a:bodyPr wrap="square"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78" name="í$ľîde"/>
              <p:cNvSpPr/>
              <p:nvPr/>
            </p:nvSpPr>
            <p:spPr>
              <a:xfrm>
                <a:off x="5871033" y="1810977"/>
                <a:ext cx="3767559" cy="3497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7" name="iŝlîḋe"/>
            <p:cNvGrpSpPr/>
            <p:nvPr/>
          </p:nvGrpSpPr>
          <p:grpSpPr>
            <a:xfrm>
              <a:off x="7471390" y="3109343"/>
              <a:ext cx="3767559" cy="826114"/>
              <a:chOff x="5871033" y="1810977"/>
              <a:chExt cx="3767559" cy="826114"/>
            </a:xfrm>
          </p:grpSpPr>
          <p:sp>
            <p:nvSpPr>
              <p:cNvPr id="75" name="i$ḷíḑê"/>
              <p:cNvSpPr/>
              <p:nvPr/>
            </p:nvSpPr>
            <p:spPr>
              <a:xfrm>
                <a:off x="5871033" y="2155997"/>
                <a:ext cx="3681352" cy="481094"/>
              </a:xfrm>
              <a:prstGeom prst="rect">
                <a:avLst/>
              </a:prstGeom>
            </p:spPr>
            <p:txBody>
              <a:bodyPr wrap="square"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76" name="ïṡļïdê"/>
              <p:cNvSpPr/>
              <p:nvPr/>
            </p:nvSpPr>
            <p:spPr>
              <a:xfrm>
                <a:off x="5871033" y="1810977"/>
                <a:ext cx="3767559" cy="3497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8" name="işļïďê"/>
            <p:cNvGrpSpPr/>
            <p:nvPr/>
          </p:nvGrpSpPr>
          <p:grpSpPr>
            <a:xfrm>
              <a:off x="7471390" y="4397902"/>
              <a:ext cx="3767559" cy="826114"/>
              <a:chOff x="5871033" y="1810977"/>
              <a:chExt cx="3767559" cy="826114"/>
            </a:xfrm>
          </p:grpSpPr>
          <p:sp>
            <p:nvSpPr>
              <p:cNvPr id="59" name="îṥḷîḑê"/>
              <p:cNvSpPr/>
              <p:nvPr/>
            </p:nvSpPr>
            <p:spPr>
              <a:xfrm>
                <a:off x="5871033" y="2155997"/>
                <a:ext cx="3681352" cy="481094"/>
              </a:xfrm>
              <a:prstGeom prst="rect">
                <a:avLst/>
              </a:prstGeom>
            </p:spPr>
            <p:txBody>
              <a:bodyPr wrap="square">
                <a:normAutofit fontScale="85000" lnSpcReduction="1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60" name="ïşḷïḓé"/>
              <p:cNvSpPr/>
              <p:nvPr/>
            </p:nvSpPr>
            <p:spPr>
              <a:xfrm>
                <a:off x="5871033" y="1810977"/>
                <a:ext cx="3767559" cy="349726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Autofit/>
              </a:bodyPr>
              <a:lstStyle/>
              <a:p>
                <a:pPr algn="ctr"/>
                <a:r>
                  <a:rPr lang="en-US" altLang="zh-CN" sz="1600" b="1" dirty="0">
                    <a:cs typeface="+mn-ea"/>
                    <a:sym typeface="+mn-lt"/>
                  </a:rPr>
                  <a:t>Add title text</a:t>
                </a:r>
              </a:p>
            </p:txBody>
          </p:sp>
        </p:grpSp>
      </p:grpSp>
      <p:sp>
        <p:nvSpPr>
          <p:cNvPr id="81" name="文本框 36"/>
          <p:cNvSpPr txBox="1">
            <a:spLocks noChangeArrowheads="1"/>
          </p:cNvSpPr>
          <p:nvPr/>
        </p:nvSpPr>
        <p:spPr bwMode="auto">
          <a:xfrm>
            <a:off x="560042" y="1882970"/>
            <a:ext cx="5218124" cy="46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 b="1">
                <a:latin typeface="+mn-lt"/>
                <a:ea typeface="+mn-ea"/>
                <a:cs typeface="+mn-ea"/>
              </a:defRPr>
            </a:lvl1pPr>
            <a:lvl2pPr marL="742950" indent="-285750">
              <a:defRPr>
                <a:latin typeface="Calibri" panose="020F0502020204030204" charset="0"/>
              </a:defRPr>
            </a:lvl2pPr>
            <a:lvl3pPr marL="1143000" indent="-228600">
              <a:defRPr>
                <a:latin typeface="Calibri" panose="020F0502020204030204" charset="0"/>
              </a:defRPr>
            </a:lvl3pPr>
            <a:lvl4pPr marL="1600200" indent="-228600">
              <a:defRPr>
                <a:latin typeface="Calibri" panose="020F0502020204030204" charset="0"/>
              </a:defRPr>
            </a:lvl4pPr>
            <a:lvl5pPr marL="2057400" indent="-228600">
              <a:defRPr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</a:defRPr>
            </a:lvl9pPr>
          </a:lstStyle>
          <a:p>
            <a:r>
              <a:rPr lang="en-US" altLang="zh-CN" b="0" dirty="0">
                <a:solidFill>
                  <a:schemeClr val="tx1">
                    <a:lumMod val="85000"/>
                    <a:lumOff val="15000"/>
                  </a:schemeClr>
                </a:solidFill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11735" y="2745323"/>
            <a:ext cx="429207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51435" y="3677918"/>
            <a:ext cx="37382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Problems and situation analysis</a:t>
            </a:r>
            <a:endParaRPr lang="en-US" altLang="zh-CN" sz="1200" dirty="0">
              <a:solidFill>
                <a:srgbClr val="131313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11735" y="1756301"/>
            <a:ext cx="232448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gradFill>
                  <a:gsLst>
                    <a:gs pos="41000">
                      <a:srgbClr val="583ABE"/>
                    </a:gs>
                    <a:gs pos="50000">
                      <a:srgbClr val="583ABE"/>
                    </a:gs>
                    <a:gs pos="50000">
                      <a:srgbClr val="F2584D"/>
                    </a:gs>
                  </a:gsLst>
                  <a:lin ang="5400000" scaled="1"/>
                </a:gradFill>
                <a:cs typeface="+mn-ea"/>
                <a:sym typeface="+mn-lt"/>
              </a:rPr>
              <a:t>PART 03</a:t>
            </a:r>
            <a:endParaRPr lang="zh-CN" altLang="en-US" sz="4000" b="1" dirty="0">
              <a:gradFill>
                <a:gsLst>
                  <a:gs pos="41000">
                    <a:srgbClr val="583ABE"/>
                  </a:gs>
                  <a:gs pos="50000">
                    <a:srgbClr val="583ABE"/>
                  </a:gs>
                  <a:gs pos="50000">
                    <a:srgbClr val="F2584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51435" y="2584798"/>
            <a:ext cx="709987" cy="0"/>
          </a:xfrm>
          <a:prstGeom prst="line">
            <a:avLst/>
          </a:prstGeom>
          <a:ln w="28575" cap="rnd">
            <a:solidFill>
              <a:srgbClr val="E7496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214336" y="4151033"/>
            <a:ext cx="1828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8739374" y="4475078"/>
            <a:ext cx="2104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715177" y="4107491"/>
            <a:ext cx="243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6187553" y="4520789"/>
            <a:ext cx="190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07382" y="4243142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007382" y="4618618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569882" y="4206534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574706" y="4560031"/>
            <a:ext cx="169492" cy="169492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5" grpId="0" animBg="1"/>
      <p:bldP spid="16" grpId="0" animBg="1"/>
      <p:bldP spid="13" grpId="0"/>
      <p:bldP spid="14" grpId="0"/>
      <p:bldP spid="17" grpId="0"/>
      <p:bldP spid="19" grpId="0"/>
      <p:bldP spid="20" grpId="0" animBg="1"/>
      <p:bldP spid="21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Main current problems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2130879" y="3108328"/>
            <a:ext cx="1332142" cy="1332140"/>
          </a:xfrm>
          <a:prstGeom prst="ellipse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19050">
            <a:solidFill>
              <a:schemeClr val="bg1"/>
            </a:soli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椭圆 23"/>
          <p:cNvSpPr/>
          <p:nvPr/>
        </p:nvSpPr>
        <p:spPr>
          <a:xfrm rot="5400000" flipH="1">
            <a:off x="4965473" y="3108327"/>
            <a:ext cx="1332142" cy="1332140"/>
          </a:xfrm>
          <a:prstGeom prst="ellipse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9050">
            <a:solidFill>
              <a:schemeClr val="bg1"/>
            </a:soli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 flipH="1">
            <a:off x="7800068" y="3108328"/>
            <a:ext cx="1332140" cy="1332140"/>
          </a:xfrm>
          <a:prstGeom prst="ellipse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19050">
            <a:solidFill>
              <a:schemeClr val="bg1"/>
            </a:soli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弧形 25"/>
          <p:cNvSpPr/>
          <p:nvPr/>
        </p:nvSpPr>
        <p:spPr>
          <a:xfrm>
            <a:off x="1885042" y="2862491"/>
            <a:ext cx="1823816" cy="1823814"/>
          </a:xfrm>
          <a:prstGeom prst="arc">
            <a:avLst>
              <a:gd name="adj1" fmla="val 16200000"/>
              <a:gd name="adj2" fmla="val 11425245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7" name="弧形 26"/>
          <p:cNvSpPr/>
          <p:nvPr/>
        </p:nvSpPr>
        <p:spPr>
          <a:xfrm rot="5400000" flipH="1">
            <a:off x="4719636" y="2862490"/>
            <a:ext cx="1823816" cy="1823814"/>
          </a:xfrm>
          <a:prstGeom prst="arc">
            <a:avLst>
              <a:gd name="adj1" fmla="val 16200000"/>
              <a:gd name="adj2" fmla="val 11425245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8" name="弧形 27"/>
          <p:cNvSpPr/>
          <p:nvPr/>
        </p:nvSpPr>
        <p:spPr>
          <a:xfrm flipH="1">
            <a:off x="7554231" y="2862491"/>
            <a:ext cx="1823814" cy="1823814"/>
          </a:xfrm>
          <a:prstGeom prst="arc">
            <a:avLst>
              <a:gd name="adj1" fmla="val 16200000"/>
              <a:gd name="adj2" fmla="val 11425245"/>
            </a:avLst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9" name="弧形 28"/>
          <p:cNvSpPr/>
          <p:nvPr/>
        </p:nvSpPr>
        <p:spPr>
          <a:xfrm>
            <a:off x="2130881" y="2150388"/>
            <a:ext cx="3018970" cy="3018970"/>
          </a:xfrm>
          <a:prstGeom prst="arc">
            <a:avLst>
              <a:gd name="adj1" fmla="val 12771340"/>
              <a:gd name="adj2" fmla="val 19791515"/>
            </a:avLst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弧形 29"/>
          <p:cNvSpPr/>
          <p:nvPr/>
        </p:nvSpPr>
        <p:spPr>
          <a:xfrm flipV="1">
            <a:off x="6196466" y="2363565"/>
            <a:ext cx="3018970" cy="3018970"/>
          </a:xfrm>
          <a:prstGeom prst="arc">
            <a:avLst>
              <a:gd name="adj1" fmla="val 12771340"/>
              <a:gd name="adj2" fmla="val 19791515"/>
            </a:avLst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椭圆 12"/>
          <p:cNvSpPr/>
          <p:nvPr/>
        </p:nvSpPr>
        <p:spPr>
          <a:xfrm>
            <a:off x="2467109" y="3445023"/>
            <a:ext cx="659682" cy="658750"/>
          </a:xfrm>
          <a:custGeom>
            <a:avLst/>
            <a:gdLst>
              <a:gd name="connsiteX0" fmla="*/ 299759 w 600935"/>
              <a:gd name="connsiteY0" fmla="*/ 131393 h 600088"/>
              <a:gd name="connsiteX1" fmla="*/ 321625 w 600935"/>
              <a:gd name="connsiteY1" fmla="*/ 153235 h 600088"/>
              <a:gd name="connsiteX2" fmla="*/ 321625 w 600935"/>
              <a:gd name="connsiteY2" fmla="*/ 319735 h 600088"/>
              <a:gd name="connsiteX3" fmla="*/ 402280 w 600935"/>
              <a:gd name="connsiteY3" fmla="*/ 365567 h 600088"/>
              <a:gd name="connsiteX4" fmla="*/ 410524 w 600935"/>
              <a:gd name="connsiteY4" fmla="*/ 395286 h 600088"/>
              <a:gd name="connsiteX5" fmla="*/ 391526 w 600935"/>
              <a:gd name="connsiteY5" fmla="*/ 406386 h 600088"/>
              <a:gd name="connsiteX6" fmla="*/ 380772 w 600935"/>
              <a:gd name="connsiteY6" fmla="*/ 403522 h 600088"/>
              <a:gd name="connsiteX7" fmla="*/ 288647 w 600935"/>
              <a:gd name="connsiteY7" fmla="*/ 351602 h 600088"/>
              <a:gd name="connsiteX8" fmla="*/ 287930 w 600935"/>
              <a:gd name="connsiteY8" fmla="*/ 351244 h 600088"/>
              <a:gd name="connsiteX9" fmla="*/ 286137 w 600935"/>
              <a:gd name="connsiteY9" fmla="*/ 349812 h 600088"/>
              <a:gd name="connsiteX10" fmla="*/ 284704 w 600935"/>
              <a:gd name="connsiteY10" fmla="*/ 348738 h 600088"/>
              <a:gd name="connsiteX11" fmla="*/ 283270 w 600935"/>
              <a:gd name="connsiteY11" fmla="*/ 346948 h 600088"/>
              <a:gd name="connsiteX12" fmla="*/ 281836 w 600935"/>
              <a:gd name="connsiteY12" fmla="*/ 345515 h 600088"/>
              <a:gd name="connsiteX13" fmla="*/ 280760 w 600935"/>
              <a:gd name="connsiteY13" fmla="*/ 343725 h 600088"/>
              <a:gd name="connsiteX14" fmla="*/ 279685 w 600935"/>
              <a:gd name="connsiteY14" fmla="*/ 341935 h 600088"/>
              <a:gd name="connsiteX15" fmla="*/ 278968 w 600935"/>
              <a:gd name="connsiteY15" fmla="*/ 339786 h 600088"/>
              <a:gd name="connsiteX16" fmla="*/ 278251 w 600935"/>
              <a:gd name="connsiteY16" fmla="*/ 337996 h 600088"/>
              <a:gd name="connsiteX17" fmla="*/ 277893 w 600935"/>
              <a:gd name="connsiteY17" fmla="*/ 335848 h 600088"/>
              <a:gd name="connsiteX18" fmla="*/ 277534 w 600935"/>
              <a:gd name="connsiteY18" fmla="*/ 333341 h 600088"/>
              <a:gd name="connsiteX19" fmla="*/ 277534 w 600935"/>
              <a:gd name="connsiteY19" fmla="*/ 332625 h 600088"/>
              <a:gd name="connsiteX20" fmla="*/ 277534 w 600935"/>
              <a:gd name="connsiteY20" fmla="*/ 153235 h 600088"/>
              <a:gd name="connsiteX21" fmla="*/ 299759 w 600935"/>
              <a:gd name="connsiteY21" fmla="*/ 131393 h 600088"/>
              <a:gd name="connsiteX22" fmla="*/ 281106 w 600935"/>
              <a:gd name="connsiteY22" fmla="*/ 48695 h 600088"/>
              <a:gd name="connsiteX23" fmla="*/ 48046 w 600935"/>
              <a:gd name="connsiteY23" fmla="*/ 297538 h 600088"/>
              <a:gd name="connsiteX24" fmla="*/ 95734 w 600935"/>
              <a:gd name="connsiteY24" fmla="*/ 297538 h 600088"/>
              <a:gd name="connsiteX25" fmla="*/ 95734 w 600935"/>
              <a:gd name="connsiteY25" fmla="*/ 335849 h 600088"/>
              <a:gd name="connsiteX26" fmla="*/ 50556 w 600935"/>
              <a:gd name="connsiteY26" fmla="*/ 335849 h 600088"/>
              <a:gd name="connsiteX27" fmla="*/ 281106 w 600935"/>
              <a:gd name="connsiteY27" fmla="*/ 551394 h 600088"/>
              <a:gd name="connsiteX28" fmla="*/ 281106 w 600935"/>
              <a:gd name="connsiteY28" fmla="*/ 507712 h 600088"/>
              <a:gd name="connsiteX29" fmla="*/ 319471 w 600935"/>
              <a:gd name="connsiteY29" fmla="*/ 507712 h 600088"/>
              <a:gd name="connsiteX30" fmla="*/ 319471 w 600935"/>
              <a:gd name="connsiteY30" fmla="*/ 551394 h 600088"/>
              <a:gd name="connsiteX31" fmla="*/ 550379 w 600935"/>
              <a:gd name="connsiteY31" fmla="*/ 335849 h 600088"/>
              <a:gd name="connsiteX32" fmla="*/ 507711 w 600935"/>
              <a:gd name="connsiteY32" fmla="*/ 335849 h 600088"/>
              <a:gd name="connsiteX33" fmla="*/ 507711 w 600935"/>
              <a:gd name="connsiteY33" fmla="*/ 297538 h 600088"/>
              <a:gd name="connsiteX34" fmla="*/ 552889 w 600935"/>
              <a:gd name="connsiteY34" fmla="*/ 297538 h 600088"/>
              <a:gd name="connsiteX35" fmla="*/ 319471 w 600935"/>
              <a:gd name="connsiteY35" fmla="*/ 48695 h 600088"/>
              <a:gd name="connsiteX36" fmla="*/ 319471 w 600935"/>
              <a:gd name="connsiteY36" fmla="*/ 92377 h 600088"/>
              <a:gd name="connsiteX37" fmla="*/ 281106 w 600935"/>
              <a:gd name="connsiteY37" fmla="*/ 92377 h 600088"/>
              <a:gd name="connsiteX38" fmla="*/ 300468 w 600935"/>
              <a:gd name="connsiteY38" fmla="*/ 0 h 600088"/>
              <a:gd name="connsiteX39" fmla="*/ 600935 w 600935"/>
              <a:gd name="connsiteY39" fmla="*/ 300044 h 600088"/>
              <a:gd name="connsiteX40" fmla="*/ 300468 w 600935"/>
              <a:gd name="connsiteY40" fmla="*/ 600088 h 600088"/>
              <a:gd name="connsiteX41" fmla="*/ 0 w 600935"/>
              <a:gd name="connsiteY41" fmla="*/ 300044 h 600088"/>
              <a:gd name="connsiteX42" fmla="*/ 300468 w 600935"/>
              <a:gd name="connsiteY42" fmla="*/ 0 h 600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600935" h="600088">
                <a:moveTo>
                  <a:pt x="299759" y="131393"/>
                </a:moveTo>
                <a:cubicBezTo>
                  <a:pt x="311588" y="131393"/>
                  <a:pt x="321625" y="141061"/>
                  <a:pt x="321625" y="153235"/>
                </a:cubicBezTo>
                <a:lnTo>
                  <a:pt x="321625" y="319735"/>
                </a:lnTo>
                <a:lnTo>
                  <a:pt x="402280" y="365567"/>
                </a:lnTo>
                <a:cubicBezTo>
                  <a:pt x="413034" y="371296"/>
                  <a:pt x="416618" y="384902"/>
                  <a:pt x="410524" y="395286"/>
                </a:cubicBezTo>
                <a:cubicBezTo>
                  <a:pt x="406581" y="402448"/>
                  <a:pt x="399054" y="406386"/>
                  <a:pt x="391526" y="406386"/>
                </a:cubicBezTo>
                <a:cubicBezTo>
                  <a:pt x="387941" y="406386"/>
                  <a:pt x="383998" y="405670"/>
                  <a:pt x="380772" y="403522"/>
                </a:cubicBezTo>
                <a:lnTo>
                  <a:pt x="288647" y="351602"/>
                </a:lnTo>
                <a:cubicBezTo>
                  <a:pt x="288647" y="351602"/>
                  <a:pt x="288288" y="351602"/>
                  <a:pt x="287930" y="351244"/>
                </a:cubicBezTo>
                <a:cubicBezTo>
                  <a:pt x="287571" y="350886"/>
                  <a:pt x="286854" y="350528"/>
                  <a:pt x="286137" y="349812"/>
                </a:cubicBezTo>
                <a:cubicBezTo>
                  <a:pt x="285779" y="349454"/>
                  <a:pt x="285062" y="349096"/>
                  <a:pt x="284704" y="348738"/>
                </a:cubicBezTo>
                <a:cubicBezTo>
                  <a:pt x="283987" y="348022"/>
                  <a:pt x="283628" y="347664"/>
                  <a:pt x="283270" y="346948"/>
                </a:cubicBezTo>
                <a:cubicBezTo>
                  <a:pt x="282553" y="346590"/>
                  <a:pt x="282194" y="345873"/>
                  <a:pt x="281836" y="345515"/>
                </a:cubicBezTo>
                <a:cubicBezTo>
                  <a:pt x="281477" y="344799"/>
                  <a:pt x="281119" y="344441"/>
                  <a:pt x="280760" y="343725"/>
                </a:cubicBezTo>
                <a:cubicBezTo>
                  <a:pt x="280402" y="343009"/>
                  <a:pt x="280043" y="342293"/>
                  <a:pt x="279685" y="341935"/>
                </a:cubicBezTo>
                <a:cubicBezTo>
                  <a:pt x="279327" y="341219"/>
                  <a:pt x="279327" y="340503"/>
                  <a:pt x="278968" y="339786"/>
                </a:cubicBezTo>
                <a:cubicBezTo>
                  <a:pt x="278610" y="339070"/>
                  <a:pt x="278610" y="338354"/>
                  <a:pt x="278251" y="337996"/>
                </a:cubicBezTo>
                <a:cubicBezTo>
                  <a:pt x="278251" y="337280"/>
                  <a:pt x="277893" y="336564"/>
                  <a:pt x="277893" y="335848"/>
                </a:cubicBezTo>
                <a:cubicBezTo>
                  <a:pt x="277893" y="335132"/>
                  <a:pt x="277893" y="334415"/>
                  <a:pt x="277534" y="333341"/>
                </a:cubicBezTo>
                <a:cubicBezTo>
                  <a:pt x="277534" y="333341"/>
                  <a:pt x="277534" y="332983"/>
                  <a:pt x="277534" y="332625"/>
                </a:cubicBezTo>
                <a:lnTo>
                  <a:pt x="277534" y="153235"/>
                </a:lnTo>
                <a:cubicBezTo>
                  <a:pt x="277534" y="141061"/>
                  <a:pt x="287571" y="131393"/>
                  <a:pt x="299759" y="131393"/>
                </a:cubicBezTo>
                <a:close/>
                <a:moveTo>
                  <a:pt x="281106" y="48695"/>
                </a:moveTo>
                <a:cubicBezTo>
                  <a:pt x="151668" y="58362"/>
                  <a:pt x="49122" y="166134"/>
                  <a:pt x="48046" y="297538"/>
                </a:cubicBezTo>
                <a:lnTo>
                  <a:pt x="95734" y="297538"/>
                </a:lnTo>
                <a:lnTo>
                  <a:pt x="95734" y="335849"/>
                </a:lnTo>
                <a:lnTo>
                  <a:pt x="50556" y="335849"/>
                </a:lnTo>
                <a:cubicBezTo>
                  <a:pt x="67050" y="451856"/>
                  <a:pt x="162783" y="542443"/>
                  <a:pt x="281106" y="551394"/>
                </a:cubicBezTo>
                <a:lnTo>
                  <a:pt x="281106" y="507712"/>
                </a:lnTo>
                <a:lnTo>
                  <a:pt x="319471" y="507712"/>
                </a:lnTo>
                <a:lnTo>
                  <a:pt x="319471" y="551394"/>
                </a:lnTo>
                <a:cubicBezTo>
                  <a:pt x="437794" y="542443"/>
                  <a:pt x="533886" y="451856"/>
                  <a:pt x="550379" y="335849"/>
                </a:cubicBezTo>
                <a:lnTo>
                  <a:pt x="507711" y="335849"/>
                </a:lnTo>
                <a:lnTo>
                  <a:pt x="507711" y="297538"/>
                </a:lnTo>
                <a:lnTo>
                  <a:pt x="552889" y="297538"/>
                </a:lnTo>
                <a:cubicBezTo>
                  <a:pt x="551813" y="166134"/>
                  <a:pt x="449267" y="58362"/>
                  <a:pt x="319471" y="48695"/>
                </a:cubicBezTo>
                <a:lnTo>
                  <a:pt x="319471" y="92377"/>
                </a:lnTo>
                <a:lnTo>
                  <a:pt x="281106" y="92377"/>
                </a:lnTo>
                <a:close/>
                <a:moveTo>
                  <a:pt x="300468" y="0"/>
                </a:moveTo>
                <a:cubicBezTo>
                  <a:pt x="466119" y="0"/>
                  <a:pt x="600935" y="134626"/>
                  <a:pt x="600935" y="300044"/>
                </a:cubicBezTo>
                <a:cubicBezTo>
                  <a:pt x="600935" y="465462"/>
                  <a:pt x="466119" y="600088"/>
                  <a:pt x="300468" y="600088"/>
                </a:cubicBezTo>
                <a:cubicBezTo>
                  <a:pt x="134816" y="600088"/>
                  <a:pt x="0" y="465462"/>
                  <a:pt x="0" y="300044"/>
                </a:cubicBezTo>
                <a:cubicBezTo>
                  <a:pt x="0" y="134626"/>
                  <a:pt x="134816" y="0"/>
                  <a:pt x="3004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13"/>
          <p:cNvSpPr/>
          <p:nvPr/>
        </p:nvSpPr>
        <p:spPr>
          <a:xfrm>
            <a:off x="5406274" y="3444556"/>
            <a:ext cx="450542" cy="659682"/>
          </a:xfrm>
          <a:custGeom>
            <a:avLst/>
            <a:gdLst>
              <a:gd name="connsiteX0" fmla="*/ 207039 w 413937"/>
              <a:gd name="connsiteY0" fmla="*/ 408856 h 606087"/>
              <a:gd name="connsiteX1" fmla="*/ 229479 w 413937"/>
              <a:gd name="connsiteY1" fmla="*/ 431262 h 606087"/>
              <a:gd name="connsiteX2" fmla="*/ 229479 w 413937"/>
              <a:gd name="connsiteY2" fmla="*/ 497732 h 606087"/>
              <a:gd name="connsiteX3" fmla="*/ 207039 w 413937"/>
              <a:gd name="connsiteY3" fmla="*/ 520138 h 606087"/>
              <a:gd name="connsiteX4" fmla="*/ 184599 w 413937"/>
              <a:gd name="connsiteY4" fmla="*/ 497732 h 606087"/>
              <a:gd name="connsiteX5" fmla="*/ 184599 w 413937"/>
              <a:gd name="connsiteY5" fmla="*/ 431262 h 606087"/>
              <a:gd name="connsiteX6" fmla="*/ 207039 w 413937"/>
              <a:gd name="connsiteY6" fmla="*/ 408856 h 606087"/>
              <a:gd name="connsiteX7" fmla="*/ 66402 w 413937"/>
              <a:gd name="connsiteY7" fmla="*/ 277549 h 606087"/>
              <a:gd name="connsiteX8" fmla="*/ 44891 w 413937"/>
              <a:gd name="connsiteY8" fmla="*/ 299028 h 606087"/>
              <a:gd name="connsiteX9" fmla="*/ 44891 w 413937"/>
              <a:gd name="connsiteY9" fmla="*/ 561261 h 606087"/>
              <a:gd name="connsiteX10" fmla="*/ 369046 w 413937"/>
              <a:gd name="connsiteY10" fmla="*/ 561261 h 606087"/>
              <a:gd name="connsiteX11" fmla="*/ 369046 w 413937"/>
              <a:gd name="connsiteY11" fmla="*/ 299028 h 606087"/>
              <a:gd name="connsiteX12" fmla="*/ 347535 w 413937"/>
              <a:gd name="connsiteY12" fmla="*/ 277549 h 606087"/>
              <a:gd name="connsiteX13" fmla="*/ 207062 w 413937"/>
              <a:gd name="connsiteY13" fmla="*/ 0 h 606087"/>
              <a:gd name="connsiteX14" fmla="*/ 339118 w 413937"/>
              <a:gd name="connsiteY14" fmla="*/ 132050 h 606087"/>
              <a:gd name="connsiteX15" fmla="*/ 316672 w 413937"/>
              <a:gd name="connsiteY15" fmla="*/ 154463 h 606087"/>
              <a:gd name="connsiteX16" fmla="*/ 294226 w 413937"/>
              <a:gd name="connsiteY16" fmla="*/ 132050 h 606087"/>
              <a:gd name="connsiteX17" fmla="*/ 207062 w 413937"/>
              <a:gd name="connsiteY17" fmla="*/ 44826 h 606087"/>
              <a:gd name="connsiteX18" fmla="*/ 119711 w 413937"/>
              <a:gd name="connsiteY18" fmla="*/ 132050 h 606087"/>
              <a:gd name="connsiteX19" fmla="*/ 119711 w 413937"/>
              <a:gd name="connsiteY19" fmla="*/ 232722 h 606087"/>
              <a:gd name="connsiteX20" fmla="*/ 347535 w 413937"/>
              <a:gd name="connsiteY20" fmla="*/ 232722 h 606087"/>
              <a:gd name="connsiteX21" fmla="*/ 413937 w 413937"/>
              <a:gd name="connsiteY21" fmla="*/ 299028 h 606087"/>
              <a:gd name="connsiteX22" fmla="*/ 413937 w 413937"/>
              <a:gd name="connsiteY22" fmla="*/ 583674 h 606087"/>
              <a:gd name="connsiteX23" fmla="*/ 391491 w 413937"/>
              <a:gd name="connsiteY23" fmla="*/ 606087 h 606087"/>
              <a:gd name="connsiteX24" fmla="*/ 22446 w 413937"/>
              <a:gd name="connsiteY24" fmla="*/ 606087 h 606087"/>
              <a:gd name="connsiteX25" fmla="*/ 0 w 413937"/>
              <a:gd name="connsiteY25" fmla="*/ 583674 h 606087"/>
              <a:gd name="connsiteX26" fmla="*/ 0 w 413937"/>
              <a:gd name="connsiteY26" fmla="*/ 299028 h 606087"/>
              <a:gd name="connsiteX27" fmla="*/ 66402 w 413937"/>
              <a:gd name="connsiteY27" fmla="*/ 232722 h 606087"/>
              <a:gd name="connsiteX28" fmla="*/ 74819 w 413937"/>
              <a:gd name="connsiteY28" fmla="*/ 232722 h 606087"/>
              <a:gd name="connsiteX29" fmla="*/ 74819 w 413937"/>
              <a:gd name="connsiteY29" fmla="*/ 132050 h 606087"/>
              <a:gd name="connsiteX30" fmla="*/ 207062 w 413937"/>
              <a:gd name="connsiteY30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13937" h="606087">
                <a:moveTo>
                  <a:pt x="207039" y="408856"/>
                </a:moveTo>
                <a:cubicBezTo>
                  <a:pt x="219381" y="408856"/>
                  <a:pt x="229479" y="418939"/>
                  <a:pt x="229479" y="431262"/>
                </a:cubicBezTo>
                <a:lnTo>
                  <a:pt x="229479" y="497732"/>
                </a:lnTo>
                <a:cubicBezTo>
                  <a:pt x="229479" y="510055"/>
                  <a:pt x="219381" y="520138"/>
                  <a:pt x="207039" y="520138"/>
                </a:cubicBezTo>
                <a:cubicBezTo>
                  <a:pt x="194510" y="520138"/>
                  <a:pt x="184599" y="510055"/>
                  <a:pt x="184599" y="497732"/>
                </a:cubicBezTo>
                <a:lnTo>
                  <a:pt x="184599" y="431262"/>
                </a:lnTo>
                <a:cubicBezTo>
                  <a:pt x="184599" y="418939"/>
                  <a:pt x="194510" y="408856"/>
                  <a:pt x="207039" y="408856"/>
                </a:cubicBezTo>
                <a:close/>
                <a:moveTo>
                  <a:pt x="66402" y="277549"/>
                </a:moveTo>
                <a:cubicBezTo>
                  <a:pt x="54618" y="277549"/>
                  <a:pt x="44891" y="287074"/>
                  <a:pt x="44891" y="299028"/>
                </a:cubicBezTo>
                <a:lnTo>
                  <a:pt x="44891" y="561261"/>
                </a:lnTo>
                <a:lnTo>
                  <a:pt x="369046" y="561261"/>
                </a:lnTo>
                <a:lnTo>
                  <a:pt x="369046" y="299028"/>
                </a:lnTo>
                <a:cubicBezTo>
                  <a:pt x="369046" y="287074"/>
                  <a:pt x="359319" y="277549"/>
                  <a:pt x="347535" y="277549"/>
                </a:cubicBezTo>
                <a:close/>
                <a:moveTo>
                  <a:pt x="207062" y="0"/>
                </a:moveTo>
                <a:cubicBezTo>
                  <a:pt x="279824" y="0"/>
                  <a:pt x="339118" y="59208"/>
                  <a:pt x="339118" y="132050"/>
                </a:cubicBezTo>
                <a:cubicBezTo>
                  <a:pt x="339118" y="144378"/>
                  <a:pt x="329017" y="154463"/>
                  <a:pt x="316672" y="154463"/>
                </a:cubicBezTo>
                <a:cubicBezTo>
                  <a:pt x="304327" y="154463"/>
                  <a:pt x="294226" y="144378"/>
                  <a:pt x="294226" y="132050"/>
                </a:cubicBezTo>
                <a:cubicBezTo>
                  <a:pt x="294226" y="83862"/>
                  <a:pt x="255133" y="44826"/>
                  <a:pt x="207062" y="44826"/>
                </a:cubicBezTo>
                <a:cubicBezTo>
                  <a:pt x="158804" y="44826"/>
                  <a:pt x="119711" y="83862"/>
                  <a:pt x="119711" y="132050"/>
                </a:cubicBezTo>
                <a:lnTo>
                  <a:pt x="119711" y="232722"/>
                </a:lnTo>
                <a:lnTo>
                  <a:pt x="347535" y="232722"/>
                </a:lnTo>
                <a:cubicBezTo>
                  <a:pt x="384197" y="232722"/>
                  <a:pt x="413937" y="262420"/>
                  <a:pt x="413937" y="299028"/>
                </a:cubicBezTo>
                <a:lnTo>
                  <a:pt x="413937" y="583674"/>
                </a:lnTo>
                <a:cubicBezTo>
                  <a:pt x="413937" y="596001"/>
                  <a:pt x="403837" y="606087"/>
                  <a:pt x="391491" y="606087"/>
                </a:cubicBezTo>
                <a:lnTo>
                  <a:pt x="22446" y="606087"/>
                </a:lnTo>
                <a:cubicBezTo>
                  <a:pt x="10100" y="606087"/>
                  <a:pt x="0" y="596001"/>
                  <a:pt x="0" y="583674"/>
                </a:cubicBezTo>
                <a:lnTo>
                  <a:pt x="0" y="299028"/>
                </a:lnTo>
                <a:cubicBezTo>
                  <a:pt x="0" y="262420"/>
                  <a:pt x="29740" y="232722"/>
                  <a:pt x="66402" y="232722"/>
                </a:cubicBezTo>
                <a:lnTo>
                  <a:pt x="74819" y="232722"/>
                </a:lnTo>
                <a:lnTo>
                  <a:pt x="74819" y="132050"/>
                </a:lnTo>
                <a:cubicBezTo>
                  <a:pt x="74819" y="59208"/>
                  <a:pt x="134113" y="0"/>
                  <a:pt x="2070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14"/>
          <p:cNvSpPr/>
          <p:nvPr/>
        </p:nvSpPr>
        <p:spPr>
          <a:xfrm>
            <a:off x="8135339" y="3445055"/>
            <a:ext cx="659682" cy="658686"/>
          </a:xfrm>
          <a:custGeom>
            <a:avLst/>
            <a:gdLst>
              <a:gd name="connsiteX0" fmla="*/ 302086 w 607639"/>
              <a:gd name="connsiteY0" fmla="*/ 162018 h 606722"/>
              <a:gd name="connsiteX1" fmla="*/ 359395 w 607639"/>
              <a:gd name="connsiteY1" fmla="*/ 162018 h 606722"/>
              <a:gd name="connsiteX2" fmla="*/ 359395 w 607639"/>
              <a:gd name="connsiteY2" fmla="*/ 247868 h 606722"/>
              <a:gd name="connsiteX3" fmla="*/ 445268 w 607639"/>
              <a:gd name="connsiteY3" fmla="*/ 247868 h 606722"/>
              <a:gd name="connsiteX4" fmla="*/ 445268 w 607639"/>
              <a:gd name="connsiteY4" fmla="*/ 305012 h 606722"/>
              <a:gd name="connsiteX5" fmla="*/ 359395 w 607639"/>
              <a:gd name="connsiteY5" fmla="*/ 305012 h 606722"/>
              <a:gd name="connsiteX6" fmla="*/ 359395 w 607639"/>
              <a:gd name="connsiteY6" fmla="*/ 390862 h 606722"/>
              <a:gd name="connsiteX7" fmla="*/ 302086 w 607639"/>
              <a:gd name="connsiteY7" fmla="*/ 390862 h 606722"/>
              <a:gd name="connsiteX8" fmla="*/ 302086 w 607639"/>
              <a:gd name="connsiteY8" fmla="*/ 305012 h 606722"/>
              <a:gd name="connsiteX9" fmla="*/ 216213 w 607639"/>
              <a:gd name="connsiteY9" fmla="*/ 305012 h 606722"/>
              <a:gd name="connsiteX10" fmla="*/ 216213 w 607639"/>
              <a:gd name="connsiteY10" fmla="*/ 247868 h 606722"/>
              <a:gd name="connsiteX11" fmla="*/ 302086 w 607639"/>
              <a:gd name="connsiteY11" fmla="*/ 247868 h 606722"/>
              <a:gd name="connsiteX12" fmla="*/ 330744 w 607639"/>
              <a:gd name="connsiteY12" fmla="*/ 57233 h 606722"/>
              <a:gd name="connsiteX13" fmla="*/ 111168 w 607639"/>
              <a:gd name="connsiteY13" fmla="*/ 276389 h 606722"/>
              <a:gd name="connsiteX14" fmla="*/ 330744 w 607639"/>
              <a:gd name="connsiteY14" fmla="*/ 495634 h 606722"/>
              <a:gd name="connsiteX15" fmla="*/ 550320 w 607639"/>
              <a:gd name="connsiteY15" fmla="*/ 276389 h 606722"/>
              <a:gd name="connsiteX16" fmla="*/ 330744 w 607639"/>
              <a:gd name="connsiteY16" fmla="*/ 57233 h 606722"/>
              <a:gd name="connsiteX17" fmla="*/ 330744 w 607639"/>
              <a:gd name="connsiteY17" fmla="*/ 0 h 606722"/>
              <a:gd name="connsiteX18" fmla="*/ 607639 w 607639"/>
              <a:gd name="connsiteY18" fmla="*/ 276389 h 606722"/>
              <a:gd name="connsiteX19" fmla="*/ 330744 w 607639"/>
              <a:gd name="connsiteY19" fmla="*/ 552866 h 606722"/>
              <a:gd name="connsiteX20" fmla="*/ 156382 w 607639"/>
              <a:gd name="connsiteY20" fmla="*/ 490923 h 606722"/>
              <a:gd name="connsiteX21" fmla="*/ 40497 w 607639"/>
              <a:gd name="connsiteY21" fmla="*/ 606722 h 606722"/>
              <a:gd name="connsiteX22" fmla="*/ 0 w 607639"/>
              <a:gd name="connsiteY22" fmla="*/ 566286 h 606722"/>
              <a:gd name="connsiteX23" fmla="*/ 115885 w 607639"/>
              <a:gd name="connsiteY23" fmla="*/ 450487 h 606722"/>
              <a:gd name="connsiteX24" fmla="*/ 53937 w 607639"/>
              <a:gd name="connsiteY24" fmla="*/ 276389 h 606722"/>
              <a:gd name="connsiteX25" fmla="*/ 330744 w 607639"/>
              <a:gd name="connsiteY25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07639" h="606722">
                <a:moveTo>
                  <a:pt x="302086" y="162018"/>
                </a:moveTo>
                <a:lnTo>
                  <a:pt x="359395" y="162018"/>
                </a:lnTo>
                <a:lnTo>
                  <a:pt x="359395" y="247868"/>
                </a:lnTo>
                <a:lnTo>
                  <a:pt x="445268" y="247868"/>
                </a:lnTo>
                <a:lnTo>
                  <a:pt x="445268" y="305012"/>
                </a:lnTo>
                <a:lnTo>
                  <a:pt x="359395" y="305012"/>
                </a:lnTo>
                <a:lnTo>
                  <a:pt x="359395" y="390862"/>
                </a:lnTo>
                <a:lnTo>
                  <a:pt x="302086" y="390862"/>
                </a:lnTo>
                <a:lnTo>
                  <a:pt x="302086" y="305012"/>
                </a:lnTo>
                <a:lnTo>
                  <a:pt x="216213" y="305012"/>
                </a:lnTo>
                <a:lnTo>
                  <a:pt x="216213" y="247868"/>
                </a:lnTo>
                <a:lnTo>
                  <a:pt x="302086" y="247868"/>
                </a:lnTo>
                <a:close/>
                <a:moveTo>
                  <a:pt x="330744" y="57233"/>
                </a:moveTo>
                <a:cubicBezTo>
                  <a:pt x="209696" y="57233"/>
                  <a:pt x="111168" y="155524"/>
                  <a:pt x="111168" y="276389"/>
                </a:cubicBezTo>
                <a:cubicBezTo>
                  <a:pt x="111168" y="397342"/>
                  <a:pt x="209696" y="495634"/>
                  <a:pt x="330744" y="495634"/>
                </a:cubicBezTo>
                <a:cubicBezTo>
                  <a:pt x="451791" y="495634"/>
                  <a:pt x="550320" y="397342"/>
                  <a:pt x="550320" y="276389"/>
                </a:cubicBezTo>
                <a:cubicBezTo>
                  <a:pt x="550320" y="155524"/>
                  <a:pt x="451791" y="57233"/>
                  <a:pt x="330744" y="57233"/>
                </a:cubicBezTo>
                <a:close/>
                <a:moveTo>
                  <a:pt x="330744" y="0"/>
                </a:moveTo>
                <a:cubicBezTo>
                  <a:pt x="483388" y="0"/>
                  <a:pt x="607639" y="123975"/>
                  <a:pt x="607639" y="276389"/>
                </a:cubicBezTo>
                <a:cubicBezTo>
                  <a:pt x="607639" y="428891"/>
                  <a:pt x="483388" y="552866"/>
                  <a:pt x="330744" y="552866"/>
                </a:cubicBezTo>
                <a:cubicBezTo>
                  <a:pt x="264702" y="552866"/>
                  <a:pt x="204000" y="529671"/>
                  <a:pt x="156382" y="490923"/>
                </a:cubicBezTo>
                <a:lnTo>
                  <a:pt x="40497" y="606722"/>
                </a:lnTo>
                <a:lnTo>
                  <a:pt x="0" y="566286"/>
                </a:lnTo>
                <a:lnTo>
                  <a:pt x="115885" y="450487"/>
                </a:lnTo>
                <a:cubicBezTo>
                  <a:pt x="77168" y="402941"/>
                  <a:pt x="53937" y="342331"/>
                  <a:pt x="53937" y="276389"/>
                </a:cubicBezTo>
                <a:cubicBezTo>
                  <a:pt x="53937" y="123975"/>
                  <a:pt x="178099" y="0"/>
                  <a:pt x="3307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899883" y="4939486"/>
            <a:ext cx="3748940" cy="924057"/>
            <a:chOff x="7116188" y="2947217"/>
            <a:chExt cx="4211794" cy="924057"/>
          </a:xfrm>
        </p:grpSpPr>
        <p:sp>
          <p:nvSpPr>
            <p:cNvPr id="35" name="矩形 34"/>
            <p:cNvSpPr/>
            <p:nvPr/>
          </p:nvSpPr>
          <p:spPr bwMode="auto">
            <a:xfrm>
              <a:off x="7576977" y="3322726"/>
              <a:ext cx="3340990" cy="5485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36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116188" y="2947217"/>
              <a:ext cx="4211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660445" y="1629492"/>
            <a:ext cx="2973834" cy="950826"/>
            <a:chOff x="7576977" y="2920448"/>
            <a:chExt cx="3340990" cy="950826"/>
          </a:xfrm>
        </p:grpSpPr>
        <p:sp>
          <p:nvSpPr>
            <p:cNvPr id="39" name="矩形 38"/>
            <p:cNvSpPr/>
            <p:nvPr/>
          </p:nvSpPr>
          <p:spPr bwMode="auto">
            <a:xfrm>
              <a:off x="7576977" y="3322726"/>
              <a:ext cx="3340990" cy="5485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0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8126807" y="2920448"/>
              <a:ext cx="1942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382416" y="4939486"/>
            <a:ext cx="2973832" cy="924057"/>
            <a:chOff x="8066164" y="2947217"/>
            <a:chExt cx="3340990" cy="924057"/>
          </a:xfrm>
        </p:grpSpPr>
        <p:sp>
          <p:nvSpPr>
            <p:cNvPr id="43" name="矩形 42"/>
            <p:cNvSpPr/>
            <p:nvPr/>
          </p:nvSpPr>
          <p:spPr bwMode="auto">
            <a:xfrm>
              <a:off x="8066164" y="3322726"/>
              <a:ext cx="3340990" cy="5485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4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567448" y="2947217"/>
              <a:ext cx="19423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Remedial measures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373283" y="2340747"/>
            <a:ext cx="4303239" cy="1683439"/>
            <a:chOff x="1373283" y="1919840"/>
            <a:chExt cx="4303239" cy="1683439"/>
          </a:xfrm>
        </p:grpSpPr>
        <p:grpSp>
          <p:nvGrpSpPr>
            <p:cNvPr id="27" name="组合 26"/>
            <p:cNvGrpSpPr/>
            <p:nvPr/>
          </p:nvGrpSpPr>
          <p:grpSpPr>
            <a:xfrm>
              <a:off x="1373283" y="1921064"/>
              <a:ext cx="4303239" cy="1682215"/>
              <a:chOff x="1300855" y="2328470"/>
              <a:chExt cx="4303239" cy="1682215"/>
            </a:xfrm>
          </p:grpSpPr>
          <p:sp>
            <p:nvSpPr>
              <p:cNvPr id="30" name="圆角矩形 227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0" dirty="0">
                  <a:solidFill>
                    <a:srgbClr val="3E393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任意多边形 228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gradFill>
                <a:gsLst>
                  <a:gs pos="45000">
                    <a:srgbClr val="D72171"/>
                  </a:gs>
                  <a:gs pos="61000">
                    <a:srgbClr val="583ABE"/>
                  </a:gs>
                </a:gsLst>
                <a:lin ang="5400000" scaled="1"/>
              </a:gra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>
                  <a:lnSpc>
                    <a:spcPct val="100000"/>
                  </a:lnSpc>
                </a:pPr>
                <a:endParaRPr sz="106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751949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21175" y="2385147"/>
              <a:ext cx="3607451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73283" y="4424268"/>
            <a:ext cx="4303239" cy="1682215"/>
            <a:chOff x="1373283" y="4003361"/>
            <a:chExt cx="4303239" cy="1682215"/>
          </a:xfrm>
        </p:grpSpPr>
        <p:grpSp>
          <p:nvGrpSpPr>
            <p:cNvPr id="33" name="组合 32"/>
            <p:cNvGrpSpPr/>
            <p:nvPr/>
          </p:nvGrpSpPr>
          <p:grpSpPr>
            <a:xfrm>
              <a:off x="1373283" y="4003361"/>
              <a:ext cx="4303239" cy="1682215"/>
              <a:chOff x="1300855" y="2328470"/>
              <a:chExt cx="4303239" cy="1682215"/>
            </a:xfrm>
          </p:grpSpPr>
          <p:sp>
            <p:nvSpPr>
              <p:cNvPr id="36" name="圆角矩形 30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0" dirty="0">
                  <a:solidFill>
                    <a:srgbClr val="3E393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任意多边形 31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gradFill>
                <a:gsLst>
                  <a:gs pos="45000">
                    <a:srgbClr val="D72171"/>
                  </a:gs>
                  <a:gs pos="61000">
                    <a:srgbClr val="583ABE"/>
                  </a:gs>
                </a:gsLst>
                <a:lin ang="5400000" scaled="1"/>
              </a:gra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/>
                <a:endParaRPr sz="106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1751949" y="4003361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721175" y="4512125"/>
              <a:ext cx="3607451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461330" y="2340747"/>
            <a:ext cx="4303239" cy="1683439"/>
            <a:chOff x="6461330" y="1919840"/>
            <a:chExt cx="4303239" cy="1683439"/>
          </a:xfrm>
        </p:grpSpPr>
        <p:grpSp>
          <p:nvGrpSpPr>
            <p:cNvPr id="40" name="组合 39"/>
            <p:cNvGrpSpPr/>
            <p:nvPr/>
          </p:nvGrpSpPr>
          <p:grpSpPr>
            <a:xfrm>
              <a:off x="6461330" y="1921064"/>
              <a:ext cx="4303239" cy="1682215"/>
              <a:chOff x="1300855" y="2328470"/>
              <a:chExt cx="4303239" cy="1682215"/>
            </a:xfrm>
          </p:grpSpPr>
          <p:sp>
            <p:nvSpPr>
              <p:cNvPr id="44" name="圆角矩形 33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0" dirty="0">
                  <a:solidFill>
                    <a:srgbClr val="3E393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0" name="任意多边形 34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gradFill>
                <a:gsLst>
                  <a:gs pos="45000">
                    <a:srgbClr val="D72171"/>
                  </a:gs>
                  <a:gs pos="61000">
                    <a:srgbClr val="583ABE"/>
                  </a:gs>
                </a:gsLst>
                <a:lin ang="5400000" scaled="1"/>
              </a:gra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/>
                <a:endParaRPr sz="106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2" name="文本框 41"/>
            <p:cNvSpPr txBox="1"/>
            <p:nvPr/>
          </p:nvSpPr>
          <p:spPr>
            <a:xfrm>
              <a:off x="6839996" y="1919840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6839996" y="2427189"/>
              <a:ext cx="3607451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461330" y="4424268"/>
            <a:ext cx="4303239" cy="1682215"/>
            <a:chOff x="6461330" y="4003361"/>
            <a:chExt cx="4303239" cy="1682215"/>
          </a:xfrm>
        </p:grpSpPr>
        <p:grpSp>
          <p:nvGrpSpPr>
            <p:cNvPr id="62" name="组合 61"/>
            <p:cNvGrpSpPr/>
            <p:nvPr/>
          </p:nvGrpSpPr>
          <p:grpSpPr>
            <a:xfrm>
              <a:off x="6461330" y="4003361"/>
              <a:ext cx="4303239" cy="1682215"/>
              <a:chOff x="1300855" y="2328470"/>
              <a:chExt cx="4303239" cy="1682215"/>
            </a:xfrm>
          </p:grpSpPr>
          <p:sp>
            <p:nvSpPr>
              <p:cNvPr id="65" name="圆角矩形 36"/>
              <p:cNvSpPr/>
              <p:nvPr/>
            </p:nvSpPr>
            <p:spPr>
              <a:xfrm>
                <a:off x="1300855" y="2507997"/>
                <a:ext cx="4303239" cy="1502688"/>
              </a:xfrm>
              <a:prstGeom prst="roundRect">
                <a:avLst>
                  <a:gd name="adj" fmla="val 11847"/>
                </a:avLst>
              </a:prstGeom>
              <a:solidFill>
                <a:srgbClr val="F7F7F7"/>
              </a:solidFill>
              <a:ln w="9525" cap="flat">
                <a:solidFill>
                  <a:schemeClr val="bg1">
                    <a:lumMod val="75000"/>
                  </a:schemeClr>
                </a:solidFill>
                <a:custDash>
                  <a:ds d="380000" sp="120000"/>
                </a:custDash>
                <a:bevel/>
              </a:ln>
            </p:spPr>
            <p:txBody>
              <a:bodyPr wrap="square" lIns="0" tIns="0" rIns="0" bIns="0" rtlCol="0" anchor="ctr"/>
              <a:lstStyle/>
              <a:p>
                <a:endParaRPr sz="910" dirty="0">
                  <a:solidFill>
                    <a:srgbClr val="3E3938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任意多边形 37"/>
              <p:cNvSpPr/>
              <p:nvPr/>
            </p:nvSpPr>
            <p:spPr>
              <a:xfrm>
                <a:off x="1495151" y="2328470"/>
                <a:ext cx="2432000" cy="359055"/>
              </a:xfrm>
              <a:custGeom>
                <a:avLst/>
                <a:gdLst>
                  <a:gd name="rtl" fmla="*/ 30400 w 2432000"/>
                  <a:gd name="rtt" fmla="*/ 30400 h 359055"/>
                  <a:gd name="rtr" fmla="*/ 2401600 w 2432000"/>
                  <a:gd name="rtb" fmla="*/ 328655 h 359055"/>
                </a:gdLst>
                <a:ahLst/>
                <a:cxnLst/>
                <a:rect l="rtl" t="rtt" r="rtr" b="rtb"/>
                <a:pathLst>
                  <a:path w="2432000" h="359055">
                    <a:moveTo>
                      <a:pt x="179527" y="359055"/>
                    </a:moveTo>
                    <a:lnTo>
                      <a:pt x="2252473" y="359055"/>
                    </a:lnTo>
                    <a:cubicBezTo>
                      <a:pt x="2351622" y="359055"/>
                      <a:pt x="2432000" y="278681"/>
                      <a:pt x="2432000" y="179527"/>
                    </a:cubicBezTo>
                    <a:cubicBezTo>
                      <a:pt x="2432000" y="80375"/>
                      <a:pt x="2351622" y="0"/>
                      <a:pt x="2252473" y="0"/>
                    </a:cubicBezTo>
                    <a:lnTo>
                      <a:pt x="179527" y="0"/>
                    </a:lnTo>
                    <a:cubicBezTo>
                      <a:pt x="80375" y="0"/>
                      <a:pt x="0" y="80375"/>
                      <a:pt x="0" y="179527"/>
                    </a:cubicBezTo>
                    <a:cubicBezTo>
                      <a:pt x="0" y="278681"/>
                      <a:pt x="80375" y="359055"/>
                      <a:pt x="179527" y="359055"/>
                    </a:cubicBezTo>
                    <a:close/>
                  </a:path>
                </a:pathLst>
              </a:custGeom>
              <a:gradFill>
                <a:gsLst>
                  <a:gs pos="45000">
                    <a:srgbClr val="D72171"/>
                  </a:gs>
                  <a:gs pos="61000">
                    <a:srgbClr val="583ABE"/>
                  </a:gs>
                </a:gsLst>
                <a:lin ang="5400000" scaled="1"/>
              </a:gradFill>
              <a:ln w="15200" cap="flat">
                <a:noFill/>
                <a:bevel/>
              </a:ln>
            </p:spPr>
            <p:txBody>
              <a:bodyPr wrap="square" lIns="36000" tIns="0" rIns="36000" bIns="0" rtlCol="0" anchor="ctr"/>
              <a:lstStyle/>
              <a:p>
                <a:pPr algn="ctr"/>
                <a:endParaRPr sz="106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6839996" y="4003361"/>
              <a:ext cx="2057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809223" y="4457164"/>
              <a:ext cx="3607451" cy="102374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sp>
        <p:nvSpPr>
          <p:cNvPr id="67" name="矩形 66"/>
          <p:cNvSpPr/>
          <p:nvPr/>
        </p:nvSpPr>
        <p:spPr>
          <a:xfrm>
            <a:off x="2596061" y="1468058"/>
            <a:ext cx="761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Remedial measures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35ae35a6-7194-49cd-8e40-fcf16aadac6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226690" y="1878149"/>
            <a:ext cx="7738621" cy="5045169"/>
            <a:chOff x="1956932" y="1264293"/>
            <a:chExt cx="8278137" cy="5396905"/>
          </a:xfrm>
        </p:grpSpPr>
        <p:sp>
          <p:nvSpPr>
            <p:cNvPr id="41" name="íšļíďê"/>
            <p:cNvSpPr/>
            <p:nvPr/>
          </p:nvSpPr>
          <p:spPr>
            <a:xfrm>
              <a:off x="2449509" y="1264293"/>
              <a:ext cx="3708576" cy="4676028"/>
            </a:xfrm>
            <a:custGeom>
              <a:avLst/>
              <a:gdLst>
                <a:gd name="connsiteX0" fmla="*/ 0 w 854018"/>
                <a:gd name="connsiteY0" fmla="*/ 0 h 1076805"/>
                <a:gd name="connsiteX1" fmla="*/ 584817 w 854018"/>
                <a:gd name="connsiteY1" fmla="*/ 0 h 1076805"/>
                <a:gd name="connsiteX2" fmla="*/ 854018 w 854018"/>
                <a:gd name="connsiteY2" fmla="*/ 538403 h 1076805"/>
                <a:gd name="connsiteX3" fmla="*/ 584817 w 854018"/>
                <a:gd name="connsiteY3" fmla="*/ 1076805 h 1076805"/>
                <a:gd name="connsiteX4" fmla="*/ 0 w 854018"/>
                <a:gd name="connsiteY4" fmla="*/ 1076805 h 107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18" h="1076805">
                  <a:moveTo>
                    <a:pt x="0" y="0"/>
                  </a:moveTo>
                  <a:lnTo>
                    <a:pt x="584817" y="0"/>
                  </a:lnTo>
                  <a:lnTo>
                    <a:pt x="854018" y="538403"/>
                  </a:lnTo>
                  <a:lnTo>
                    <a:pt x="584817" y="1076805"/>
                  </a:lnTo>
                  <a:lnTo>
                    <a:pt x="0" y="1076805"/>
                  </a:lnTo>
                  <a:close/>
                </a:path>
              </a:pathLst>
            </a:cu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iS1iḑè"/>
            <p:cNvSpPr/>
            <p:nvPr/>
          </p:nvSpPr>
          <p:spPr bwMode="auto">
            <a:xfrm>
              <a:off x="3551115" y="1653475"/>
              <a:ext cx="1660364" cy="3979298"/>
            </a:xfrm>
            <a:custGeom>
              <a:avLst/>
              <a:gdLst>
                <a:gd name="T0" fmla="*/ 761 w 774"/>
                <a:gd name="T1" fmla="*/ 1855 h 1855"/>
                <a:gd name="T2" fmla="*/ 219 w 774"/>
                <a:gd name="T3" fmla="*/ 538 h 1855"/>
                <a:gd name="T4" fmla="*/ 774 w 774"/>
                <a:gd name="T5" fmla="*/ 0 h 1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4" h="1855">
                  <a:moveTo>
                    <a:pt x="761" y="1855"/>
                  </a:moveTo>
                  <a:cubicBezTo>
                    <a:pt x="243" y="1637"/>
                    <a:pt x="0" y="1048"/>
                    <a:pt x="219" y="538"/>
                  </a:cubicBezTo>
                  <a:cubicBezTo>
                    <a:pt x="324" y="293"/>
                    <a:pt x="523" y="100"/>
                    <a:pt x="774" y="0"/>
                  </a:cubicBezTo>
                </a:path>
              </a:pathLst>
            </a:custGeom>
            <a:noFill/>
            <a:ln w="38100" cap="flat">
              <a:solidFill>
                <a:srgbClr val="FC6841"/>
              </a:solidFill>
              <a:prstDash val="solid"/>
              <a:miter lim="800000"/>
              <a:headEnd type="oval"/>
              <a:tailEnd type="oval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3" name="ïṣliďê"/>
            <p:cNvSpPr/>
            <p:nvPr/>
          </p:nvSpPr>
          <p:spPr>
            <a:xfrm>
              <a:off x="4159578" y="1837400"/>
              <a:ext cx="627740" cy="627740"/>
            </a:xfrm>
            <a:prstGeom prst="ellipse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49" name="îṧ1ïďé"/>
            <p:cNvGrpSpPr/>
            <p:nvPr/>
          </p:nvGrpSpPr>
          <p:grpSpPr>
            <a:xfrm>
              <a:off x="7274045" y="1467772"/>
              <a:ext cx="2331916" cy="1385162"/>
              <a:chOff x="8662573" y="1518902"/>
              <a:chExt cx="2578029" cy="1385162"/>
            </a:xfrm>
          </p:grpSpPr>
          <p:sp>
            <p:nvSpPr>
              <p:cNvPr id="59" name="íṩļîḋê"/>
              <p:cNvSpPr txBox="1"/>
              <p:nvPr/>
            </p:nvSpPr>
            <p:spPr>
              <a:xfrm>
                <a:off x="8662573" y="1839895"/>
                <a:ext cx="2578029" cy="106416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68" name="îślîdé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85000" lnSpcReduction="10000"/>
              </a:bodyPr>
              <a:lstStyle/>
              <a:p>
                <a:r>
                  <a:rPr lang="en-US" altLang="zh-CN" b="1" dirty="0">
                    <a:gradFill>
                      <a:gsLst>
                        <a:gs pos="0">
                          <a:srgbClr val="F87038"/>
                        </a:gs>
                        <a:gs pos="38000">
                          <a:srgbClr val="F35C49"/>
                        </a:gs>
                        <a:gs pos="18000">
                          <a:srgbClr val="FD6743"/>
                        </a:gs>
                        <a:gs pos="56000">
                          <a:srgbClr val="EE5058"/>
                        </a:gs>
                        <a:gs pos="95413">
                          <a:srgbClr val="D72171"/>
                        </a:gs>
                        <a:gs pos="66000">
                          <a:srgbClr val="E64866"/>
                        </a:gs>
                      </a:gsLst>
                      <a:lin ang="0" scaled="1"/>
                    </a:gra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0" name="ï$1iḓè"/>
            <p:cNvGrpSpPr/>
            <p:nvPr/>
          </p:nvGrpSpPr>
          <p:grpSpPr>
            <a:xfrm>
              <a:off x="7903153" y="3231185"/>
              <a:ext cx="2331916" cy="1421950"/>
              <a:chOff x="8662573" y="1518902"/>
              <a:chExt cx="2578029" cy="1421950"/>
            </a:xfrm>
          </p:grpSpPr>
          <p:sp>
            <p:nvSpPr>
              <p:cNvPr id="57" name="iṡḷiḑè"/>
              <p:cNvSpPr txBox="1"/>
              <p:nvPr/>
            </p:nvSpPr>
            <p:spPr>
              <a:xfrm>
                <a:off x="8662573" y="1839896"/>
                <a:ext cx="2578029" cy="110095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58" name="îsļíďè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 fontScale="85000" lnSpcReduction="10000"/>
              </a:bodyPr>
              <a:lstStyle/>
              <a:p>
                <a:r>
                  <a:rPr lang="en-US" altLang="zh-CN" b="1" dirty="0">
                    <a:gradFill>
                      <a:gsLst>
                        <a:gs pos="0">
                          <a:srgbClr val="F87038"/>
                        </a:gs>
                        <a:gs pos="38000">
                          <a:srgbClr val="F35C49"/>
                        </a:gs>
                        <a:gs pos="18000">
                          <a:srgbClr val="FD6743"/>
                        </a:gs>
                        <a:gs pos="56000">
                          <a:srgbClr val="EE5058"/>
                        </a:gs>
                        <a:gs pos="95413">
                          <a:srgbClr val="D72171"/>
                        </a:gs>
                        <a:gs pos="66000">
                          <a:srgbClr val="E64866"/>
                        </a:gs>
                      </a:gsLst>
                      <a:lin ang="0" scaled="1"/>
                    </a:gra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grpSp>
          <p:nvGrpSpPr>
            <p:cNvPr id="51" name="íṧḷïďè"/>
            <p:cNvGrpSpPr/>
            <p:nvPr/>
          </p:nvGrpSpPr>
          <p:grpSpPr>
            <a:xfrm>
              <a:off x="7274045" y="4994598"/>
              <a:ext cx="2331916" cy="1666600"/>
              <a:chOff x="8662573" y="1518902"/>
              <a:chExt cx="2578029" cy="1666600"/>
            </a:xfrm>
          </p:grpSpPr>
          <p:sp>
            <p:nvSpPr>
              <p:cNvPr id="55" name="íšľîdè"/>
              <p:cNvSpPr txBox="1"/>
              <p:nvPr/>
            </p:nvSpPr>
            <p:spPr>
              <a:xfrm>
                <a:off x="8662573" y="1839896"/>
                <a:ext cx="2578029" cy="1345606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en-US" altLang="zh-CN" sz="1200" dirty="0">
                    <a:cs typeface="+mn-ea"/>
                    <a:sym typeface="+mn-lt"/>
                  </a:rPr>
                  <a:t>Add title text</a:t>
                </a:r>
              </a:p>
            </p:txBody>
          </p:sp>
          <p:sp>
            <p:nvSpPr>
              <p:cNvPr id="56" name="ïṡḷiḋê"/>
              <p:cNvSpPr/>
              <p:nvPr/>
            </p:nvSpPr>
            <p:spPr>
              <a:xfrm>
                <a:off x="8662573" y="1518902"/>
                <a:ext cx="2578029" cy="320994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r>
                  <a:rPr lang="en-US" altLang="zh-CN" sz="1600" b="1" dirty="0">
                    <a:gradFill>
                      <a:gsLst>
                        <a:gs pos="0">
                          <a:srgbClr val="F87038"/>
                        </a:gs>
                        <a:gs pos="38000">
                          <a:srgbClr val="F35C49"/>
                        </a:gs>
                        <a:gs pos="18000">
                          <a:srgbClr val="FD6743"/>
                        </a:gs>
                        <a:gs pos="56000">
                          <a:srgbClr val="EE5058"/>
                        </a:gs>
                        <a:gs pos="95413">
                          <a:srgbClr val="D72171"/>
                        </a:gs>
                        <a:gs pos="66000">
                          <a:srgbClr val="E64866"/>
                        </a:gs>
                      </a:gsLst>
                      <a:lin ang="0" scaled="1"/>
                    </a:gradFill>
                    <a:cs typeface="+mn-ea"/>
                    <a:sym typeface="+mn-lt"/>
                  </a:rPr>
                  <a:t>Add title text</a:t>
                </a:r>
              </a:p>
            </p:txBody>
          </p:sp>
        </p:grpSp>
        <p:sp>
          <p:nvSpPr>
            <p:cNvPr id="52" name="íSḻïḋé"/>
            <p:cNvSpPr/>
            <p:nvPr/>
          </p:nvSpPr>
          <p:spPr>
            <a:xfrm>
              <a:off x="1956932" y="2852936"/>
              <a:ext cx="1226596" cy="1546576"/>
            </a:xfrm>
            <a:custGeom>
              <a:avLst/>
              <a:gdLst>
                <a:gd name="connsiteX0" fmla="*/ 0 w 854018"/>
                <a:gd name="connsiteY0" fmla="*/ 0 h 1076805"/>
                <a:gd name="connsiteX1" fmla="*/ 584817 w 854018"/>
                <a:gd name="connsiteY1" fmla="*/ 0 h 1076805"/>
                <a:gd name="connsiteX2" fmla="*/ 854018 w 854018"/>
                <a:gd name="connsiteY2" fmla="*/ 538403 h 1076805"/>
                <a:gd name="connsiteX3" fmla="*/ 584817 w 854018"/>
                <a:gd name="connsiteY3" fmla="*/ 1076805 h 1076805"/>
                <a:gd name="connsiteX4" fmla="*/ 0 w 854018"/>
                <a:gd name="connsiteY4" fmla="*/ 1076805 h 1076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4018" h="1076805">
                  <a:moveTo>
                    <a:pt x="0" y="0"/>
                  </a:moveTo>
                  <a:lnTo>
                    <a:pt x="584817" y="0"/>
                  </a:lnTo>
                  <a:lnTo>
                    <a:pt x="854018" y="538403"/>
                  </a:lnTo>
                  <a:lnTo>
                    <a:pt x="584817" y="1076805"/>
                  </a:lnTo>
                  <a:lnTo>
                    <a:pt x="0" y="1076805"/>
                  </a:lnTo>
                  <a:close/>
                </a:path>
              </a:pathLst>
            </a:custGeom>
            <a:solidFill>
              <a:srgbClr val="583ABE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53" name="直接连接符 52"/>
            <p:cNvCxnSpPr/>
            <p:nvPr/>
          </p:nvCxnSpPr>
          <p:spPr>
            <a:xfrm>
              <a:off x="7490069" y="2780928"/>
              <a:ext cx="2520280" cy="0"/>
            </a:xfrm>
            <a:prstGeom prst="line">
              <a:avLst/>
            </a:prstGeom>
            <a:ln>
              <a:solidFill>
                <a:srgbClr val="FC68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7490069" y="4653136"/>
              <a:ext cx="2520280" cy="0"/>
            </a:xfrm>
            <a:prstGeom prst="line">
              <a:avLst/>
            </a:prstGeom>
            <a:ln>
              <a:solidFill>
                <a:srgbClr val="FC68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矩形 78"/>
          <p:cNvSpPr/>
          <p:nvPr/>
        </p:nvSpPr>
        <p:spPr>
          <a:xfrm>
            <a:off x="2046493" y="1234695"/>
            <a:ext cx="7918818" cy="461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F2F2F2"/>
              </a:buClr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" name="矩形 1"/>
          <p:cNvSpPr/>
          <p:nvPr/>
        </p:nvSpPr>
        <p:spPr>
          <a:xfrm>
            <a:off x="4255229" y="2535152"/>
            <a:ext cx="647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做优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717774" y="3894498"/>
            <a:ext cx="646332" cy="586828"/>
            <a:chOff x="3717774" y="4112209"/>
            <a:chExt cx="646332" cy="586828"/>
          </a:xfrm>
        </p:grpSpPr>
        <p:sp>
          <p:nvSpPr>
            <p:cNvPr id="75" name="ïṣliďê"/>
            <p:cNvSpPr/>
            <p:nvPr/>
          </p:nvSpPr>
          <p:spPr>
            <a:xfrm>
              <a:off x="3744751" y="4112209"/>
              <a:ext cx="586828" cy="586828"/>
            </a:xfrm>
            <a:prstGeom prst="ellipse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3717774" y="4235471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做大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07648" y="5259396"/>
            <a:ext cx="646332" cy="586828"/>
            <a:chOff x="4407648" y="5477107"/>
            <a:chExt cx="646332" cy="586828"/>
          </a:xfrm>
        </p:grpSpPr>
        <p:sp>
          <p:nvSpPr>
            <p:cNvPr id="76" name="ïṣliďê"/>
            <p:cNvSpPr/>
            <p:nvPr/>
          </p:nvSpPr>
          <p:spPr>
            <a:xfrm>
              <a:off x="4420601" y="5477107"/>
              <a:ext cx="586828" cy="586828"/>
            </a:xfrm>
            <a:prstGeom prst="ellipse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4407648" y="5619122"/>
              <a:ext cx="6463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做强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4878011" cy="698750"/>
            <a:chOff x="6096000" y="2061026"/>
            <a:chExt cx="4878011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48780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National policies and the broader environment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0" y="2151595"/>
            <a:ext cx="12090932" cy="3636508"/>
            <a:chOff x="0" y="2151595"/>
            <a:chExt cx="12090932" cy="3636508"/>
          </a:xfrm>
        </p:grpSpPr>
        <p:sp>
          <p:nvSpPr>
            <p:cNvPr id="34" name="işḷîḑè"/>
            <p:cNvSpPr/>
            <p:nvPr/>
          </p:nvSpPr>
          <p:spPr>
            <a:xfrm>
              <a:off x="1485866" y="3682121"/>
              <a:ext cx="9598295" cy="15266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îşľíďe"/>
            <p:cNvSpPr/>
            <p:nvPr/>
          </p:nvSpPr>
          <p:spPr>
            <a:xfrm>
              <a:off x="0" y="3682119"/>
              <a:ext cx="1599351" cy="152664"/>
            </a:xfrm>
            <a:prstGeom prst="rect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íṩlíḋé"/>
            <p:cNvSpPr/>
            <p:nvPr/>
          </p:nvSpPr>
          <p:spPr>
            <a:xfrm>
              <a:off x="1258280" y="3543560"/>
              <a:ext cx="415382" cy="415489"/>
            </a:xfrm>
            <a:prstGeom prst="ellipse">
              <a:avLst/>
            </a:prstGeom>
            <a:solidFill>
              <a:schemeClr val="bg1"/>
            </a:solidFill>
            <a:ln w="25400" cap="flat" cmpd="sng">
              <a:gradFill>
                <a:gsLst>
                  <a:gs pos="4000">
                    <a:srgbClr val="583ABE"/>
                  </a:gs>
                  <a:gs pos="100000">
                    <a:srgbClr val="D72171"/>
                  </a:gs>
                </a:gsLst>
                <a:lin ang="5400000" scaled="1"/>
              </a:gra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38" name="i$ļíḑè"/>
            <p:cNvSpPr/>
            <p:nvPr/>
          </p:nvSpPr>
          <p:spPr>
            <a:xfrm>
              <a:off x="6148900" y="3543560"/>
              <a:ext cx="415382" cy="415489"/>
            </a:xfrm>
            <a:prstGeom prst="ellipse">
              <a:avLst/>
            </a:prstGeom>
            <a:solidFill>
              <a:schemeClr val="bg1"/>
            </a:solidFill>
            <a:ln w="25400" cap="flat" cmpd="sng">
              <a:gradFill>
                <a:gsLst>
                  <a:gs pos="0">
                    <a:srgbClr val="583ABE"/>
                  </a:gs>
                  <a:gs pos="100000">
                    <a:srgbClr val="D72171"/>
                  </a:gs>
                </a:gsLst>
                <a:lin ang="5400000" scaled="1"/>
              </a:gra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4</a:t>
              </a:r>
            </a:p>
          </p:txBody>
        </p:sp>
        <p:sp>
          <p:nvSpPr>
            <p:cNvPr id="39" name="íṧlïḓê"/>
            <p:cNvSpPr/>
            <p:nvPr/>
          </p:nvSpPr>
          <p:spPr>
            <a:xfrm>
              <a:off x="2837286" y="3543560"/>
              <a:ext cx="415382" cy="415489"/>
            </a:xfrm>
            <a:prstGeom prst="ellipse">
              <a:avLst/>
            </a:prstGeom>
            <a:solidFill>
              <a:schemeClr val="bg1"/>
            </a:solidFill>
            <a:ln w="25400" cap="flat" cmpd="sng">
              <a:gradFill>
                <a:gsLst>
                  <a:gs pos="0">
                    <a:srgbClr val="D72171"/>
                  </a:gs>
                  <a:gs pos="100000">
                    <a:srgbClr val="583ABE"/>
                  </a:gs>
                </a:gsLst>
                <a:lin ang="5400000" scaled="1"/>
              </a:gra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40" name="íšľiḑe"/>
            <p:cNvSpPr/>
            <p:nvPr/>
          </p:nvSpPr>
          <p:spPr>
            <a:xfrm>
              <a:off x="7740511" y="3543560"/>
              <a:ext cx="414396" cy="415489"/>
            </a:xfrm>
            <a:prstGeom prst="ellipse">
              <a:avLst/>
            </a:prstGeom>
            <a:solidFill>
              <a:schemeClr val="bg1"/>
            </a:solidFill>
            <a:ln w="25400" cap="flat" cmpd="sng">
              <a:gradFill>
                <a:gsLst>
                  <a:gs pos="0">
                    <a:srgbClr val="583ABE"/>
                  </a:gs>
                  <a:gs pos="100000">
                    <a:srgbClr val="D72171"/>
                  </a:gs>
                </a:gsLst>
                <a:lin ang="5400000" scaled="1"/>
              </a:gra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</a:p>
          </p:txBody>
        </p:sp>
        <p:sp>
          <p:nvSpPr>
            <p:cNvPr id="42" name="îślïḓè"/>
            <p:cNvSpPr/>
            <p:nvPr/>
          </p:nvSpPr>
          <p:spPr>
            <a:xfrm>
              <a:off x="4517653" y="3543560"/>
              <a:ext cx="414396" cy="415489"/>
            </a:xfrm>
            <a:prstGeom prst="ellipse">
              <a:avLst/>
            </a:prstGeom>
            <a:solidFill>
              <a:schemeClr val="bg1"/>
            </a:solidFill>
            <a:ln w="25400" cap="flat" cmpd="sng">
              <a:gradFill>
                <a:gsLst>
                  <a:gs pos="0">
                    <a:srgbClr val="583ABE"/>
                  </a:gs>
                  <a:gs pos="100000">
                    <a:srgbClr val="D72171"/>
                  </a:gs>
                </a:gsLst>
                <a:lin ang="5400000" scaled="1"/>
              </a:gra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3</a:t>
              </a:r>
            </a:p>
          </p:txBody>
        </p:sp>
        <p:cxnSp>
          <p:nvCxnSpPr>
            <p:cNvPr id="43" name="直接连接符 42"/>
            <p:cNvCxnSpPr/>
            <p:nvPr/>
          </p:nvCxnSpPr>
          <p:spPr>
            <a:xfrm>
              <a:off x="1463740" y="3095579"/>
              <a:ext cx="0" cy="4521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4718980" y="3095579"/>
              <a:ext cx="0" cy="4521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946907" y="3095579"/>
              <a:ext cx="0" cy="4521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035845" y="3962280"/>
              <a:ext cx="0" cy="4521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6366367" y="3962280"/>
              <a:ext cx="0" cy="4521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îsḷíḑê"/>
            <p:cNvSpPr/>
            <p:nvPr/>
          </p:nvSpPr>
          <p:spPr>
            <a:xfrm>
              <a:off x="11084162" y="3172022"/>
              <a:ext cx="1006770" cy="953760"/>
            </a:xfrm>
            <a:custGeom>
              <a:avLst/>
              <a:gdLst>
                <a:gd name="connsiteX0" fmla="*/ 425358 w 605356"/>
                <a:gd name="connsiteY0" fmla="*/ 294323 h 573480"/>
                <a:gd name="connsiteX1" fmla="*/ 481809 w 605356"/>
                <a:gd name="connsiteY1" fmla="*/ 321980 h 573480"/>
                <a:gd name="connsiteX2" fmla="*/ 461885 w 605356"/>
                <a:gd name="connsiteY2" fmla="*/ 375685 h 573480"/>
                <a:gd name="connsiteX3" fmla="*/ 405528 w 605356"/>
                <a:gd name="connsiteY3" fmla="*/ 348028 h 573480"/>
                <a:gd name="connsiteX4" fmla="*/ 425358 w 605356"/>
                <a:gd name="connsiteY4" fmla="*/ 294323 h 573480"/>
                <a:gd name="connsiteX5" fmla="*/ 359519 w 605356"/>
                <a:gd name="connsiteY5" fmla="*/ 292135 h 573480"/>
                <a:gd name="connsiteX6" fmla="*/ 339592 w 605356"/>
                <a:gd name="connsiteY6" fmla="*/ 345840 h 573480"/>
                <a:gd name="connsiteX7" fmla="*/ 270607 w 605356"/>
                <a:gd name="connsiteY7" fmla="*/ 352186 h 573480"/>
                <a:gd name="connsiteX8" fmla="*/ 290439 w 605356"/>
                <a:gd name="connsiteY8" fmla="*/ 298481 h 573480"/>
                <a:gd name="connsiteX9" fmla="*/ 359519 w 605356"/>
                <a:gd name="connsiteY9" fmla="*/ 292135 h 573480"/>
                <a:gd name="connsiteX10" fmla="*/ 168242 w 605356"/>
                <a:gd name="connsiteY10" fmla="*/ 268637 h 573480"/>
                <a:gd name="connsiteX11" fmla="*/ 224599 w 605356"/>
                <a:gd name="connsiteY11" fmla="*/ 296294 h 573480"/>
                <a:gd name="connsiteX12" fmla="*/ 204770 w 605356"/>
                <a:gd name="connsiteY12" fmla="*/ 349999 h 573480"/>
                <a:gd name="connsiteX13" fmla="*/ 148318 w 605356"/>
                <a:gd name="connsiteY13" fmla="*/ 322342 h 573480"/>
                <a:gd name="connsiteX14" fmla="*/ 168242 w 605356"/>
                <a:gd name="connsiteY14" fmla="*/ 268637 h 573480"/>
                <a:gd name="connsiteX15" fmla="*/ 246326 w 605356"/>
                <a:gd name="connsiteY15" fmla="*/ 237729 h 573480"/>
                <a:gd name="connsiteX16" fmla="*/ 312171 w 605356"/>
                <a:gd name="connsiteY16" fmla="*/ 239909 h 573480"/>
                <a:gd name="connsiteX17" fmla="*/ 290444 w 605356"/>
                <a:gd name="connsiteY17" fmla="*/ 298475 h 573480"/>
                <a:gd name="connsiteX18" fmla="*/ 224599 w 605356"/>
                <a:gd name="connsiteY18" fmla="*/ 296296 h 573480"/>
                <a:gd name="connsiteX19" fmla="*/ 246326 w 605356"/>
                <a:gd name="connsiteY19" fmla="*/ 237729 h 573480"/>
                <a:gd name="connsiteX20" fmla="*/ 381152 w 605356"/>
                <a:gd name="connsiteY20" fmla="*/ 233577 h 573480"/>
                <a:gd name="connsiteX21" fmla="*/ 447092 w 605356"/>
                <a:gd name="connsiteY21" fmla="*/ 235756 h 573480"/>
                <a:gd name="connsiteX22" fmla="*/ 425365 w 605356"/>
                <a:gd name="connsiteY22" fmla="*/ 294323 h 573480"/>
                <a:gd name="connsiteX23" fmla="*/ 359520 w 605356"/>
                <a:gd name="connsiteY23" fmla="*/ 292143 h 573480"/>
                <a:gd name="connsiteX24" fmla="*/ 381152 w 605356"/>
                <a:gd name="connsiteY24" fmla="*/ 233577 h 573480"/>
                <a:gd name="connsiteX25" fmla="*/ 468732 w 605356"/>
                <a:gd name="connsiteY25" fmla="*/ 177114 h 573480"/>
                <a:gd name="connsiteX26" fmla="*/ 525207 w 605356"/>
                <a:gd name="connsiteY26" fmla="*/ 204871 h 573480"/>
                <a:gd name="connsiteX27" fmla="*/ 503471 w 605356"/>
                <a:gd name="connsiteY27" fmla="*/ 263416 h 573480"/>
                <a:gd name="connsiteX28" fmla="*/ 447091 w 605356"/>
                <a:gd name="connsiteY28" fmla="*/ 235754 h 573480"/>
                <a:gd name="connsiteX29" fmla="*/ 468732 w 605356"/>
                <a:gd name="connsiteY29" fmla="*/ 177114 h 573480"/>
                <a:gd name="connsiteX30" fmla="*/ 402917 w 605356"/>
                <a:gd name="connsiteY30" fmla="*/ 174926 h 573480"/>
                <a:gd name="connsiteX31" fmla="*/ 381180 w 605356"/>
                <a:gd name="connsiteY31" fmla="*/ 233570 h 573480"/>
                <a:gd name="connsiteX32" fmla="*/ 312170 w 605356"/>
                <a:gd name="connsiteY32" fmla="*/ 239917 h 573480"/>
                <a:gd name="connsiteX33" fmla="*/ 333813 w 605356"/>
                <a:gd name="connsiteY33" fmla="*/ 181274 h 573480"/>
                <a:gd name="connsiteX34" fmla="*/ 402917 w 605356"/>
                <a:gd name="connsiteY34" fmla="*/ 174926 h 573480"/>
                <a:gd name="connsiteX35" fmla="*/ 211597 w 605356"/>
                <a:gd name="connsiteY35" fmla="*/ 151428 h 573480"/>
                <a:gd name="connsiteX36" fmla="*/ 267926 w 605356"/>
                <a:gd name="connsiteY36" fmla="*/ 179185 h 573480"/>
                <a:gd name="connsiteX37" fmla="*/ 246305 w 605356"/>
                <a:gd name="connsiteY37" fmla="*/ 237730 h 573480"/>
                <a:gd name="connsiteX38" fmla="*/ 189881 w 605356"/>
                <a:gd name="connsiteY38" fmla="*/ 210068 h 573480"/>
                <a:gd name="connsiteX39" fmla="*/ 211597 w 605356"/>
                <a:gd name="connsiteY39" fmla="*/ 151428 h 573480"/>
                <a:gd name="connsiteX40" fmla="*/ 287859 w 605356"/>
                <a:gd name="connsiteY40" fmla="*/ 125460 h 573480"/>
                <a:gd name="connsiteX41" fmla="*/ 353733 w 605356"/>
                <a:gd name="connsiteY41" fmla="*/ 127545 h 573480"/>
                <a:gd name="connsiteX42" fmla="*/ 333800 w 605356"/>
                <a:gd name="connsiteY42" fmla="*/ 181268 h 573480"/>
                <a:gd name="connsiteX43" fmla="*/ 267926 w 605356"/>
                <a:gd name="connsiteY43" fmla="*/ 179183 h 573480"/>
                <a:gd name="connsiteX44" fmla="*/ 287859 w 605356"/>
                <a:gd name="connsiteY44" fmla="*/ 125460 h 573480"/>
                <a:gd name="connsiteX45" fmla="*/ 422835 w 605356"/>
                <a:gd name="connsiteY45" fmla="*/ 121212 h 573480"/>
                <a:gd name="connsiteX46" fmla="*/ 488655 w 605356"/>
                <a:gd name="connsiteY46" fmla="*/ 123391 h 573480"/>
                <a:gd name="connsiteX47" fmla="*/ 468738 w 605356"/>
                <a:gd name="connsiteY47" fmla="*/ 177114 h 573480"/>
                <a:gd name="connsiteX48" fmla="*/ 402918 w 605356"/>
                <a:gd name="connsiteY48" fmla="*/ 174935 h 573480"/>
                <a:gd name="connsiteX49" fmla="*/ 422835 w 605356"/>
                <a:gd name="connsiteY49" fmla="*/ 121212 h 573480"/>
                <a:gd name="connsiteX50" fmla="*/ 220187 w 605356"/>
                <a:gd name="connsiteY50" fmla="*/ 51116 h 573480"/>
                <a:gd name="connsiteX51" fmla="*/ 119314 w 605356"/>
                <a:gd name="connsiteY51" fmla="*/ 323715 h 573480"/>
                <a:gd name="connsiteX52" fmla="*/ 188682 w 605356"/>
                <a:gd name="connsiteY52" fmla="*/ 373555 h 573480"/>
                <a:gd name="connsiteX53" fmla="*/ 227873 w 605356"/>
                <a:gd name="connsiteY53" fmla="*/ 377534 h 573480"/>
                <a:gd name="connsiteX54" fmla="*/ 279401 w 605356"/>
                <a:gd name="connsiteY54" fmla="*/ 374123 h 573480"/>
                <a:gd name="connsiteX55" fmla="*/ 284146 w 605356"/>
                <a:gd name="connsiteY55" fmla="*/ 373649 h 573480"/>
                <a:gd name="connsiteX56" fmla="*/ 295154 w 605356"/>
                <a:gd name="connsiteY56" fmla="*/ 372607 h 573480"/>
                <a:gd name="connsiteX57" fmla="*/ 352186 w 605356"/>
                <a:gd name="connsiteY57" fmla="*/ 368722 h 573480"/>
                <a:gd name="connsiteX58" fmla="*/ 389289 w 605356"/>
                <a:gd name="connsiteY58" fmla="*/ 371565 h 573480"/>
                <a:gd name="connsiteX59" fmla="*/ 473082 w 605356"/>
                <a:gd name="connsiteY59" fmla="*/ 422446 h 573480"/>
                <a:gd name="connsiteX60" fmla="*/ 572152 w 605356"/>
                <a:gd name="connsiteY60" fmla="*/ 154679 h 573480"/>
                <a:gd name="connsiteX61" fmla="*/ 496615 w 605356"/>
                <a:gd name="connsiteY61" fmla="*/ 98397 h 573480"/>
                <a:gd name="connsiteX62" fmla="*/ 464826 w 605356"/>
                <a:gd name="connsiteY62" fmla="*/ 95933 h 573480"/>
                <a:gd name="connsiteX63" fmla="*/ 411020 w 605356"/>
                <a:gd name="connsiteY63" fmla="*/ 99629 h 573480"/>
                <a:gd name="connsiteX64" fmla="*/ 399918 w 605356"/>
                <a:gd name="connsiteY64" fmla="*/ 100766 h 573480"/>
                <a:gd name="connsiteX65" fmla="*/ 395078 w 605356"/>
                <a:gd name="connsiteY65" fmla="*/ 101239 h 573480"/>
                <a:gd name="connsiteX66" fmla="*/ 340513 w 605356"/>
                <a:gd name="connsiteY66" fmla="*/ 104840 h 573480"/>
                <a:gd name="connsiteX67" fmla="*/ 294015 w 605356"/>
                <a:gd name="connsiteY67" fmla="*/ 99913 h 573480"/>
                <a:gd name="connsiteX68" fmla="*/ 220187 w 605356"/>
                <a:gd name="connsiteY68" fmla="*/ 51116 h 573480"/>
                <a:gd name="connsiteX69" fmla="*/ 215347 w 605356"/>
                <a:gd name="connsiteY69" fmla="*/ 45 h 573480"/>
                <a:gd name="connsiteX70" fmla="*/ 230436 w 605356"/>
                <a:gd name="connsiteY70" fmla="*/ 8383 h 573480"/>
                <a:gd name="connsiteX71" fmla="*/ 301322 w 605356"/>
                <a:gd name="connsiteY71" fmla="*/ 69213 h 573480"/>
                <a:gd name="connsiteX72" fmla="*/ 340513 w 605356"/>
                <a:gd name="connsiteY72" fmla="*/ 73288 h 573480"/>
                <a:gd name="connsiteX73" fmla="*/ 391946 w 605356"/>
                <a:gd name="connsiteY73" fmla="*/ 69877 h 573480"/>
                <a:gd name="connsiteX74" fmla="*/ 396786 w 605356"/>
                <a:gd name="connsiteY74" fmla="*/ 69403 h 573480"/>
                <a:gd name="connsiteX75" fmla="*/ 407794 w 605356"/>
                <a:gd name="connsiteY75" fmla="*/ 68266 h 573480"/>
                <a:gd name="connsiteX76" fmla="*/ 464826 w 605356"/>
                <a:gd name="connsiteY76" fmla="*/ 64381 h 573480"/>
                <a:gd name="connsiteX77" fmla="*/ 501930 w 605356"/>
                <a:gd name="connsiteY77" fmla="*/ 67318 h 573480"/>
                <a:gd name="connsiteX78" fmla="*/ 603562 w 605356"/>
                <a:gd name="connsiteY78" fmla="*/ 146057 h 573480"/>
                <a:gd name="connsiteX79" fmla="*/ 604321 w 605356"/>
                <a:gd name="connsiteY79" fmla="*/ 158943 h 573480"/>
                <a:gd name="connsiteX80" fmla="*/ 491776 w 605356"/>
                <a:gd name="connsiteY80" fmla="*/ 463189 h 573480"/>
                <a:gd name="connsiteX81" fmla="*/ 477921 w 605356"/>
                <a:gd name="connsiteY81" fmla="*/ 473517 h 573480"/>
                <a:gd name="connsiteX82" fmla="*/ 462928 w 605356"/>
                <a:gd name="connsiteY82" fmla="*/ 465084 h 573480"/>
                <a:gd name="connsiteX83" fmla="*/ 383975 w 605356"/>
                <a:gd name="connsiteY83" fmla="*/ 402738 h 573480"/>
                <a:gd name="connsiteX84" fmla="*/ 352186 w 605356"/>
                <a:gd name="connsiteY84" fmla="*/ 400275 h 573480"/>
                <a:gd name="connsiteX85" fmla="*/ 298380 w 605356"/>
                <a:gd name="connsiteY85" fmla="*/ 403970 h 573480"/>
                <a:gd name="connsiteX86" fmla="*/ 287277 w 605356"/>
                <a:gd name="connsiteY86" fmla="*/ 405107 h 573480"/>
                <a:gd name="connsiteX87" fmla="*/ 282533 w 605356"/>
                <a:gd name="connsiteY87" fmla="*/ 405581 h 573480"/>
                <a:gd name="connsiteX88" fmla="*/ 227873 w 605356"/>
                <a:gd name="connsiteY88" fmla="*/ 409181 h 573480"/>
                <a:gd name="connsiteX89" fmla="*/ 181375 w 605356"/>
                <a:gd name="connsiteY89" fmla="*/ 404254 h 573480"/>
                <a:gd name="connsiteX90" fmla="*/ 106598 w 605356"/>
                <a:gd name="connsiteY90" fmla="*/ 358015 h 573480"/>
                <a:gd name="connsiteX91" fmla="*/ 30682 w 605356"/>
                <a:gd name="connsiteY91" fmla="*/ 563152 h 573480"/>
                <a:gd name="connsiteX92" fmla="*/ 15878 w 605356"/>
                <a:gd name="connsiteY92" fmla="*/ 573480 h 573480"/>
                <a:gd name="connsiteX93" fmla="*/ 10374 w 605356"/>
                <a:gd name="connsiteY93" fmla="*/ 572438 h 573480"/>
                <a:gd name="connsiteX94" fmla="*/ 980 w 605356"/>
                <a:gd name="connsiteY94" fmla="*/ 552161 h 573480"/>
                <a:gd name="connsiteX95" fmla="*/ 201587 w 605356"/>
                <a:gd name="connsiteY95" fmla="*/ 10278 h 573480"/>
                <a:gd name="connsiteX96" fmla="*/ 215347 w 605356"/>
                <a:gd name="connsiteY96" fmla="*/ 45 h 5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5356" h="573480">
                  <a:moveTo>
                    <a:pt x="425358" y="294323"/>
                  </a:moveTo>
                  <a:cubicBezTo>
                    <a:pt x="447084" y="298491"/>
                    <a:pt x="465016" y="307962"/>
                    <a:pt x="481809" y="321980"/>
                  </a:cubicBezTo>
                  <a:cubicBezTo>
                    <a:pt x="475168" y="339882"/>
                    <a:pt x="468526" y="357783"/>
                    <a:pt x="461885" y="375685"/>
                  </a:cubicBezTo>
                  <a:cubicBezTo>
                    <a:pt x="445187" y="361667"/>
                    <a:pt x="427160" y="352195"/>
                    <a:pt x="405528" y="348028"/>
                  </a:cubicBezTo>
                  <a:cubicBezTo>
                    <a:pt x="412170" y="330126"/>
                    <a:pt x="418716" y="312225"/>
                    <a:pt x="425358" y="294323"/>
                  </a:cubicBezTo>
                  <a:close/>
                  <a:moveTo>
                    <a:pt x="359519" y="292135"/>
                  </a:moveTo>
                  <a:cubicBezTo>
                    <a:pt x="352877" y="310037"/>
                    <a:pt x="346235" y="327938"/>
                    <a:pt x="339592" y="345840"/>
                  </a:cubicBezTo>
                  <a:cubicBezTo>
                    <a:pt x="316629" y="347734"/>
                    <a:pt x="293666" y="350386"/>
                    <a:pt x="270607" y="352186"/>
                  </a:cubicBezTo>
                  <a:cubicBezTo>
                    <a:pt x="277250" y="334284"/>
                    <a:pt x="283892" y="316383"/>
                    <a:pt x="290439" y="298481"/>
                  </a:cubicBezTo>
                  <a:cubicBezTo>
                    <a:pt x="313498" y="296681"/>
                    <a:pt x="336461" y="294029"/>
                    <a:pt x="359519" y="292135"/>
                  </a:cubicBezTo>
                  <a:close/>
                  <a:moveTo>
                    <a:pt x="168242" y="268637"/>
                  </a:moveTo>
                  <a:cubicBezTo>
                    <a:pt x="184941" y="282750"/>
                    <a:pt x="202967" y="292127"/>
                    <a:pt x="224599" y="296294"/>
                  </a:cubicBezTo>
                  <a:cubicBezTo>
                    <a:pt x="217958" y="314196"/>
                    <a:pt x="211316" y="332097"/>
                    <a:pt x="204770" y="349999"/>
                  </a:cubicBezTo>
                  <a:cubicBezTo>
                    <a:pt x="183043" y="345831"/>
                    <a:pt x="165111" y="336454"/>
                    <a:pt x="148318" y="322342"/>
                  </a:cubicBezTo>
                  <a:cubicBezTo>
                    <a:pt x="154960" y="304440"/>
                    <a:pt x="161601" y="286539"/>
                    <a:pt x="168242" y="268637"/>
                  </a:cubicBezTo>
                  <a:close/>
                  <a:moveTo>
                    <a:pt x="246326" y="237729"/>
                  </a:moveTo>
                  <a:cubicBezTo>
                    <a:pt x="268338" y="241236"/>
                    <a:pt x="289875" y="241236"/>
                    <a:pt x="312171" y="239909"/>
                  </a:cubicBezTo>
                  <a:cubicBezTo>
                    <a:pt x="304961" y="259431"/>
                    <a:pt x="297750" y="278953"/>
                    <a:pt x="290444" y="298475"/>
                  </a:cubicBezTo>
                  <a:cubicBezTo>
                    <a:pt x="268243" y="299897"/>
                    <a:pt x="246706" y="299897"/>
                    <a:pt x="224599" y="296296"/>
                  </a:cubicBezTo>
                  <a:cubicBezTo>
                    <a:pt x="231810" y="276774"/>
                    <a:pt x="239021" y="257251"/>
                    <a:pt x="246326" y="237729"/>
                  </a:cubicBezTo>
                  <a:close/>
                  <a:moveTo>
                    <a:pt x="381152" y="233577"/>
                  </a:moveTo>
                  <a:cubicBezTo>
                    <a:pt x="403449" y="232155"/>
                    <a:pt x="424986" y="232155"/>
                    <a:pt x="447092" y="235756"/>
                  </a:cubicBezTo>
                  <a:cubicBezTo>
                    <a:pt x="439882" y="255278"/>
                    <a:pt x="432576" y="274801"/>
                    <a:pt x="425365" y="294323"/>
                  </a:cubicBezTo>
                  <a:cubicBezTo>
                    <a:pt x="403354" y="290722"/>
                    <a:pt x="381816" y="290817"/>
                    <a:pt x="359520" y="292143"/>
                  </a:cubicBezTo>
                  <a:cubicBezTo>
                    <a:pt x="366731" y="272621"/>
                    <a:pt x="373942" y="253099"/>
                    <a:pt x="381152" y="233577"/>
                  </a:cubicBezTo>
                  <a:close/>
                  <a:moveTo>
                    <a:pt x="468732" y="177114"/>
                  </a:moveTo>
                  <a:cubicBezTo>
                    <a:pt x="490468" y="181282"/>
                    <a:pt x="508407" y="190756"/>
                    <a:pt x="525207" y="204871"/>
                  </a:cubicBezTo>
                  <a:cubicBezTo>
                    <a:pt x="517899" y="224386"/>
                    <a:pt x="510685" y="243901"/>
                    <a:pt x="503471" y="263416"/>
                  </a:cubicBezTo>
                  <a:cubicBezTo>
                    <a:pt x="486766" y="249301"/>
                    <a:pt x="468732" y="239922"/>
                    <a:pt x="447091" y="235754"/>
                  </a:cubicBezTo>
                  <a:cubicBezTo>
                    <a:pt x="454305" y="216239"/>
                    <a:pt x="461519" y="196629"/>
                    <a:pt x="468732" y="177114"/>
                  </a:cubicBezTo>
                  <a:close/>
                  <a:moveTo>
                    <a:pt x="402917" y="174926"/>
                  </a:moveTo>
                  <a:cubicBezTo>
                    <a:pt x="395703" y="194537"/>
                    <a:pt x="388489" y="214053"/>
                    <a:pt x="381180" y="233570"/>
                  </a:cubicBezTo>
                  <a:cubicBezTo>
                    <a:pt x="358208" y="235370"/>
                    <a:pt x="335237" y="238022"/>
                    <a:pt x="312170" y="239917"/>
                  </a:cubicBezTo>
                  <a:cubicBezTo>
                    <a:pt x="319384" y="220401"/>
                    <a:pt x="326599" y="200885"/>
                    <a:pt x="333813" y="181274"/>
                  </a:cubicBezTo>
                  <a:cubicBezTo>
                    <a:pt x="356879" y="179474"/>
                    <a:pt x="379851" y="176821"/>
                    <a:pt x="402917" y="174926"/>
                  </a:cubicBezTo>
                  <a:close/>
                  <a:moveTo>
                    <a:pt x="211597" y="151428"/>
                  </a:moveTo>
                  <a:cubicBezTo>
                    <a:pt x="228287" y="165543"/>
                    <a:pt x="246305" y="175017"/>
                    <a:pt x="267926" y="179185"/>
                  </a:cubicBezTo>
                  <a:cubicBezTo>
                    <a:pt x="260719" y="198700"/>
                    <a:pt x="253512" y="218215"/>
                    <a:pt x="246305" y="237730"/>
                  </a:cubicBezTo>
                  <a:cubicBezTo>
                    <a:pt x="224589" y="233562"/>
                    <a:pt x="206666" y="224088"/>
                    <a:pt x="189881" y="210068"/>
                  </a:cubicBezTo>
                  <a:cubicBezTo>
                    <a:pt x="197088" y="190458"/>
                    <a:pt x="204390" y="170943"/>
                    <a:pt x="211597" y="151428"/>
                  </a:cubicBezTo>
                  <a:close/>
                  <a:moveTo>
                    <a:pt x="287859" y="125460"/>
                  </a:moveTo>
                  <a:cubicBezTo>
                    <a:pt x="309881" y="128966"/>
                    <a:pt x="331427" y="128966"/>
                    <a:pt x="353733" y="127545"/>
                  </a:cubicBezTo>
                  <a:cubicBezTo>
                    <a:pt x="347089" y="145452"/>
                    <a:pt x="340445" y="163360"/>
                    <a:pt x="333800" y="181268"/>
                  </a:cubicBezTo>
                  <a:cubicBezTo>
                    <a:pt x="311589" y="182689"/>
                    <a:pt x="290042" y="182689"/>
                    <a:pt x="267926" y="179183"/>
                  </a:cubicBezTo>
                  <a:cubicBezTo>
                    <a:pt x="274571" y="161276"/>
                    <a:pt x="281215" y="143368"/>
                    <a:pt x="287859" y="125460"/>
                  </a:cubicBezTo>
                  <a:close/>
                  <a:moveTo>
                    <a:pt x="422835" y="121212"/>
                  </a:moveTo>
                  <a:cubicBezTo>
                    <a:pt x="445028" y="119885"/>
                    <a:pt x="466557" y="119885"/>
                    <a:pt x="488655" y="123391"/>
                  </a:cubicBezTo>
                  <a:cubicBezTo>
                    <a:pt x="482016" y="141299"/>
                    <a:pt x="475377" y="159206"/>
                    <a:pt x="468738" y="177114"/>
                  </a:cubicBezTo>
                  <a:cubicBezTo>
                    <a:pt x="446735" y="173608"/>
                    <a:pt x="425206" y="173608"/>
                    <a:pt x="402918" y="174935"/>
                  </a:cubicBezTo>
                  <a:cubicBezTo>
                    <a:pt x="409557" y="157027"/>
                    <a:pt x="416196" y="139119"/>
                    <a:pt x="422835" y="121212"/>
                  </a:cubicBezTo>
                  <a:close/>
                  <a:moveTo>
                    <a:pt x="220187" y="51116"/>
                  </a:moveTo>
                  <a:lnTo>
                    <a:pt x="119314" y="323715"/>
                  </a:lnTo>
                  <a:cubicBezTo>
                    <a:pt x="134497" y="346645"/>
                    <a:pt x="170272" y="369196"/>
                    <a:pt x="188682" y="373555"/>
                  </a:cubicBezTo>
                  <a:cubicBezTo>
                    <a:pt x="200259" y="376208"/>
                    <a:pt x="213070" y="377534"/>
                    <a:pt x="227873" y="377534"/>
                  </a:cubicBezTo>
                  <a:cubicBezTo>
                    <a:pt x="244860" y="377534"/>
                    <a:pt x="262415" y="375829"/>
                    <a:pt x="279401" y="374123"/>
                  </a:cubicBezTo>
                  <a:lnTo>
                    <a:pt x="284146" y="373649"/>
                  </a:lnTo>
                  <a:cubicBezTo>
                    <a:pt x="287847" y="373270"/>
                    <a:pt x="291453" y="372891"/>
                    <a:pt x="295154" y="372607"/>
                  </a:cubicBezTo>
                  <a:cubicBezTo>
                    <a:pt x="313658" y="370617"/>
                    <a:pt x="332922" y="368722"/>
                    <a:pt x="352186" y="368722"/>
                  </a:cubicBezTo>
                  <a:cubicBezTo>
                    <a:pt x="365755" y="368722"/>
                    <a:pt x="377902" y="369670"/>
                    <a:pt x="389289" y="371565"/>
                  </a:cubicBezTo>
                  <a:cubicBezTo>
                    <a:pt x="423641" y="377534"/>
                    <a:pt x="451351" y="394210"/>
                    <a:pt x="473082" y="422446"/>
                  </a:cubicBezTo>
                  <a:lnTo>
                    <a:pt x="572152" y="154679"/>
                  </a:lnTo>
                  <a:cubicBezTo>
                    <a:pt x="553362" y="121990"/>
                    <a:pt x="529259" y="103987"/>
                    <a:pt x="496615" y="98397"/>
                  </a:cubicBezTo>
                  <a:cubicBezTo>
                    <a:pt x="486936" y="96786"/>
                    <a:pt x="476498" y="95933"/>
                    <a:pt x="464826" y="95933"/>
                  </a:cubicBezTo>
                  <a:cubicBezTo>
                    <a:pt x="447175" y="95933"/>
                    <a:pt x="428766" y="97828"/>
                    <a:pt x="411020" y="99629"/>
                  </a:cubicBezTo>
                  <a:cubicBezTo>
                    <a:pt x="407319" y="100008"/>
                    <a:pt x="403619" y="100387"/>
                    <a:pt x="399918" y="100766"/>
                  </a:cubicBezTo>
                  <a:lnTo>
                    <a:pt x="395078" y="101239"/>
                  </a:lnTo>
                  <a:cubicBezTo>
                    <a:pt x="377333" y="103040"/>
                    <a:pt x="359018" y="104840"/>
                    <a:pt x="340513" y="104840"/>
                  </a:cubicBezTo>
                  <a:cubicBezTo>
                    <a:pt x="323243" y="104840"/>
                    <a:pt x="307965" y="103229"/>
                    <a:pt x="294015" y="99913"/>
                  </a:cubicBezTo>
                  <a:cubicBezTo>
                    <a:pt x="264313" y="92901"/>
                    <a:pt x="239925" y="76888"/>
                    <a:pt x="220187" y="51116"/>
                  </a:cubicBezTo>
                  <a:close/>
                  <a:moveTo>
                    <a:pt x="215347" y="45"/>
                  </a:moveTo>
                  <a:cubicBezTo>
                    <a:pt x="221610" y="-429"/>
                    <a:pt x="227494" y="2887"/>
                    <a:pt x="230436" y="8383"/>
                  </a:cubicBezTo>
                  <a:cubicBezTo>
                    <a:pt x="248466" y="42683"/>
                    <a:pt x="270956" y="62012"/>
                    <a:pt x="301322" y="69213"/>
                  </a:cubicBezTo>
                  <a:cubicBezTo>
                    <a:pt x="312899" y="71961"/>
                    <a:pt x="325710" y="73288"/>
                    <a:pt x="340513" y="73288"/>
                  </a:cubicBezTo>
                  <a:cubicBezTo>
                    <a:pt x="357405" y="73288"/>
                    <a:pt x="374960" y="71487"/>
                    <a:pt x="391946" y="69877"/>
                  </a:cubicBezTo>
                  <a:lnTo>
                    <a:pt x="396786" y="69403"/>
                  </a:lnTo>
                  <a:cubicBezTo>
                    <a:pt x="400487" y="69024"/>
                    <a:pt x="404093" y="68645"/>
                    <a:pt x="407794" y="68266"/>
                  </a:cubicBezTo>
                  <a:cubicBezTo>
                    <a:pt x="426393" y="66371"/>
                    <a:pt x="445562" y="64381"/>
                    <a:pt x="464826" y="64381"/>
                  </a:cubicBezTo>
                  <a:cubicBezTo>
                    <a:pt x="478396" y="64381"/>
                    <a:pt x="490542" y="65329"/>
                    <a:pt x="501930" y="67318"/>
                  </a:cubicBezTo>
                  <a:cubicBezTo>
                    <a:pt x="546435" y="74993"/>
                    <a:pt x="579648" y="100766"/>
                    <a:pt x="603562" y="146057"/>
                  </a:cubicBezTo>
                  <a:cubicBezTo>
                    <a:pt x="605650" y="150036"/>
                    <a:pt x="605934" y="154679"/>
                    <a:pt x="604321" y="158943"/>
                  </a:cubicBezTo>
                  <a:lnTo>
                    <a:pt x="491776" y="463189"/>
                  </a:lnTo>
                  <a:cubicBezTo>
                    <a:pt x="489593" y="469064"/>
                    <a:pt x="484184" y="473138"/>
                    <a:pt x="477921" y="473517"/>
                  </a:cubicBezTo>
                  <a:cubicBezTo>
                    <a:pt x="471658" y="473896"/>
                    <a:pt x="465775" y="470580"/>
                    <a:pt x="462928" y="465084"/>
                  </a:cubicBezTo>
                  <a:cubicBezTo>
                    <a:pt x="443664" y="428510"/>
                    <a:pt x="418612" y="408707"/>
                    <a:pt x="383975" y="402738"/>
                  </a:cubicBezTo>
                  <a:cubicBezTo>
                    <a:pt x="374296" y="401033"/>
                    <a:pt x="363858" y="400275"/>
                    <a:pt x="352186" y="400275"/>
                  </a:cubicBezTo>
                  <a:cubicBezTo>
                    <a:pt x="334535" y="400275"/>
                    <a:pt x="316126" y="402170"/>
                    <a:pt x="298380" y="403970"/>
                  </a:cubicBezTo>
                  <a:cubicBezTo>
                    <a:pt x="294679" y="404349"/>
                    <a:pt x="290978" y="404728"/>
                    <a:pt x="287277" y="405107"/>
                  </a:cubicBezTo>
                  <a:lnTo>
                    <a:pt x="282533" y="405581"/>
                  </a:lnTo>
                  <a:cubicBezTo>
                    <a:pt x="264787" y="407381"/>
                    <a:pt x="246378" y="409181"/>
                    <a:pt x="227873" y="409181"/>
                  </a:cubicBezTo>
                  <a:cubicBezTo>
                    <a:pt x="210602" y="409181"/>
                    <a:pt x="195419" y="407570"/>
                    <a:pt x="181375" y="404254"/>
                  </a:cubicBezTo>
                  <a:cubicBezTo>
                    <a:pt x="161162" y="399517"/>
                    <a:pt x="129088" y="381419"/>
                    <a:pt x="106598" y="358015"/>
                  </a:cubicBezTo>
                  <a:lnTo>
                    <a:pt x="30682" y="563152"/>
                  </a:lnTo>
                  <a:cubicBezTo>
                    <a:pt x="28310" y="569500"/>
                    <a:pt x="22236" y="573480"/>
                    <a:pt x="15878" y="573480"/>
                  </a:cubicBezTo>
                  <a:cubicBezTo>
                    <a:pt x="13980" y="573480"/>
                    <a:pt x="12177" y="573101"/>
                    <a:pt x="10374" y="572438"/>
                  </a:cubicBezTo>
                  <a:cubicBezTo>
                    <a:pt x="2214" y="569406"/>
                    <a:pt x="-2057" y="560310"/>
                    <a:pt x="980" y="552161"/>
                  </a:cubicBezTo>
                  <a:lnTo>
                    <a:pt x="201587" y="10278"/>
                  </a:lnTo>
                  <a:cubicBezTo>
                    <a:pt x="203770" y="4403"/>
                    <a:pt x="209179" y="424"/>
                    <a:pt x="215347" y="45"/>
                  </a:cubicBezTo>
                  <a:close/>
                </a:path>
              </a:pathLst>
            </a:custGeom>
            <a:gradFill>
              <a:gsLst>
                <a:gs pos="0">
                  <a:srgbClr val="583ABE"/>
                </a:gs>
                <a:gs pos="100000">
                  <a:srgbClr val="D72171"/>
                </a:gs>
              </a:gsLst>
              <a:lin ang="5400000" scaled="1"/>
            </a:gradFill>
            <a:ln w="25400" cap="flat" cmpd="sng">
              <a:noFill/>
              <a:prstDash val="solid"/>
              <a:miter/>
              <a:headEnd type="none" w="med" len="med"/>
              <a:tailEnd type="none" w="med" len="med"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658897" y="4968648"/>
              <a:ext cx="2772160" cy="7909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4980287" y="4968648"/>
              <a:ext cx="2772160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6577729" y="2151595"/>
              <a:ext cx="2772160" cy="7909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332900" y="2166109"/>
              <a:ext cx="2772160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7660" y="2166109"/>
              <a:ext cx="2772160" cy="79092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83" name="íšľiḑe"/>
            <p:cNvSpPr/>
            <p:nvPr/>
          </p:nvSpPr>
          <p:spPr>
            <a:xfrm>
              <a:off x="10664755" y="3543560"/>
              <a:ext cx="414396" cy="415489"/>
            </a:xfrm>
            <a:prstGeom prst="ellipse">
              <a:avLst/>
            </a:prstGeom>
            <a:solidFill>
              <a:schemeClr val="bg1"/>
            </a:solidFill>
            <a:ln w="25400" cap="flat" cmpd="sng">
              <a:gradFill>
                <a:gsLst>
                  <a:gs pos="0">
                    <a:srgbClr val="583ABE"/>
                  </a:gs>
                  <a:gs pos="100000">
                    <a:srgbClr val="D72171"/>
                  </a:gs>
                </a:gsLst>
                <a:lin ang="5400000" scaled="1"/>
              </a:gra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</a:t>
              </a:r>
            </a:p>
          </p:txBody>
        </p:sp>
        <p:cxnSp>
          <p:nvCxnSpPr>
            <p:cNvPr id="84" name="直接连接符 83"/>
            <p:cNvCxnSpPr/>
            <p:nvPr/>
          </p:nvCxnSpPr>
          <p:spPr>
            <a:xfrm>
              <a:off x="10871151" y="3095579"/>
              <a:ext cx="0" cy="4521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文本框 85"/>
            <p:cNvSpPr txBox="1"/>
            <p:nvPr/>
          </p:nvSpPr>
          <p:spPr>
            <a:xfrm>
              <a:off x="9501973" y="2151595"/>
              <a:ext cx="2588959" cy="7576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87" name="i$ļíḑè"/>
            <p:cNvSpPr/>
            <p:nvPr/>
          </p:nvSpPr>
          <p:spPr>
            <a:xfrm>
              <a:off x="9234462" y="3543560"/>
              <a:ext cx="415382" cy="415489"/>
            </a:xfrm>
            <a:prstGeom prst="ellipse">
              <a:avLst/>
            </a:prstGeom>
            <a:solidFill>
              <a:schemeClr val="bg1"/>
            </a:solidFill>
            <a:ln w="25400" cap="flat" cmpd="sng">
              <a:gradFill>
                <a:gsLst>
                  <a:gs pos="0">
                    <a:srgbClr val="D72171"/>
                  </a:gs>
                  <a:gs pos="100000">
                    <a:srgbClr val="583ABE"/>
                  </a:gs>
                </a:gsLst>
                <a:lin ang="5400000" scaled="1"/>
              </a:gra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0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6</a:t>
              </a: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9451929" y="3962280"/>
              <a:ext cx="0" cy="4521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文本框 89"/>
            <p:cNvSpPr txBox="1"/>
            <p:nvPr/>
          </p:nvSpPr>
          <p:spPr>
            <a:xfrm>
              <a:off x="8065849" y="4968648"/>
              <a:ext cx="2772160" cy="81945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H="1">
            <a:off x="5303912" y="1268760"/>
            <a:ext cx="1368152" cy="5112568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2652508" y="345429"/>
            <a:ext cx="33447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351584" y="1268760"/>
            <a:ext cx="4320480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816080" y="1736237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4730B7"/>
                </a:solidFill>
                <a:cs typeface="+mn-ea"/>
                <a:sym typeface="+mn-lt"/>
              </a:rPr>
              <a:t>01</a:t>
            </a:r>
            <a:endParaRPr lang="zh-CN" altLang="en-US" sz="4000" dirty="0">
              <a:solidFill>
                <a:srgbClr val="4730B7"/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21591" y="1988840"/>
            <a:ext cx="247870" cy="247870"/>
          </a:xfrm>
          <a:prstGeom prst="ellipse">
            <a:avLst/>
          </a:prstGeom>
          <a:solidFill>
            <a:srgbClr val="4730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5303912" y="6381328"/>
            <a:ext cx="4320480" cy="0"/>
          </a:xfrm>
          <a:prstGeom prst="line">
            <a:avLst/>
          </a:prstGeom>
          <a:ln>
            <a:solidFill>
              <a:srgbClr val="5357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5999933" y="3212976"/>
            <a:ext cx="247870" cy="247870"/>
          </a:xfrm>
          <a:prstGeom prst="ellipse">
            <a:avLst/>
          </a:prstGeom>
          <a:solidFill>
            <a:srgbClr val="FC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678275" y="4437112"/>
            <a:ext cx="247870" cy="247870"/>
          </a:xfrm>
          <a:prstGeom prst="ellipse">
            <a:avLst/>
          </a:prstGeom>
          <a:solidFill>
            <a:srgbClr val="4730B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356617" y="5661248"/>
            <a:ext cx="247870" cy="247870"/>
          </a:xfrm>
          <a:prstGeom prst="ellipse">
            <a:avLst/>
          </a:prstGeom>
          <a:solidFill>
            <a:srgbClr val="FC68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651148" y="1854706"/>
            <a:ext cx="235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17" name="矩形 16"/>
          <p:cNvSpPr/>
          <p:nvPr/>
        </p:nvSpPr>
        <p:spPr>
          <a:xfrm>
            <a:off x="7680176" y="2298358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Overall operating conditions</a:t>
            </a:r>
            <a:endParaRPr lang="en-US" altLang="zh-CN" sz="1400" dirty="0">
              <a:solidFill>
                <a:srgbClr val="131313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99856" y="2950085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C6841"/>
                </a:solidFill>
                <a:cs typeface="+mn-ea"/>
                <a:sym typeface="+mn-lt"/>
              </a:rPr>
              <a:t>02</a:t>
            </a:r>
            <a:endParaRPr lang="zh-CN" altLang="en-US" sz="4000" dirty="0">
              <a:solidFill>
                <a:srgbClr val="FC6841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622204" y="2996185"/>
            <a:ext cx="235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911424" y="3439837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cs typeface="+mn-ea"/>
                <a:sym typeface="+mn-lt"/>
              </a:rPr>
              <a:t>Analysis of business bright spots</a:t>
            </a:r>
            <a:endParaRPr lang="en-US" altLang="zh-CN" sz="1400" dirty="0">
              <a:solidFill>
                <a:srgbClr val="131313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240016" y="4165882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4730B7"/>
                </a:solidFill>
                <a:cs typeface="+mn-ea"/>
                <a:sym typeface="+mn-lt"/>
              </a:rPr>
              <a:t>03</a:t>
            </a:r>
            <a:endParaRPr lang="zh-CN" altLang="en-US" sz="4000" dirty="0">
              <a:solidFill>
                <a:srgbClr val="4730B7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23792" y="542900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rgbClr val="FC6841"/>
                </a:solidFill>
                <a:cs typeface="+mn-ea"/>
                <a:sym typeface="+mn-lt"/>
              </a:rPr>
              <a:t>04</a:t>
            </a:r>
            <a:endParaRPr lang="zh-CN" altLang="en-US" sz="4000" dirty="0">
              <a:solidFill>
                <a:srgbClr val="FC684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276594" y="4218913"/>
            <a:ext cx="2350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7320136" y="4662565"/>
            <a:ext cx="38884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Problems and situation analysis</a:t>
            </a:r>
            <a:endParaRPr lang="en-US" altLang="zh-CN" sz="1400" dirty="0">
              <a:solidFill>
                <a:srgbClr val="131313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825888" y="532202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419911" y="5780190"/>
            <a:ext cx="36598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dirty="0">
                <a:cs typeface="+mn-ea"/>
                <a:sym typeface="+mn-lt"/>
              </a:rPr>
              <a:t>Next stage thinking</a:t>
            </a:r>
            <a:endParaRPr lang="en-US" altLang="zh-CN" sz="1400" dirty="0">
              <a:solidFill>
                <a:srgbClr val="131313"/>
              </a:solidFill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266222" y="1197198"/>
            <a:ext cx="123935" cy="123935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9585819" y="6319360"/>
            <a:ext cx="123935" cy="123935"/>
          </a:xfrm>
          <a:prstGeom prst="ellipse">
            <a:avLst/>
          </a:prstGeom>
          <a:solidFill>
            <a:srgbClr val="F17F4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cs typeface="+mn-ea"/>
              <a:sym typeface="+mn-lt"/>
            </a:endParaRPr>
          </a:p>
        </p:txBody>
      </p:sp>
      <p:sp>
        <p:nvSpPr>
          <p:cNvPr id="2" name="同心圆 1"/>
          <p:cNvSpPr/>
          <p:nvPr/>
        </p:nvSpPr>
        <p:spPr>
          <a:xfrm>
            <a:off x="-1487771" y="-1517455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同心圆 28"/>
          <p:cNvSpPr/>
          <p:nvPr/>
        </p:nvSpPr>
        <p:spPr>
          <a:xfrm>
            <a:off x="9943229" y="4626493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2" fill="hold" grpId="0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4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5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2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2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7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2" presetClass="entr" presetSubtype="8" fill="hold" grpId="0" nodeType="withEffect">
                                  <p:stCondLst>
                                    <p:cond delay="7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800"/>
                            </p:stCondLst>
                            <p:childTnLst>
                              <p:par>
                                <p:cTn id="9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8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11735" y="2687259"/>
            <a:ext cx="429207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51435" y="3619854"/>
            <a:ext cx="37382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Next stage thinking</a:t>
            </a:r>
            <a:endParaRPr lang="en-US" altLang="zh-CN" sz="1200" dirty="0">
              <a:solidFill>
                <a:srgbClr val="131313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11735" y="1698237"/>
            <a:ext cx="232448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gradFill>
                  <a:gsLst>
                    <a:gs pos="41000">
                      <a:srgbClr val="583ABE"/>
                    </a:gs>
                    <a:gs pos="50000">
                      <a:srgbClr val="583ABE"/>
                    </a:gs>
                    <a:gs pos="50000">
                      <a:srgbClr val="F2584D"/>
                    </a:gs>
                  </a:gsLst>
                  <a:lin ang="5400000" scaled="1"/>
                </a:gradFill>
                <a:cs typeface="+mn-ea"/>
                <a:sym typeface="+mn-lt"/>
              </a:rPr>
              <a:t>PART 04</a:t>
            </a:r>
            <a:endParaRPr lang="zh-CN" altLang="en-US" sz="4000" b="1" dirty="0">
              <a:gradFill>
                <a:gsLst>
                  <a:gs pos="41000">
                    <a:srgbClr val="583ABE"/>
                  </a:gs>
                  <a:gs pos="50000">
                    <a:srgbClr val="583ABE"/>
                  </a:gs>
                  <a:gs pos="50000">
                    <a:srgbClr val="F2584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51435" y="2526734"/>
            <a:ext cx="709987" cy="0"/>
          </a:xfrm>
          <a:prstGeom prst="line">
            <a:avLst/>
          </a:prstGeom>
          <a:ln w="28575" cap="rnd">
            <a:solidFill>
              <a:srgbClr val="E7496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214336" y="4151033"/>
            <a:ext cx="173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8739374" y="4475078"/>
            <a:ext cx="2104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715177" y="4107491"/>
            <a:ext cx="243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6187553" y="4904292"/>
            <a:ext cx="185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6187553" y="4520789"/>
            <a:ext cx="190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07382" y="4243142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007382" y="4618618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007382" y="4971342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569882" y="4206534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574706" y="4560031"/>
            <a:ext cx="169492" cy="169492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6187553" y="5287795"/>
            <a:ext cx="185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007382" y="5354845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8750053" y="4904292"/>
            <a:ext cx="185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8569882" y="4971342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14"/>
          <p:cNvSpPr txBox="1"/>
          <p:nvPr/>
        </p:nvSpPr>
        <p:spPr>
          <a:xfrm>
            <a:off x="8750053" y="5287795"/>
            <a:ext cx="185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8569882" y="5354845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4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5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5" grpId="0" animBg="1"/>
      <p:bldP spid="16" grpId="0" animBg="1"/>
      <p:bldP spid="13" grpId="0"/>
      <p:bldP spid="14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867150" cy="697230"/>
            <a:chOff x="6096000" y="2061026"/>
            <a:chExt cx="3867150" cy="69723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666"/>
              <a:ext cx="386715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Overall working philosophy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724708" y="2801050"/>
            <a:ext cx="1481171" cy="1276871"/>
            <a:chOff x="3724708" y="2801050"/>
            <a:chExt cx="1481171" cy="1276871"/>
          </a:xfrm>
        </p:grpSpPr>
        <p:sp>
          <p:nvSpPr>
            <p:cNvPr id="2" name="ïṡḻíḍé"/>
            <p:cNvSpPr/>
            <p:nvPr/>
          </p:nvSpPr>
          <p:spPr>
            <a:xfrm rot="10800000">
              <a:off x="3724708" y="2801050"/>
              <a:ext cx="1481171" cy="1276871"/>
            </a:xfrm>
            <a:prstGeom prst="triangle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íšḷidè"/>
            <p:cNvGrpSpPr/>
            <p:nvPr/>
          </p:nvGrpSpPr>
          <p:grpSpPr>
            <a:xfrm>
              <a:off x="4314726" y="3079563"/>
              <a:ext cx="331345" cy="312590"/>
              <a:chOff x="3498850" y="1541463"/>
              <a:chExt cx="504825" cy="476250"/>
            </a:xfrm>
            <a:solidFill>
              <a:schemeClr val="bg1"/>
            </a:solidFill>
          </p:grpSpPr>
          <p:sp>
            <p:nvSpPr>
              <p:cNvPr id="11" name="i$ḻîḓê"/>
              <p:cNvSpPr/>
              <p:nvPr/>
            </p:nvSpPr>
            <p:spPr bwMode="auto">
              <a:xfrm>
                <a:off x="3743325" y="1801813"/>
                <a:ext cx="61913" cy="619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ïšḻïḓé"/>
              <p:cNvSpPr/>
              <p:nvPr/>
            </p:nvSpPr>
            <p:spPr bwMode="auto">
              <a:xfrm>
                <a:off x="3498850" y="1541463"/>
                <a:ext cx="504825" cy="476250"/>
              </a:xfrm>
              <a:custGeom>
                <a:avLst/>
                <a:gdLst>
                  <a:gd name="T0" fmla="*/ 116 w 132"/>
                  <a:gd name="T1" fmla="*/ 48 h 124"/>
                  <a:gd name="T2" fmla="*/ 116 w 132"/>
                  <a:gd name="T3" fmla="*/ 22 h 124"/>
                  <a:gd name="T4" fmla="*/ 104 w 132"/>
                  <a:gd name="T5" fmla="*/ 0 h 124"/>
                  <a:gd name="T6" fmla="*/ 22 w 132"/>
                  <a:gd name="T7" fmla="*/ 0 h 124"/>
                  <a:gd name="T8" fmla="*/ 0 w 132"/>
                  <a:gd name="T9" fmla="*/ 102 h 124"/>
                  <a:gd name="T10" fmla="*/ 94 w 132"/>
                  <a:gd name="T11" fmla="*/ 124 h 124"/>
                  <a:gd name="T12" fmla="*/ 116 w 132"/>
                  <a:gd name="T13" fmla="*/ 96 h 124"/>
                  <a:gd name="T14" fmla="*/ 116 w 132"/>
                  <a:gd name="T15" fmla="*/ 48 h 124"/>
                  <a:gd name="T16" fmla="*/ 88 w 132"/>
                  <a:gd name="T17" fmla="*/ 8 h 124"/>
                  <a:gd name="T18" fmla="*/ 108 w 132"/>
                  <a:gd name="T19" fmla="*/ 12 h 124"/>
                  <a:gd name="T20" fmla="*/ 108 w 132"/>
                  <a:gd name="T21" fmla="*/ 24 h 124"/>
                  <a:gd name="T22" fmla="*/ 104 w 132"/>
                  <a:gd name="T23" fmla="*/ 36 h 124"/>
                  <a:gd name="T24" fmla="*/ 104 w 132"/>
                  <a:gd name="T25" fmla="*/ 32 h 124"/>
                  <a:gd name="T26" fmla="*/ 104 w 132"/>
                  <a:gd name="T27" fmla="*/ 16 h 124"/>
                  <a:gd name="T28" fmla="*/ 16 w 132"/>
                  <a:gd name="T29" fmla="*/ 12 h 124"/>
                  <a:gd name="T30" fmla="*/ 12 w 132"/>
                  <a:gd name="T31" fmla="*/ 24 h 124"/>
                  <a:gd name="T32" fmla="*/ 8 w 132"/>
                  <a:gd name="T33" fmla="*/ 22 h 124"/>
                  <a:gd name="T34" fmla="*/ 100 w 132"/>
                  <a:gd name="T35" fmla="*/ 20 h 124"/>
                  <a:gd name="T36" fmla="*/ 16 w 132"/>
                  <a:gd name="T37" fmla="*/ 16 h 124"/>
                  <a:gd name="T38" fmla="*/ 100 w 132"/>
                  <a:gd name="T39" fmla="*/ 20 h 124"/>
                  <a:gd name="T40" fmla="*/ 100 w 132"/>
                  <a:gd name="T41" fmla="*/ 28 h 124"/>
                  <a:gd name="T42" fmla="*/ 16 w 132"/>
                  <a:gd name="T43" fmla="*/ 24 h 124"/>
                  <a:gd name="T44" fmla="*/ 100 w 132"/>
                  <a:gd name="T45" fmla="*/ 32 h 124"/>
                  <a:gd name="T46" fmla="*/ 88 w 132"/>
                  <a:gd name="T47" fmla="*/ 36 h 124"/>
                  <a:gd name="T48" fmla="*/ 16 w 132"/>
                  <a:gd name="T49" fmla="*/ 35 h 124"/>
                  <a:gd name="T50" fmla="*/ 100 w 132"/>
                  <a:gd name="T51" fmla="*/ 32 h 124"/>
                  <a:gd name="T52" fmla="*/ 94 w 132"/>
                  <a:gd name="T53" fmla="*/ 116 h 124"/>
                  <a:gd name="T54" fmla="*/ 8 w 132"/>
                  <a:gd name="T55" fmla="*/ 102 h 124"/>
                  <a:gd name="T56" fmla="*/ 22 w 132"/>
                  <a:gd name="T57" fmla="*/ 44 h 124"/>
                  <a:gd name="T58" fmla="*/ 104 w 132"/>
                  <a:gd name="T59" fmla="*/ 44 h 124"/>
                  <a:gd name="T60" fmla="*/ 108 w 132"/>
                  <a:gd name="T61" fmla="*/ 56 h 124"/>
                  <a:gd name="T62" fmla="*/ 52 w 132"/>
                  <a:gd name="T63" fmla="*/ 76 h 124"/>
                  <a:gd name="T64" fmla="*/ 108 w 132"/>
                  <a:gd name="T65" fmla="*/ 96 h 124"/>
                  <a:gd name="T66" fmla="*/ 113 w 132"/>
                  <a:gd name="T67" fmla="*/ 88 h 124"/>
                  <a:gd name="T68" fmla="*/ 60 w 132"/>
                  <a:gd name="T69" fmla="*/ 76 h 124"/>
                  <a:gd name="T70" fmla="*/ 108 w 132"/>
                  <a:gd name="T71" fmla="*/ 64 h 124"/>
                  <a:gd name="T72" fmla="*/ 115 w 132"/>
                  <a:gd name="T73" fmla="*/ 59 h 124"/>
                  <a:gd name="T74" fmla="*/ 120 w 132"/>
                  <a:gd name="T75" fmla="*/ 7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2" h="124">
                    <a:moveTo>
                      <a:pt x="116" y="48"/>
                    </a:moveTo>
                    <a:cubicBezTo>
                      <a:pt x="116" y="48"/>
                      <a:pt x="116" y="48"/>
                      <a:pt x="116" y="48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2"/>
                      <a:pt x="116" y="22"/>
                      <a:pt x="116" y="22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5"/>
                      <a:pt x="111" y="0"/>
                      <a:pt x="104" y="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0" y="114"/>
                      <a:pt x="10" y="124"/>
                      <a:pt x="22" y="124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106" y="124"/>
                      <a:pt x="116" y="114"/>
                      <a:pt x="116" y="102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16" y="96"/>
                      <a:pt x="116" y="96"/>
                      <a:pt x="116" y="96"/>
                    </a:cubicBezTo>
                    <a:cubicBezTo>
                      <a:pt x="132" y="84"/>
                      <a:pt x="132" y="60"/>
                      <a:pt x="116" y="48"/>
                    </a:cubicBezTo>
                    <a:close/>
                    <a:moveTo>
                      <a:pt x="22" y="8"/>
                    </a:moveTo>
                    <a:cubicBezTo>
                      <a:pt x="88" y="8"/>
                      <a:pt x="88" y="8"/>
                      <a:pt x="88" y="8"/>
                    </a:cubicBezTo>
                    <a:cubicBezTo>
                      <a:pt x="104" y="8"/>
                      <a:pt x="104" y="8"/>
                      <a:pt x="104" y="8"/>
                    </a:cubicBezTo>
                    <a:cubicBezTo>
                      <a:pt x="106" y="8"/>
                      <a:pt x="108" y="10"/>
                      <a:pt x="108" y="12"/>
                    </a:cubicBezTo>
                    <a:cubicBezTo>
                      <a:pt x="108" y="22"/>
                      <a:pt x="108" y="22"/>
                      <a:pt x="108" y="22"/>
                    </a:cubicBezTo>
                    <a:cubicBezTo>
                      <a:pt x="108" y="24"/>
                      <a:pt x="108" y="24"/>
                      <a:pt x="108" y="24"/>
                    </a:cubicBezTo>
                    <a:cubicBezTo>
                      <a:pt x="108" y="37"/>
                      <a:pt x="108" y="37"/>
                      <a:pt x="108" y="37"/>
                    </a:cubicBezTo>
                    <a:cubicBezTo>
                      <a:pt x="107" y="36"/>
                      <a:pt x="105" y="36"/>
                      <a:pt x="104" y="3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104" y="32"/>
                      <a:pt x="104" y="32"/>
                      <a:pt x="104" y="32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14"/>
                      <a:pt x="102" y="12"/>
                      <a:pt x="100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4" y="12"/>
                      <a:pt x="12" y="14"/>
                      <a:pt x="12" y="16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0" y="29"/>
                      <a:pt x="8" y="26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lose/>
                    <a:moveTo>
                      <a:pt x="100" y="20"/>
                    </a:move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00" y="16"/>
                      <a:pt x="100" y="16"/>
                      <a:pt x="100" y="16"/>
                    </a:cubicBezTo>
                    <a:lnTo>
                      <a:pt x="100" y="20"/>
                    </a:lnTo>
                    <a:close/>
                    <a:moveTo>
                      <a:pt x="100" y="24"/>
                    </a:moveTo>
                    <a:cubicBezTo>
                      <a:pt x="100" y="28"/>
                      <a:pt x="100" y="28"/>
                      <a:pt x="100" y="28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16" y="24"/>
                      <a:pt x="16" y="24"/>
                      <a:pt x="16" y="24"/>
                    </a:cubicBezTo>
                    <a:lnTo>
                      <a:pt x="100" y="24"/>
                    </a:lnTo>
                    <a:close/>
                    <a:moveTo>
                      <a:pt x="100" y="32"/>
                    </a:moveTo>
                    <a:cubicBezTo>
                      <a:pt x="100" y="36"/>
                      <a:pt x="100" y="36"/>
                      <a:pt x="100" y="36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0" y="36"/>
                      <a:pt x="18" y="35"/>
                      <a:pt x="16" y="35"/>
                    </a:cubicBezTo>
                    <a:cubicBezTo>
                      <a:pt x="16" y="32"/>
                      <a:pt x="16" y="32"/>
                      <a:pt x="16" y="32"/>
                    </a:cubicBezTo>
                    <a:lnTo>
                      <a:pt x="100" y="32"/>
                    </a:lnTo>
                    <a:close/>
                    <a:moveTo>
                      <a:pt x="108" y="102"/>
                    </a:moveTo>
                    <a:cubicBezTo>
                      <a:pt x="108" y="110"/>
                      <a:pt x="102" y="116"/>
                      <a:pt x="94" y="116"/>
                    </a:cubicBezTo>
                    <a:cubicBezTo>
                      <a:pt x="22" y="116"/>
                      <a:pt x="22" y="116"/>
                      <a:pt x="22" y="116"/>
                    </a:cubicBezTo>
                    <a:cubicBezTo>
                      <a:pt x="14" y="116"/>
                      <a:pt x="8" y="110"/>
                      <a:pt x="8" y="102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12" y="42"/>
                      <a:pt x="17" y="44"/>
                      <a:pt x="22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6" y="44"/>
                      <a:pt x="108" y="46"/>
                      <a:pt x="108" y="48"/>
                    </a:cubicBezTo>
                    <a:cubicBezTo>
                      <a:pt x="108" y="56"/>
                      <a:pt x="108" y="56"/>
                      <a:pt x="108" y="56"/>
                    </a:cubicBezTo>
                    <a:cubicBezTo>
                      <a:pt x="72" y="56"/>
                      <a:pt x="72" y="56"/>
                      <a:pt x="72" y="56"/>
                    </a:cubicBezTo>
                    <a:cubicBezTo>
                      <a:pt x="61" y="56"/>
                      <a:pt x="52" y="65"/>
                      <a:pt x="52" y="76"/>
                    </a:cubicBezTo>
                    <a:cubicBezTo>
                      <a:pt x="52" y="87"/>
                      <a:pt x="61" y="96"/>
                      <a:pt x="72" y="96"/>
                    </a:cubicBezTo>
                    <a:cubicBezTo>
                      <a:pt x="108" y="96"/>
                      <a:pt x="108" y="96"/>
                      <a:pt x="108" y="96"/>
                    </a:cubicBezTo>
                    <a:lnTo>
                      <a:pt x="108" y="102"/>
                    </a:lnTo>
                    <a:close/>
                    <a:moveTo>
                      <a:pt x="113" y="88"/>
                    </a:moveTo>
                    <a:cubicBezTo>
                      <a:pt x="72" y="88"/>
                      <a:pt x="72" y="88"/>
                      <a:pt x="72" y="88"/>
                    </a:cubicBezTo>
                    <a:cubicBezTo>
                      <a:pt x="65" y="88"/>
                      <a:pt x="60" y="83"/>
                      <a:pt x="60" y="76"/>
                    </a:cubicBezTo>
                    <a:cubicBezTo>
                      <a:pt x="60" y="69"/>
                      <a:pt x="65" y="64"/>
                      <a:pt x="72" y="64"/>
                    </a:cubicBezTo>
                    <a:cubicBezTo>
                      <a:pt x="108" y="64"/>
                      <a:pt x="108" y="64"/>
                      <a:pt x="108" y="64"/>
                    </a:cubicBezTo>
                    <a:cubicBezTo>
                      <a:pt x="110" y="64"/>
                      <a:pt x="113" y="63"/>
                      <a:pt x="114" y="61"/>
                    </a:cubicBezTo>
                    <a:cubicBezTo>
                      <a:pt x="115" y="60"/>
                      <a:pt x="115" y="60"/>
                      <a:pt x="115" y="59"/>
                    </a:cubicBezTo>
                    <a:cubicBezTo>
                      <a:pt x="115" y="59"/>
                      <a:pt x="116" y="59"/>
                      <a:pt x="116" y="59"/>
                    </a:cubicBezTo>
                    <a:cubicBezTo>
                      <a:pt x="118" y="62"/>
                      <a:pt x="120" y="67"/>
                      <a:pt x="120" y="72"/>
                    </a:cubicBezTo>
                    <a:cubicBezTo>
                      <a:pt x="120" y="78"/>
                      <a:pt x="118" y="84"/>
                      <a:pt x="113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>
            <a:off x="4551788" y="3110354"/>
            <a:ext cx="1481171" cy="1276871"/>
            <a:chOff x="4551788" y="3110354"/>
            <a:chExt cx="1481171" cy="1276871"/>
          </a:xfrm>
        </p:grpSpPr>
        <p:sp>
          <p:nvSpPr>
            <p:cNvPr id="14" name="iŝ1îḓè"/>
            <p:cNvSpPr/>
            <p:nvPr/>
          </p:nvSpPr>
          <p:spPr>
            <a:xfrm>
              <a:off x="4551788" y="3110354"/>
              <a:ext cx="1481171" cy="1276871"/>
            </a:xfrm>
            <a:prstGeom prst="triangle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5" name="î$ḻiḓê"/>
            <p:cNvGrpSpPr/>
            <p:nvPr/>
          </p:nvGrpSpPr>
          <p:grpSpPr>
            <a:xfrm>
              <a:off x="5116754" y="3803160"/>
              <a:ext cx="324142" cy="325191"/>
              <a:chOff x="3206750" y="1381125"/>
              <a:chExt cx="490538" cy="492125"/>
            </a:xfrm>
            <a:solidFill>
              <a:schemeClr val="bg1"/>
            </a:solidFill>
          </p:grpSpPr>
          <p:sp>
            <p:nvSpPr>
              <p:cNvPr id="45" name="ïślîḍê"/>
              <p:cNvSpPr/>
              <p:nvPr/>
            </p:nvSpPr>
            <p:spPr bwMode="auto">
              <a:xfrm>
                <a:off x="3206750" y="1381125"/>
                <a:ext cx="490538" cy="492125"/>
              </a:xfrm>
              <a:custGeom>
                <a:avLst/>
                <a:gdLst>
                  <a:gd name="T0" fmla="*/ 80 w 128"/>
                  <a:gd name="T1" fmla="*/ 0 h 128"/>
                  <a:gd name="T2" fmla="*/ 32 w 128"/>
                  <a:gd name="T3" fmla="*/ 48 h 128"/>
                  <a:gd name="T4" fmla="*/ 38 w 128"/>
                  <a:gd name="T5" fmla="*/ 70 h 128"/>
                  <a:gd name="T6" fmla="*/ 4 w 128"/>
                  <a:gd name="T7" fmla="*/ 104 h 128"/>
                  <a:gd name="T8" fmla="*/ 4 w 128"/>
                  <a:gd name="T9" fmla="*/ 104 h 128"/>
                  <a:gd name="T10" fmla="*/ 0 w 128"/>
                  <a:gd name="T11" fmla="*/ 114 h 128"/>
                  <a:gd name="T12" fmla="*/ 14 w 128"/>
                  <a:gd name="T13" fmla="*/ 128 h 128"/>
                  <a:gd name="T14" fmla="*/ 24 w 128"/>
                  <a:gd name="T15" fmla="*/ 124 h 128"/>
                  <a:gd name="T16" fmla="*/ 24 w 128"/>
                  <a:gd name="T17" fmla="*/ 124 h 128"/>
                  <a:gd name="T18" fmla="*/ 58 w 128"/>
                  <a:gd name="T19" fmla="*/ 90 h 128"/>
                  <a:gd name="T20" fmla="*/ 80 w 128"/>
                  <a:gd name="T21" fmla="*/ 96 h 128"/>
                  <a:gd name="T22" fmla="*/ 128 w 128"/>
                  <a:gd name="T23" fmla="*/ 48 h 128"/>
                  <a:gd name="T24" fmla="*/ 80 w 128"/>
                  <a:gd name="T25" fmla="*/ 0 h 128"/>
                  <a:gd name="T26" fmla="*/ 19 w 128"/>
                  <a:gd name="T27" fmla="*/ 119 h 128"/>
                  <a:gd name="T28" fmla="*/ 14 w 128"/>
                  <a:gd name="T29" fmla="*/ 121 h 128"/>
                  <a:gd name="T30" fmla="*/ 7 w 128"/>
                  <a:gd name="T31" fmla="*/ 114 h 128"/>
                  <a:gd name="T32" fmla="*/ 9 w 128"/>
                  <a:gd name="T33" fmla="*/ 109 h 128"/>
                  <a:gd name="T34" fmla="*/ 9 w 128"/>
                  <a:gd name="T35" fmla="*/ 109 h 128"/>
                  <a:gd name="T36" fmla="*/ 41 w 128"/>
                  <a:gd name="T37" fmla="*/ 77 h 128"/>
                  <a:gd name="T38" fmla="*/ 51 w 128"/>
                  <a:gd name="T39" fmla="*/ 87 h 128"/>
                  <a:gd name="T40" fmla="*/ 19 w 128"/>
                  <a:gd name="T41" fmla="*/ 119 h 128"/>
                  <a:gd name="T42" fmla="*/ 80 w 128"/>
                  <a:gd name="T43" fmla="*/ 88 h 128"/>
                  <a:gd name="T44" fmla="*/ 40 w 128"/>
                  <a:gd name="T45" fmla="*/ 48 h 128"/>
                  <a:gd name="T46" fmla="*/ 80 w 128"/>
                  <a:gd name="T47" fmla="*/ 8 h 128"/>
                  <a:gd name="T48" fmla="*/ 120 w 128"/>
                  <a:gd name="T49" fmla="*/ 48 h 128"/>
                  <a:gd name="T50" fmla="*/ 80 w 128"/>
                  <a:gd name="T51" fmla="*/ 8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8" h="128">
                    <a:moveTo>
                      <a:pt x="80" y="0"/>
                    </a:moveTo>
                    <a:cubicBezTo>
                      <a:pt x="53" y="0"/>
                      <a:pt x="32" y="21"/>
                      <a:pt x="32" y="48"/>
                    </a:cubicBezTo>
                    <a:cubicBezTo>
                      <a:pt x="32" y="56"/>
                      <a:pt x="34" y="64"/>
                      <a:pt x="38" y="70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4" y="104"/>
                      <a:pt x="4" y="104"/>
                      <a:pt x="4" y="104"/>
                    </a:cubicBezTo>
                    <a:cubicBezTo>
                      <a:pt x="2" y="106"/>
                      <a:pt x="0" y="110"/>
                      <a:pt x="0" y="114"/>
                    </a:cubicBezTo>
                    <a:cubicBezTo>
                      <a:pt x="0" y="122"/>
                      <a:pt x="6" y="128"/>
                      <a:pt x="14" y="128"/>
                    </a:cubicBezTo>
                    <a:cubicBezTo>
                      <a:pt x="18" y="128"/>
                      <a:pt x="22" y="126"/>
                      <a:pt x="24" y="124"/>
                    </a:cubicBezTo>
                    <a:cubicBezTo>
                      <a:pt x="24" y="124"/>
                      <a:pt x="24" y="124"/>
                      <a:pt x="24" y="124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64" y="94"/>
                      <a:pt x="72" y="96"/>
                      <a:pt x="80" y="96"/>
                    </a:cubicBezTo>
                    <a:cubicBezTo>
                      <a:pt x="107" y="96"/>
                      <a:pt x="128" y="75"/>
                      <a:pt x="128" y="48"/>
                    </a:cubicBezTo>
                    <a:cubicBezTo>
                      <a:pt x="128" y="21"/>
                      <a:pt x="107" y="0"/>
                      <a:pt x="80" y="0"/>
                    </a:cubicBezTo>
                    <a:close/>
                    <a:moveTo>
                      <a:pt x="19" y="119"/>
                    </a:moveTo>
                    <a:cubicBezTo>
                      <a:pt x="18" y="120"/>
                      <a:pt x="16" y="121"/>
                      <a:pt x="14" y="121"/>
                    </a:cubicBezTo>
                    <a:cubicBezTo>
                      <a:pt x="10" y="121"/>
                      <a:pt x="7" y="118"/>
                      <a:pt x="7" y="114"/>
                    </a:cubicBezTo>
                    <a:cubicBezTo>
                      <a:pt x="7" y="112"/>
                      <a:pt x="8" y="110"/>
                      <a:pt x="9" y="109"/>
                    </a:cubicBezTo>
                    <a:cubicBezTo>
                      <a:pt x="9" y="109"/>
                      <a:pt x="9" y="109"/>
                      <a:pt x="9" y="109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4" y="80"/>
                      <a:pt x="48" y="84"/>
                      <a:pt x="51" y="87"/>
                    </a:cubicBezTo>
                    <a:lnTo>
                      <a:pt x="19" y="119"/>
                    </a:lnTo>
                    <a:close/>
                    <a:moveTo>
                      <a:pt x="80" y="88"/>
                    </a:moveTo>
                    <a:cubicBezTo>
                      <a:pt x="58" y="88"/>
                      <a:pt x="40" y="70"/>
                      <a:pt x="40" y="48"/>
                    </a:cubicBezTo>
                    <a:cubicBezTo>
                      <a:pt x="40" y="26"/>
                      <a:pt x="58" y="8"/>
                      <a:pt x="80" y="8"/>
                    </a:cubicBezTo>
                    <a:cubicBezTo>
                      <a:pt x="102" y="8"/>
                      <a:pt x="120" y="26"/>
                      <a:pt x="120" y="48"/>
                    </a:cubicBezTo>
                    <a:cubicBezTo>
                      <a:pt x="120" y="70"/>
                      <a:pt x="102" y="88"/>
                      <a:pt x="80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îṧlîďé"/>
              <p:cNvSpPr/>
              <p:nvPr/>
            </p:nvSpPr>
            <p:spPr bwMode="auto">
              <a:xfrm>
                <a:off x="3406775" y="1458913"/>
                <a:ext cx="114300" cy="114300"/>
              </a:xfrm>
              <a:custGeom>
                <a:avLst/>
                <a:gdLst>
                  <a:gd name="T0" fmla="*/ 28 w 30"/>
                  <a:gd name="T1" fmla="*/ 0 h 30"/>
                  <a:gd name="T2" fmla="*/ 0 w 30"/>
                  <a:gd name="T3" fmla="*/ 28 h 30"/>
                  <a:gd name="T4" fmla="*/ 2 w 30"/>
                  <a:gd name="T5" fmla="*/ 30 h 30"/>
                  <a:gd name="T6" fmla="*/ 4 w 30"/>
                  <a:gd name="T7" fmla="*/ 28 h 30"/>
                  <a:gd name="T8" fmla="*/ 28 w 30"/>
                  <a:gd name="T9" fmla="*/ 4 h 30"/>
                  <a:gd name="T10" fmla="*/ 30 w 30"/>
                  <a:gd name="T11" fmla="*/ 2 h 30"/>
                  <a:gd name="T12" fmla="*/ 28 w 30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15" y="4"/>
                      <a:pt x="28" y="4"/>
                    </a:cubicBezTo>
                    <a:cubicBezTo>
                      <a:pt x="29" y="4"/>
                      <a:pt x="30" y="3"/>
                      <a:pt x="30" y="2"/>
                    </a:cubicBezTo>
                    <a:cubicBezTo>
                      <a:pt x="30" y="1"/>
                      <a:pt x="29" y="0"/>
                      <a:pt x="2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366039" y="2801050"/>
            <a:ext cx="1481171" cy="1276871"/>
            <a:chOff x="5366039" y="2801050"/>
            <a:chExt cx="1481171" cy="1276871"/>
          </a:xfrm>
        </p:grpSpPr>
        <p:sp>
          <p:nvSpPr>
            <p:cNvPr id="17" name="ï$líḓé"/>
            <p:cNvSpPr/>
            <p:nvPr/>
          </p:nvSpPr>
          <p:spPr>
            <a:xfrm rot="10800000">
              <a:off x="5366039" y="2801050"/>
              <a:ext cx="1481171" cy="1276871"/>
            </a:xfrm>
            <a:prstGeom prst="triangle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íŝ1ídè"/>
            <p:cNvGrpSpPr/>
            <p:nvPr/>
          </p:nvGrpSpPr>
          <p:grpSpPr>
            <a:xfrm>
              <a:off x="5988955" y="3027482"/>
              <a:ext cx="254554" cy="364662"/>
              <a:chOff x="3741341" y="1604128"/>
              <a:chExt cx="341313" cy="488950"/>
            </a:xfrm>
            <a:solidFill>
              <a:schemeClr val="bg1"/>
            </a:solidFill>
          </p:grpSpPr>
          <p:sp>
            <p:nvSpPr>
              <p:cNvPr id="19" name="ïšḷíḍé"/>
              <p:cNvSpPr/>
              <p:nvPr/>
            </p:nvSpPr>
            <p:spPr bwMode="auto">
              <a:xfrm>
                <a:off x="3741341" y="1604128"/>
                <a:ext cx="341313" cy="488950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isḷíḍé"/>
              <p:cNvSpPr/>
              <p:nvPr/>
            </p:nvSpPr>
            <p:spPr bwMode="auto">
              <a:xfrm>
                <a:off x="3819128" y="1680328"/>
                <a:ext cx="101600" cy="100013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7" name="组合 56"/>
          <p:cNvGrpSpPr/>
          <p:nvPr/>
        </p:nvGrpSpPr>
        <p:grpSpPr>
          <a:xfrm>
            <a:off x="6193119" y="3110354"/>
            <a:ext cx="1481171" cy="1276871"/>
            <a:chOff x="6193119" y="3110354"/>
            <a:chExt cx="1481171" cy="1276871"/>
          </a:xfrm>
        </p:grpSpPr>
        <p:sp>
          <p:nvSpPr>
            <p:cNvPr id="21" name="iṧḻîḑê"/>
            <p:cNvSpPr/>
            <p:nvPr/>
          </p:nvSpPr>
          <p:spPr>
            <a:xfrm>
              <a:off x="6193119" y="3110354"/>
              <a:ext cx="1481171" cy="1276871"/>
            </a:xfrm>
            <a:prstGeom prst="triangle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ïš1îďe"/>
            <p:cNvGrpSpPr/>
            <p:nvPr/>
          </p:nvGrpSpPr>
          <p:grpSpPr>
            <a:xfrm>
              <a:off x="6716534" y="3838291"/>
              <a:ext cx="402104" cy="254930"/>
              <a:chOff x="7726363" y="1603045"/>
              <a:chExt cx="876914" cy="555955"/>
            </a:xfrm>
            <a:solidFill>
              <a:schemeClr val="bg1"/>
            </a:solidFill>
          </p:grpSpPr>
          <p:grpSp>
            <p:nvGrpSpPr>
              <p:cNvPr id="23" name="îṥḻíḓé"/>
              <p:cNvGrpSpPr/>
              <p:nvPr/>
            </p:nvGrpSpPr>
            <p:grpSpPr>
              <a:xfrm>
                <a:off x="7726363" y="1666875"/>
                <a:ext cx="492125" cy="492125"/>
                <a:chOff x="7726363" y="1666875"/>
                <a:chExt cx="492125" cy="492125"/>
              </a:xfrm>
              <a:grpFill/>
            </p:grpSpPr>
            <p:sp>
              <p:nvSpPr>
                <p:cNvPr id="24" name="ïSļiḍè"/>
                <p:cNvSpPr/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ï$ḻîḑè"/>
                <p:cNvSpPr/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iṣľiďé"/>
                <p:cNvSpPr/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iṥlîḑé"/>
              <p:cNvGrpSpPr/>
              <p:nvPr/>
            </p:nvGrpSpPr>
            <p:grpSpPr>
              <a:xfrm>
                <a:off x="8191089" y="1603045"/>
                <a:ext cx="412188" cy="412188"/>
                <a:chOff x="7726363" y="1666875"/>
                <a:chExt cx="492125" cy="492125"/>
              </a:xfrm>
              <a:grpFill/>
            </p:grpSpPr>
            <p:sp>
              <p:nvSpPr>
                <p:cNvPr id="37" name="îṩlíḓê"/>
                <p:cNvSpPr/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iṥľiďé"/>
                <p:cNvSpPr/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ïṥḻîḓè"/>
                <p:cNvSpPr/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55" name="组合 54"/>
          <p:cNvGrpSpPr/>
          <p:nvPr/>
        </p:nvGrpSpPr>
        <p:grpSpPr>
          <a:xfrm>
            <a:off x="7007369" y="2801050"/>
            <a:ext cx="1481171" cy="1276871"/>
            <a:chOff x="7007369" y="2801050"/>
            <a:chExt cx="1481171" cy="1276871"/>
          </a:xfrm>
        </p:grpSpPr>
        <p:sp>
          <p:nvSpPr>
            <p:cNvPr id="29" name="îṥḷîḍê"/>
            <p:cNvSpPr/>
            <p:nvPr/>
          </p:nvSpPr>
          <p:spPr>
            <a:xfrm rot="10800000">
              <a:off x="7007369" y="2801050"/>
              <a:ext cx="1481171" cy="1276871"/>
            </a:xfrm>
            <a:prstGeom prst="triangle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0" name="îšľïḓé"/>
            <p:cNvGrpSpPr/>
            <p:nvPr/>
          </p:nvGrpSpPr>
          <p:grpSpPr>
            <a:xfrm>
              <a:off x="7595270" y="3047876"/>
              <a:ext cx="305367" cy="288401"/>
              <a:chOff x="10261600" y="2471738"/>
              <a:chExt cx="514350" cy="485775"/>
            </a:xfrm>
            <a:solidFill>
              <a:schemeClr val="bg1"/>
            </a:solidFill>
          </p:grpSpPr>
          <p:sp>
            <p:nvSpPr>
              <p:cNvPr id="33" name="iṥľîḓê"/>
              <p:cNvSpPr/>
              <p:nvPr/>
            </p:nvSpPr>
            <p:spPr bwMode="auto">
              <a:xfrm>
                <a:off x="10261600" y="2722563"/>
                <a:ext cx="476250" cy="234950"/>
              </a:xfrm>
              <a:custGeom>
                <a:avLst/>
                <a:gdLst>
                  <a:gd name="T0" fmla="*/ 121 w 124"/>
                  <a:gd name="T1" fmla="*/ 19 h 61"/>
                  <a:gd name="T2" fmla="*/ 116 w 124"/>
                  <a:gd name="T3" fmla="*/ 21 h 61"/>
                  <a:gd name="T4" fmla="*/ 66 w 124"/>
                  <a:gd name="T5" fmla="*/ 53 h 61"/>
                  <a:gd name="T6" fmla="*/ 19 w 124"/>
                  <a:gd name="T7" fmla="*/ 25 h 61"/>
                  <a:gd name="T8" fmla="*/ 29 w 124"/>
                  <a:gd name="T9" fmla="*/ 19 h 61"/>
                  <a:gd name="T10" fmla="*/ 29 w 124"/>
                  <a:gd name="T11" fmla="*/ 16 h 61"/>
                  <a:gd name="T12" fmla="*/ 3 w 124"/>
                  <a:gd name="T13" fmla="*/ 1 h 61"/>
                  <a:gd name="T14" fmla="*/ 0 w 124"/>
                  <a:gd name="T15" fmla="*/ 2 h 61"/>
                  <a:gd name="T16" fmla="*/ 0 w 124"/>
                  <a:gd name="T17" fmla="*/ 32 h 61"/>
                  <a:gd name="T18" fmla="*/ 3 w 124"/>
                  <a:gd name="T19" fmla="*/ 34 h 61"/>
                  <a:gd name="T20" fmla="*/ 12 w 124"/>
                  <a:gd name="T21" fmla="*/ 29 h 61"/>
                  <a:gd name="T22" fmla="*/ 66 w 124"/>
                  <a:gd name="T23" fmla="*/ 61 h 61"/>
                  <a:gd name="T24" fmla="*/ 123 w 124"/>
                  <a:gd name="T25" fmla="*/ 24 h 61"/>
                  <a:gd name="T26" fmla="*/ 121 w 124"/>
                  <a:gd name="T27" fmla="*/ 19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4" h="61">
                    <a:moveTo>
                      <a:pt x="121" y="19"/>
                    </a:moveTo>
                    <a:cubicBezTo>
                      <a:pt x="119" y="18"/>
                      <a:pt x="117" y="19"/>
                      <a:pt x="116" y="21"/>
                    </a:cubicBezTo>
                    <a:cubicBezTo>
                      <a:pt x="108" y="41"/>
                      <a:pt x="88" y="53"/>
                      <a:pt x="66" y="53"/>
                    </a:cubicBezTo>
                    <a:cubicBezTo>
                      <a:pt x="46" y="53"/>
                      <a:pt x="28" y="42"/>
                      <a:pt x="19" y="25"/>
                    </a:cubicBezTo>
                    <a:cubicBezTo>
                      <a:pt x="24" y="22"/>
                      <a:pt x="29" y="20"/>
                      <a:pt x="29" y="19"/>
                    </a:cubicBezTo>
                    <a:cubicBezTo>
                      <a:pt x="31" y="18"/>
                      <a:pt x="31" y="17"/>
                      <a:pt x="29" y="16"/>
                    </a:cubicBezTo>
                    <a:cubicBezTo>
                      <a:pt x="28" y="15"/>
                      <a:pt x="4" y="1"/>
                      <a:pt x="3" y="1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0" y="30"/>
                      <a:pt x="0" y="32"/>
                    </a:cubicBezTo>
                    <a:cubicBezTo>
                      <a:pt x="0" y="34"/>
                      <a:pt x="1" y="35"/>
                      <a:pt x="3" y="34"/>
                    </a:cubicBezTo>
                    <a:cubicBezTo>
                      <a:pt x="3" y="34"/>
                      <a:pt x="7" y="32"/>
                      <a:pt x="12" y="29"/>
                    </a:cubicBezTo>
                    <a:cubicBezTo>
                      <a:pt x="23" y="49"/>
                      <a:pt x="43" y="61"/>
                      <a:pt x="66" y="61"/>
                    </a:cubicBezTo>
                    <a:cubicBezTo>
                      <a:pt x="91" y="61"/>
                      <a:pt x="114" y="47"/>
                      <a:pt x="123" y="24"/>
                    </a:cubicBezTo>
                    <a:cubicBezTo>
                      <a:pt x="124" y="22"/>
                      <a:pt x="123" y="20"/>
                      <a:pt x="121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îṩlíḋê"/>
              <p:cNvSpPr/>
              <p:nvPr/>
            </p:nvSpPr>
            <p:spPr bwMode="auto">
              <a:xfrm>
                <a:off x="10296525" y="2471738"/>
                <a:ext cx="479425" cy="239712"/>
              </a:xfrm>
              <a:custGeom>
                <a:avLst/>
                <a:gdLst>
                  <a:gd name="T0" fmla="*/ 125 w 125"/>
                  <a:gd name="T1" fmla="*/ 29 h 62"/>
                  <a:gd name="T2" fmla="*/ 122 w 125"/>
                  <a:gd name="T3" fmla="*/ 28 h 62"/>
                  <a:gd name="T4" fmla="*/ 112 w 125"/>
                  <a:gd name="T5" fmla="*/ 33 h 62"/>
                  <a:gd name="T6" fmla="*/ 57 w 125"/>
                  <a:gd name="T7" fmla="*/ 0 h 62"/>
                  <a:gd name="T8" fmla="*/ 0 w 125"/>
                  <a:gd name="T9" fmla="*/ 38 h 62"/>
                  <a:gd name="T10" fmla="*/ 2 w 125"/>
                  <a:gd name="T11" fmla="*/ 43 h 62"/>
                  <a:gd name="T12" fmla="*/ 8 w 125"/>
                  <a:gd name="T13" fmla="*/ 41 h 62"/>
                  <a:gd name="T14" fmla="*/ 57 w 125"/>
                  <a:gd name="T15" fmla="*/ 8 h 62"/>
                  <a:gd name="T16" fmla="*/ 106 w 125"/>
                  <a:gd name="T17" fmla="*/ 37 h 62"/>
                  <a:gd name="T18" fmla="*/ 96 w 125"/>
                  <a:gd name="T19" fmla="*/ 43 h 62"/>
                  <a:gd name="T20" fmla="*/ 96 w 125"/>
                  <a:gd name="T21" fmla="*/ 46 h 62"/>
                  <a:gd name="T22" fmla="*/ 122 w 125"/>
                  <a:gd name="T23" fmla="*/ 61 h 62"/>
                  <a:gd name="T24" fmla="*/ 125 w 125"/>
                  <a:gd name="T25" fmla="*/ 60 h 62"/>
                  <a:gd name="T26" fmla="*/ 125 w 125"/>
                  <a:gd name="T27" fmla="*/ 2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62">
                    <a:moveTo>
                      <a:pt x="125" y="29"/>
                    </a:moveTo>
                    <a:cubicBezTo>
                      <a:pt x="125" y="28"/>
                      <a:pt x="124" y="27"/>
                      <a:pt x="122" y="28"/>
                    </a:cubicBezTo>
                    <a:cubicBezTo>
                      <a:pt x="122" y="28"/>
                      <a:pt x="118" y="30"/>
                      <a:pt x="112" y="33"/>
                    </a:cubicBezTo>
                    <a:cubicBezTo>
                      <a:pt x="103" y="13"/>
                      <a:pt x="82" y="0"/>
                      <a:pt x="57" y="0"/>
                    </a:cubicBezTo>
                    <a:cubicBezTo>
                      <a:pt x="32" y="0"/>
                      <a:pt x="10" y="15"/>
                      <a:pt x="0" y="38"/>
                    </a:cubicBezTo>
                    <a:cubicBezTo>
                      <a:pt x="0" y="40"/>
                      <a:pt x="0" y="42"/>
                      <a:pt x="2" y="43"/>
                    </a:cubicBezTo>
                    <a:cubicBezTo>
                      <a:pt x="5" y="44"/>
                      <a:pt x="7" y="43"/>
                      <a:pt x="8" y="41"/>
                    </a:cubicBezTo>
                    <a:cubicBezTo>
                      <a:pt x="16" y="21"/>
                      <a:pt x="36" y="8"/>
                      <a:pt x="57" y="8"/>
                    </a:cubicBezTo>
                    <a:cubicBezTo>
                      <a:pt x="79" y="8"/>
                      <a:pt x="97" y="19"/>
                      <a:pt x="106" y="37"/>
                    </a:cubicBezTo>
                    <a:cubicBezTo>
                      <a:pt x="101" y="40"/>
                      <a:pt x="96" y="43"/>
                      <a:pt x="96" y="43"/>
                    </a:cubicBezTo>
                    <a:cubicBezTo>
                      <a:pt x="94" y="44"/>
                      <a:pt x="94" y="46"/>
                      <a:pt x="96" y="46"/>
                    </a:cubicBezTo>
                    <a:cubicBezTo>
                      <a:pt x="97" y="47"/>
                      <a:pt x="121" y="60"/>
                      <a:pt x="122" y="61"/>
                    </a:cubicBezTo>
                    <a:cubicBezTo>
                      <a:pt x="124" y="62"/>
                      <a:pt x="125" y="61"/>
                      <a:pt x="125" y="60"/>
                    </a:cubicBezTo>
                    <a:cubicBezTo>
                      <a:pt x="125" y="57"/>
                      <a:pt x="125" y="31"/>
                      <a:pt x="125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cxnSp>
        <p:nvCxnSpPr>
          <p:cNvPr id="32" name="直接连接符 31"/>
          <p:cNvCxnSpPr/>
          <p:nvPr/>
        </p:nvCxnSpPr>
        <p:spPr>
          <a:xfrm>
            <a:off x="6106624" y="4093220"/>
            <a:ext cx="0" cy="800385"/>
          </a:xfrm>
          <a:prstGeom prst="line">
            <a:avLst/>
          </a:prstGeom>
          <a:ln w="12700">
            <a:solidFill>
              <a:srgbClr val="583ABE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3392854" y="2491745"/>
            <a:ext cx="1072379" cy="309305"/>
            <a:chOff x="3392854" y="2491745"/>
            <a:chExt cx="1072379" cy="309305"/>
          </a:xfrm>
        </p:grpSpPr>
        <p:cxnSp>
          <p:nvCxnSpPr>
            <p:cNvPr id="49" name="直接连接符 48"/>
            <p:cNvCxnSpPr/>
            <p:nvPr/>
          </p:nvCxnSpPr>
          <p:spPr>
            <a:xfrm flipH="1">
              <a:off x="3392854" y="2495523"/>
              <a:ext cx="1072379" cy="0"/>
            </a:xfrm>
            <a:prstGeom prst="line">
              <a:avLst/>
            </a:prstGeom>
            <a:ln w="12700">
              <a:solidFill>
                <a:srgbClr val="583ABE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4464462" y="2491745"/>
              <a:ext cx="0" cy="309305"/>
            </a:xfrm>
            <a:prstGeom prst="line">
              <a:avLst/>
            </a:prstGeom>
            <a:ln w="12700">
              <a:solidFill>
                <a:srgbClr val="583A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7739297" y="2491745"/>
            <a:ext cx="1072379" cy="309305"/>
            <a:chOff x="7739297" y="2491745"/>
            <a:chExt cx="1072379" cy="309305"/>
          </a:xfrm>
        </p:grpSpPr>
        <p:cxnSp>
          <p:nvCxnSpPr>
            <p:cNvPr id="52" name="直接连接符 51"/>
            <p:cNvCxnSpPr/>
            <p:nvPr/>
          </p:nvCxnSpPr>
          <p:spPr>
            <a:xfrm flipH="1">
              <a:off x="7739297" y="2495523"/>
              <a:ext cx="1072379" cy="0"/>
            </a:xfrm>
            <a:prstGeom prst="line">
              <a:avLst/>
            </a:prstGeom>
            <a:ln w="12700">
              <a:solidFill>
                <a:srgbClr val="583ABE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V="1">
              <a:off x="7741549" y="2491745"/>
              <a:ext cx="0" cy="309305"/>
            </a:xfrm>
            <a:prstGeom prst="line">
              <a:avLst/>
            </a:prstGeom>
            <a:ln w="12700">
              <a:solidFill>
                <a:srgbClr val="583AB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>
            <a:off x="4219459" y="4384866"/>
            <a:ext cx="1072379" cy="309305"/>
            <a:chOff x="4219459" y="4384866"/>
            <a:chExt cx="1072379" cy="309305"/>
          </a:xfrm>
        </p:grpSpPr>
        <p:cxnSp>
          <p:nvCxnSpPr>
            <p:cNvPr id="61" name="直接连接符 60"/>
            <p:cNvCxnSpPr/>
            <p:nvPr/>
          </p:nvCxnSpPr>
          <p:spPr>
            <a:xfrm flipH="1" flipV="1">
              <a:off x="4219459" y="4690393"/>
              <a:ext cx="1072379" cy="0"/>
            </a:xfrm>
            <a:prstGeom prst="line">
              <a:avLst/>
            </a:prstGeom>
            <a:ln w="12700">
              <a:solidFill>
                <a:srgbClr val="ED4F59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5291067" y="4384866"/>
              <a:ext cx="0" cy="309305"/>
            </a:xfrm>
            <a:prstGeom prst="line">
              <a:avLst/>
            </a:prstGeom>
            <a:ln w="12700">
              <a:solidFill>
                <a:srgbClr val="ED4F5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>
            <a:off x="6930893" y="4384866"/>
            <a:ext cx="1072379" cy="309305"/>
            <a:chOff x="6930893" y="4384866"/>
            <a:chExt cx="1072379" cy="309305"/>
          </a:xfrm>
        </p:grpSpPr>
        <p:cxnSp>
          <p:nvCxnSpPr>
            <p:cNvPr id="67" name="直接连接符 66"/>
            <p:cNvCxnSpPr/>
            <p:nvPr/>
          </p:nvCxnSpPr>
          <p:spPr>
            <a:xfrm flipH="1" flipV="1">
              <a:off x="6930893" y="4690393"/>
              <a:ext cx="1072379" cy="0"/>
            </a:xfrm>
            <a:prstGeom prst="line">
              <a:avLst/>
            </a:prstGeom>
            <a:ln w="12700">
              <a:solidFill>
                <a:srgbClr val="ED4F59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6933144" y="4384866"/>
              <a:ext cx="0" cy="309305"/>
            </a:xfrm>
            <a:prstGeom prst="line">
              <a:avLst/>
            </a:prstGeom>
            <a:ln w="12700">
              <a:solidFill>
                <a:srgbClr val="ED4F5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1016307" y="1847423"/>
            <a:ext cx="2364740" cy="1402715"/>
            <a:chOff x="1016307" y="1847423"/>
            <a:chExt cx="2364740" cy="1402715"/>
          </a:xfrm>
        </p:grpSpPr>
        <p:sp>
          <p:nvSpPr>
            <p:cNvPr id="71" name="íšlïďe"/>
            <p:cNvSpPr txBox="1"/>
            <p:nvPr/>
          </p:nvSpPr>
          <p:spPr>
            <a:xfrm>
              <a:off x="1016307" y="1847423"/>
              <a:ext cx="2364740" cy="48641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2" name="íṡľîdê"/>
            <p:cNvSpPr txBox="1"/>
            <p:nvPr/>
          </p:nvSpPr>
          <p:spPr>
            <a:xfrm>
              <a:off x="1016307" y="2335738"/>
              <a:ext cx="2364740" cy="914400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840115" y="4007820"/>
            <a:ext cx="2364861" cy="1194029"/>
            <a:chOff x="1840115" y="4007820"/>
            <a:chExt cx="2364861" cy="1194029"/>
          </a:xfrm>
        </p:grpSpPr>
        <p:sp>
          <p:nvSpPr>
            <p:cNvPr id="75" name="ïŝliḓe"/>
            <p:cNvSpPr txBox="1"/>
            <p:nvPr/>
          </p:nvSpPr>
          <p:spPr>
            <a:xfrm>
              <a:off x="1840115" y="4007820"/>
              <a:ext cx="2364740" cy="50038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r">
                <a:lnSpc>
                  <a:spcPct val="11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6" name="îṩḻiďè"/>
            <p:cNvSpPr txBox="1"/>
            <p:nvPr/>
          </p:nvSpPr>
          <p:spPr>
            <a:xfrm>
              <a:off x="1840115" y="4510068"/>
              <a:ext cx="2364861" cy="69178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8009890" y="3925572"/>
            <a:ext cx="2365375" cy="1276348"/>
            <a:chOff x="8009587" y="4141264"/>
            <a:chExt cx="2365631" cy="1060585"/>
          </a:xfrm>
        </p:grpSpPr>
        <p:sp>
          <p:nvSpPr>
            <p:cNvPr id="78" name="íšḷíḑè"/>
            <p:cNvSpPr txBox="1"/>
            <p:nvPr/>
          </p:nvSpPr>
          <p:spPr>
            <a:xfrm>
              <a:off x="8009587" y="4141264"/>
              <a:ext cx="2364996" cy="468030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79" name="îŝlîḓe"/>
            <p:cNvSpPr txBox="1"/>
            <p:nvPr/>
          </p:nvSpPr>
          <p:spPr>
            <a:xfrm>
              <a:off x="8010357" y="4510068"/>
              <a:ext cx="2364861" cy="69178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810062" y="1847728"/>
            <a:ext cx="2365631" cy="1182599"/>
            <a:chOff x="8810062" y="1847728"/>
            <a:chExt cx="2365631" cy="1182599"/>
          </a:xfrm>
        </p:grpSpPr>
        <p:sp>
          <p:nvSpPr>
            <p:cNvPr id="81" name="íšļïḍè"/>
            <p:cNvSpPr txBox="1"/>
            <p:nvPr/>
          </p:nvSpPr>
          <p:spPr>
            <a:xfrm>
              <a:off x="8810062" y="1847728"/>
              <a:ext cx="2364740" cy="48895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l">
                <a:lnSpc>
                  <a:spcPct val="110000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85" name="ïṥľíḓe"/>
            <p:cNvSpPr txBox="1"/>
            <p:nvPr/>
          </p:nvSpPr>
          <p:spPr>
            <a:xfrm>
              <a:off x="8810832" y="2338546"/>
              <a:ext cx="2364861" cy="691781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278825" y="5046522"/>
            <a:ext cx="2365631" cy="1037819"/>
            <a:chOff x="5278825" y="5046522"/>
            <a:chExt cx="2365631" cy="1037819"/>
          </a:xfrm>
        </p:grpSpPr>
        <p:sp>
          <p:nvSpPr>
            <p:cNvPr id="91" name="îṥḷiḓê"/>
            <p:cNvSpPr txBox="1"/>
            <p:nvPr/>
          </p:nvSpPr>
          <p:spPr>
            <a:xfrm>
              <a:off x="5278825" y="5046522"/>
              <a:ext cx="2364740" cy="496570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92" name="ïś1ïḑe"/>
            <p:cNvSpPr txBox="1"/>
            <p:nvPr/>
          </p:nvSpPr>
          <p:spPr>
            <a:xfrm>
              <a:off x="5279595" y="5392560"/>
              <a:ext cx="2364861" cy="691781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867150" cy="697230"/>
            <a:chOff x="6096000" y="2061026"/>
            <a:chExt cx="3867150" cy="69723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666"/>
              <a:ext cx="386715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Overall objective</a:t>
              </a:r>
            </a:p>
          </p:txBody>
        </p:sp>
      </p:grpSp>
      <p:grpSp>
        <p:nvGrpSpPr>
          <p:cNvPr id="12" name="34acc5bc-3f95-4570-b50d-9b1e81212726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03772" y="1858849"/>
            <a:ext cx="9607763" cy="4119270"/>
            <a:chOff x="983432" y="1484784"/>
            <a:chExt cx="10331555" cy="4429591"/>
          </a:xfrm>
        </p:grpSpPr>
        <p:sp>
          <p:nvSpPr>
            <p:cNvPr id="34" name="ïşḻíďê"/>
            <p:cNvSpPr/>
            <p:nvPr/>
          </p:nvSpPr>
          <p:spPr>
            <a:xfrm rot="3600000">
              <a:off x="5481291" y="2413780"/>
              <a:ext cx="2515242" cy="1259390"/>
            </a:xfrm>
            <a:custGeom>
              <a:avLst/>
              <a:gdLst>
                <a:gd name="connsiteX0" fmla="*/ 1213505 w 1391850"/>
                <a:gd name="connsiteY0" fmla="*/ 0 h 696292"/>
                <a:gd name="connsiteX1" fmla="*/ 1391850 w 1391850"/>
                <a:gd name="connsiteY1" fmla="*/ 680523 h 696292"/>
                <a:gd name="connsiteX2" fmla="*/ 664395 w 1391850"/>
                <a:gd name="connsiteY2" fmla="*/ 679784 h 696292"/>
                <a:gd name="connsiteX3" fmla="*/ 810270 w 1391850"/>
                <a:gd name="connsiteY3" fmla="*/ 476062 h 696292"/>
                <a:gd name="connsiteX4" fmla="*/ 0 w 1391850"/>
                <a:gd name="connsiteY4" fmla="*/ 696292 h 696292"/>
                <a:gd name="connsiteX5" fmla="*/ 1084978 w 1391850"/>
                <a:gd name="connsiteY5" fmla="*/ 149640 h 69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850" h="696292">
                  <a:moveTo>
                    <a:pt x="1213505" y="0"/>
                  </a:moveTo>
                  <a:lnTo>
                    <a:pt x="1391850" y="680523"/>
                  </a:lnTo>
                  <a:lnTo>
                    <a:pt x="664395" y="679784"/>
                  </a:lnTo>
                  <a:lnTo>
                    <a:pt x="810270" y="476062"/>
                  </a:lnTo>
                  <a:cubicBezTo>
                    <a:pt x="711564" y="424684"/>
                    <a:pt x="364296" y="301346"/>
                    <a:pt x="0" y="696292"/>
                  </a:cubicBezTo>
                  <a:cubicBezTo>
                    <a:pt x="100779" y="106417"/>
                    <a:pt x="733669" y="-15667"/>
                    <a:pt x="1084978" y="149640"/>
                  </a:cubicBezTo>
                  <a:close/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0" scaled="0"/>
            </a:gra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iśļîḑe"/>
            <p:cNvSpPr/>
            <p:nvPr/>
          </p:nvSpPr>
          <p:spPr>
            <a:xfrm rot="3600000" flipH="1" flipV="1">
              <a:off x="4195467" y="3156151"/>
              <a:ext cx="2515242" cy="1259390"/>
            </a:xfrm>
            <a:custGeom>
              <a:avLst/>
              <a:gdLst>
                <a:gd name="connsiteX0" fmla="*/ 1213505 w 1391850"/>
                <a:gd name="connsiteY0" fmla="*/ 0 h 696292"/>
                <a:gd name="connsiteX1" fmla="*/ 1391850 w 1391850"/>
                <a:gd name="connsiteY1" fmla="*/ 680523 h 696292"/>
                <a:gd name="connsiteX2" fmla="*/ 664395 w 1391850"/>
                <a:gd name="connsiteY2" fmla="*/ 679784 h 696292"/>
                <a:gd name="connsiteX3" fmla="*/ 810270 w 1391850"/>
                <a:gd name="connsiteY3" fmla="*/ 476062 h 696292"/>
                <a:gd name="connsiteX4" fmla="*/ 0 w 1391850"/>
                <a:gd name="connsiteY4" fmla="*/ 696292 h 696292"/>
                <a:gd name="connsiteX5" fmla="*/ 1084978 w 1391850"/>
                <a:gd name="connsiteY5" fmla="*/ 149640 h 696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1850" h="696292">
                  <a:moveTo>
                    <a:pt x="1213505" y="0"/>
                  </a:moveTo>
                  <a:lnTo>
                    <a:pt x="1391850" y="680523"/>
                  </a:lnTo>
                  <a:lnTo>
                    <a:pt x="664395" y="679784"/>
                  </a:lnTo>
                  <a:lnTo>
                    <a:pt x="810270" y="476062"/>
                  </a:lnTo>
                  <a:cubicBezTo>
                    <a:pt x="711564" y="424684"/>
                    <a:pt x="364296" y="301346"/>
                    <a:pt x="0" y="696292"/>
                  </a:cubicBezTo>
                  <a:cubicBezTo>
                    <a:pt x="100779" y="106417"/>
                    <a:pt x="733669" y="-15667"/>
                    <a:pt x="1084978" y="149640"/>
                  </a:cubicBez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b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6" name="íṡļîďè"/>
            <p:cNvGrpSpPr/>
            <p:nvPr/>
          </p:nvGrpSpPr>
          <p:grpSpPr>
            <a:xfrm>
              <a:off x="983432" y="1484784"/>
              <a:ext cx="2945077" cy="970311"/>
              <a:chOff x="5159896" y="3071603"/>
              <a:chExt cx="2945077" cy="970311"/>
            </a:xfrm>
          </p:grpSpPr>
          <p:sp>
            <p:nvSpPr>
              <p:cNvPr id="38" name="îṣ1ïďê"/>
              <p:cNvSpPr/>
              <p:nvPr/>
            </p:nvSpPr>
            <p:spPr bwMode="auto">
              <a:xfrm>
                <a:off x="5798349" y="3484719"/>
                <a:ext cx="2306624" cy="557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39" name="îsļíḍé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algn="l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01</a:t>
                </a:r>
                <a:endPara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isḻïḋê"/>
              <p:cNvSpPr/>
              <p:nvPr/>
            </p:nvSpPr>
            <p:spPr bwMode="auto">
              <a:xfrm>
                <a:off x="5159896" y="3212204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rgbClr val="D7217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íŝ1iďe"/>
            <p:cNvGrpSpPr/>
            <p:nvPr/>
          </p:nvGrpSpPr>
          <p:grpSpPr>
            <a:xfrm>
              <a:off x="983432" y="4448324"/>
              <a:ext cx="3055385" cy="1466051"/>
              <a:chOff x="8688288" y="3071603"/>
              <a:chExt cx="3055385" cy="1466051"/>
            </a:xfrm>
          </p:grpSpPr>
          <p:sp>
            <p:nvSpPr>
              <p:cNvPr id="43" name="íşḷiḋè"/>
              <p:cNvSpPr/>
              <p:nvPr/>
            </p:nvSpPr>
            <p:spPr bwMode="auto">
              <a:xfrm>
                <a:off x="9326741" y="3484719"/>
                <a:ext cx="2416932" cy="105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44" name="ïṡḻîḋè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03</a:t>
                </a:r>
                <a:endPara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işḻiḓe"/>
              <p:cNvSpPr/>
              <p:nvPr/>
            </p:nvSpPr>
            <p:spPr bwMode="auto">
              <a:xfrm>
                <a:off x="8688288" y="3228526"/>
                <a:ext cx="461080" cy="332731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rgbClr val="D7217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îśliḓé"/>
            <p:cNvGrpSpPr/>
            <p:nvPr/>
          </p:nvGrpSpPr>
          <p:grpSpPr>
            <a:xfrm>
              <a:off x="983432" y="2966554"/>
              <a:ext cx="2986833" cy="970279"/>
              <a:chOff x="8688288" y="3071603"/>
              <a:chExt cx="2986833" cy="970279"/>
            </a:xfrm>
          </p:grpSpPr>
          <p:sp>
            <p:nvSpPr>
              <p:cNvPr id="48" name="ïśḷïḓé"/>
              <p:cNvSpPr/>
              <p:nvPr/>
            </p:nvSpPr>
            <p:spPr bwMode="auto">
              <a:xfrm>
                <a:off x="9326835" y="3484483"/>
                <a:ext cx="2348286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/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60" name="íṥļíḍé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02</a:t>
                </a:r>
                <a:endPara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ïśḻïḋé"/>
              <p:cNvSpPr/>
              <p:nvPr/>
            </p:nvSpPr>
            <p:spPr bwMode="auto">
              <a:xfrm>
                <a:off x="8688288" y="3164655"/>
                <a:ext cx="461080" cy="46047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D7217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66" name="îṧļîḍê"/>
            <p:cNvGrpSpPr/>
            <p:nvPr/>
          </p:nvGrpSpPr>
          <p:grpSpPr>
            <a:xfrm>
              <a:off x="8328248" y="1484784"/>
              <a:ext cx="2746610" cy="1285099"/>
              <a:chOff x="5159896" y="3071603"/>
              <a:chExt cx="2746610" cy="1285099"/>
            </a:xfrm>
          </p:grpSpPr>
          <p:sp>
            <p:nvSpPr>
              <p:cNvPr id="70" name="íṩľîďé"/>
              <p:cNvSpPr/>
              <p:nvPr/>
            </p:nvSpPr>
            <p:spPr bwMode="auto">
              <a:xfrm>
                <a:off x="5798349" y="3484719"/>
                <a:ext cx="2107918" cy="871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74" name="ïšḻíḍè"/>
              <p:cNvSpPr txBox="1"/>
              <p:nvPr/>
            </p:nvSpPr>
            <p:spPr bwMode="auto">
              <a:xfrm>
                <a:off x="5798443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04</a:t>
                </a:r>
                <a:endPara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2" name="îšľîďe"/>
              <p:cNvSpPr/>
              <p:nvPr/>
            </p:nvSpPr>
            <p:spPr bwMode="auto">
              <a:xfrm>
                <a:off x="5159896" y="3212204"/>
                <a:ext cx="461080" cy="365375"/>
              </a:xfrm>
              <a:custGeom>
                <a:avLst/>
                <a:gdLst>
                  <a:gd name="connsiteX0" fmla="*/ 511657 w 606157"/>
                  <a:gd name="connsiteY0" fmla="*/ 343654 h 480339"/>
                  <a:gd name="connsiteX1" fmla="*/ 521432 w 606157"/>
                  <a:gd name="connsiteY1" fmla="*/ 353421 h 480339"/>
                  <a:gd name="connsiteX2" fmla="*/ 521432 w 606157"/>
                  <a:gd name="connsiteY2" fmla="*/ 376178 h 480339"/>
                  <a:gd name="connsiteX3" fmla="*/ 544305 w 606157"/>
                  <a:gd name="connsiteY3" fmla="*/ 376178 h 480339"/>
                  <a:gd name="connsiteX4" fmla="*/ 554080 w 606157"/>
                  <a:gd name="connsiteY4" fmla="*/ 385945 h 480339"/>
                  <a:gd name="connsiteX5" fmla="*/ 544305 w 606157"/>
                  <a:gd name="connsiteY5" fmla="*/ 395712 h 480339"/>
                  <a:gd name="connsiteX6" fmla="*/ 521432 w 606157"/>
                  <a:gd name="connsiteY6" fmla="*/ 395712 h 480339"/>
                  <a:gd name="connsiteX7" fmla="*/ 521432 w 606157"/>
                  <a:gd name="connsiteY7" fmla="*/ 418566 h 480339"/>
                  <a:gd name="connsiteX8" fmla="*/ 511657 w 606157"/>
                  <a:gd name="connsiteY8" fmla="*/ 428333 h 480339"/>
                  <a:gd name="connsiteX9" fmla="*/ 501882 w 606157"/>
                  <a:gd name="connsiteY9" fmla="*/ 418566 h 480339"/>
                  <a:gd name="connsiteX10" fmla="*/ 501882 w 606157"/>
                  <a:gd name="connsiteY10" fmla="*/ 395712 h 480339"/>
                  <a:gd name="connsiteX11" fmla="*/ 479106 w 606157"/>
                  <a:gd name="connsiteY11" fmla="*/ 395712 h 480339"/>
                  <a:gd name="connsiteX12" fmla="*/ 469331 w 606157"/>
                  <a:gd name="connsiteY12" fmla="*/ 385945 h 480339"/>
                  <a:gd name="connsiteX13" fmla="*/ 479106 w 606157"/>
                  <a:gd name="connsiteY13" fmla="*/ 376178 h 480339"/>
                  <a:gd name="connsiteX14" fmla="*/ 501882 w 606157"/>
                  <a:gd name="connsiteY14" fmla="*/ 376178 h 480339"/>
                  <a:gd name="connsiteX15" fmla="*/ 501882 w 606157"/>
                  <a:gd name="connsiteY15" fmla="*/ 353421 h 480339"/>
                  <a:gd name="connsiteX16" fmla="*/ 511657 w 606157"/>
                  <a:gd name="connsiteY16" fmla="*/ 343654 h 480339"/>
                  <a:gd name="connsiteX17" fmla="*/ 511621 w 606157"/>
                  <a:gd name="connsiteY17" fmla="*/ 311170 h 480339"/>
                  <a:gd name="connsiteX18" fmla="*/ 436735 w 606157"/>
                  <a:gd name="connsiteY18" fmla="*/ 385944 h 480339"/>
                  <a:gd name="connsiteX19" fmla="*/ 511621 w 606157"/>
                  <a:gd name="connsiteY19" fmla="*/ 460816 h 480339"/>
                  <a:gd name="connsiteX20" fmla="*/ 586605 w 606157"/>
                  <a:gd name="connsiteY20" fmla="*/ 385944 h 480339"/>
                  <a:gd name="connsiteX21" fmla="*/ 511621 w 606157"/>
                  <a:gd name="connsiteY21" fmla="*/ 311170 h 480339"/>
                  <a:gd name="connsiteX22" fmla="*/ 511621 w 606157"/>
                  <a:gd name="connsiteY22" fmla="*/ 291647 h 480339"/>
                  <a:gd name="connsiteX23" fmla="*/ 606157 w 606157"/>
                  <a:gd name="connsiteY23" fmla="*/ 385944 h 480339"/>
                  <a:gd name="connsiteX24" fmla="*/ 511621 w 606157"/>
                  <a:gd name="connsiteY24" fmla="*/ 480339 h 480339"/>
                  <a:gd name="connsiteX25" fmla="*/ 417183 w 606157"/>
                  <a:gd name="connsiteY25" fmla="*/ 385944 h 480339"/>
                  <a:gd name="connsiteX26" fmla="*/ 511621 w 606157"/>
                  <a:gd name="connsiteY26" fmla="*/ 291647 h 480339"/>
                  <a:gd name="connsiteX27" fmla="*/ 368279 w 606157"/>
                  <a:gd name="connsiteY27" fmla="*/ 200476 h 480339"/>
                  <a:gd name="connsiteX28" fmla="*/ 489505 w 606157"/>
                  <a:gd name="connsiteY28" fmla="*/ 259991 h 480339"/>
                  <a:gd name="connsiteX29" fmla="*/ 487746 w 606157"/>
                  <a:gd name="connsiteY29" fmla="*/ 273650 h 480339"/>
                  <a:gd name="connsiteX30" fmla="*/ 481782 w 606157"/>
                  <a:gd name="connsiteY30" fmla="*/ 275699 h 480339"/>
                  <a:gd name="connsiteX31" fmla="*/ 474059 w 606157"/>
                  <a:gd name="connsiteY31" fmla="*/ 271894 h 480339"/>
                  <a:gd name="connsiteX32" fmla="*/ 368279 w 606157"/>
                  <a:gd name="connsiteY32" fmla="*/ 219989 h 480339"/>
                  <a:gd name="connsiteX33" fmla="*/ 293588 w 606157"/>
                  <a:gd name="connsiteY33" fmla="*/ 242819 h 480339"/>
                  <a:gd name="connsiteX34" fmla="*/ 279999 w 606157"/>
                  <a:gd name="connsiteY34" fmla="*/ 240185 h 480339"/>
                  <a:gd name="connsiteX35" fmla="*/ 282639 w 606157"/>
                  <a:gd name="connsiteY35" fmla="*/ 226623 h 480339"/>
                  <a:gd name="connsiteX36" fmla="*/ 368279 w 606157"/>
                  <a:gd name="connsiteY36" fmla="*/ 200476 h 480339"/>
                  <a:gd name="connsiteX37" fmla="*/ 153211 w 606157"/>
                  <a:gd name="connsiteY37" fmla="*/ 200476 h 480339"/>
                  <a:gd name="connsiteX38" fmla="*/ 306325 w 606157"/>
                  <a:gd name="connsiteY38" fmla="*/ 353439 h 480339"/>
                  <a:gd name="connsiteX39" fmla="*/ 296547 w 606157"/>
                  <a:gd name="connsiteY39" fmla="*/ 363200 h 480339"/>
                  <a:gd name="connsiteX40" fmla="*/ 286770 w 606157"/>
                  <a:gd name="connsiteY40" fmla="*/ 353439 h 480339"/>
                  <a:gd name="connsiteX41" fmla="*/ 153211 w 606157"/>
                  <a:gd name="connsiteY41" fmla="*/ 219999 h 480339"/>
                  <a:gd name="connsiteX42" fmla="*/ 19554 w 606157"/>
                  <a:gd name="connsiteY42" fmla="*/ 353439 h 480339"/>
                  <a:gd name="connsiteX43" fmla="*/ 9777 w 606157"/>
                  <a:gd name="connsiteY43" fmla="*/ 363200 h 480339"/>
                  <a:gd name="connsiteX44" fmla="*/ 0 w 606157"/>
                  <a:gd name="connsiteY44" fmla="*/ 353439 h 480339"/>
                  <a:gd name="connsiteX45" fmla="*/ 153211 w 606157"/>
                  <a:gd name="connsiteY45" fmla="*/ 200476 h 480339"/>
                  <a:gd name="connsiteX46" fmla="*/ 368295 w 606157"/>
                  <a:gd name="connsiteY46" fmla="*/ 19531 h 480339"/>
                  <a:gd name="connsiteX47" fmla="*/ 306326 w 606157"/>
                  <a:gd name="connsiteY47" fmla="*/ 81348 h 480339"/>
                  <a:gd name="connsiteX48" fmla="*/ 368295 w 606157"/>
                  <a:gd name="connsiteY48" fmla="*/ 143262 h 480339"/>
                  <a:gd name="connsiteX49" fmla="*/ 430165 w 606157"/>
                  <a:gd name="connsiteY49" fmla="*/ 81348 h 480339"/>
                  <a:gd name="connsiteX50" fmla="*/ 368295 w 606157"/>
                  <a:gd name="connsiteY50" fmla="*/ 19531 h 480339"/>
                  <a:gd name="connsiteX51" fmla="*/ 153211 w 606157"/>
                  <a:gd name="connsiteY51" fmla="*/ 19531 h 480339"/>
                  <a:gd name="connsiteX52" fmla="*/ 91242 w 606157"/>
                  <a:gd name="connsiteY52" fmla="*/ 81348 h 480339"/>
                  <a:gd name="connsiteX53" fmla="*/ 153211 w 606157"/>
                  <a:gd name="connsiteY53" fmla="*/ 143262 h 480339"/>
                  <a:gd name="connsiteX54" fmla="*/ 215081 w 606157"/>
                  <a:gd name="connsiteY54" fmla="*/ 81348 h 480339"/>
                  <a:gd name="connsiteX55" fmla="*/ 153211 w 606157"/>
                  <a:gd name="connsiteY55" fmla="*/ 19531 h 480339"/>
                  <a:gd name="connsiteX56" fmla="*/ 368295 w 606157"/>
                  <a:gd name="connsiteY56" fmla="*/ 0 h 480339"/>
                  <a:gd name="connsiteX57" fmla="*/ 449714 w 606157"/>
                  <a:gd name="connsiteY57" fmla="*/ 81348 h 480339"/>
                  <a:gd name="connsiteX58" fmla="*/ 368295 w 606157"/>
                  <a:gd name="connsiteY58" fmla="*/ 162794 h 480339"/>
                  <a:gd name="connsiteX59" fmla="*/ 286778 w 606157"/>
                  <a:gd name="connsiteY59" fmla="*/ 81348 h 480339"/>
                  <a:gd name="connsiteX60" fmla="*/ 368295 w 606157"/>
                  <a:gd name="connsiteY60" fmla="*/ 0 h 480339"/>
                  <a:gd name="connsiteX61" fmla="*/ 153211 w 606157"/>
                  <a:gd name="connsiteY61" fmla="*/ 0 h 480339"/>
                  <a:gd name="connsiteX62" fmla="*/ 234630 w 606157"/>
                  <a:gd name="connsiteY62" fmla="*/ 81348 h 480339"/>
                  <a:gd name="connsiteX63" fmla="*/ 153211 w 606157"/>
                  <a:gd name="connsiteY63" fmla="*/ 162794 h 480339"/>
                  <a:gd name="connsiteX64" fmla="*/ 71694 w 606157"/>
                  <a:gd name="connsiteY64" fmla="*/ 81348 h 480339"/>
                  <a:gd name="connsiteX65" fmla="*/ 153211 w 606157"/>
                  <a:gd name="connsiteY65" fmla="*/ 0 h 480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606157" h="480339">
                    <a:moveTo>
                      <a:pt x="511657" y="343654"/>
                    </a:moveTo>
                    <a:cubicBezTo>
                      <a:pt x="517131" y="343654"/>
                      <a:pt x="521432" y="348049"/>
                      <a:pt x="521432" y="353421"/>
                    </a:cubicBezTo>
                    <a:lnTo>
                      <a:pt x="521432" y="376178"/>
                    </a:lnTo>
                    <a:lnTo>
                      <a:pt x="544305" y="376178"/>
                    </a:lnTo>
                    <a:cubicBezTo>
                      <a:pt x="549682" y="376178"/>
                      <a:pt x="554080" y="380573"/>
                      <a:pt x="554080" y="385945"/>
                    </a:cubicBezTo>
                    <a:cubicBezTo>
                      <a:pt x="554080" y="391414"/>
                      <a:pt x="549682" y="395712"/>
                      <a:pt x="544305" y="395712"/>
                    </a:cubicBezTo>
                    <a:lnTo>
                      <a:pt x="521432" y="395712"/>
                    </a:lnTo>
                    <a:lnTo>
                      <a:pt x="521432" y="418566"/>
                    </a:lnTo>
                    <a:cubicBezTo>
                      <a:pt x="521432" y="423938"/>
                      <a:pt x="517131" y="428333"/>
                      <a:pt x="511657" y="428333"/>
                    </a:cubicBezTo>
                    <a:cubicBezTo>
                      <a:pt x="506281" y="428333"/>
                      <a:pt x="501882" y="423938"/>
                      <a:pt x="501882" y="418566"/>
                    </a:cubicBezTo>
                    <a:lnTo>
                      <a:pt x="501882" y="395712"/>
                    </a:lnTo>
                    <a:lnTo>
                      <a:pt x="479106" y="395712"/>
                    </a:lnTo>
                    <a:cubicBezTo>
                      <a:pt x="473730" y="395712"/>
                      <a:pt x="469331" y="391414"/>
                      <a:pt x="469331" y="385945"/>
                    </a:cubicBezTo>
                    <a:cubicBezTo>
                      <a:pt x="469331" y="380573"/>
                      <a:pt x="473730" y="376178"/>
                      <a:pt x="479106" y="376178"/>
                    </a:cubicBezTo>
                    <a:lnTo>
                      <a:pt x="501882" y="376178"/>
                    </a:lnTo>
                    <a:lnTo>
                      <a:pt x="501882" y="353421"/>
                    </a:lnTo>
                    <a:cubicBezTo>
                      <a:pt x="501882" y="348049"/>
                      <a:pt x="506281" y="343654"/>
                      <a:pt x="511657" y="343654"/>
                    </a:cubicBezTo>
                    <a:close/>
                    <a:moveTo>
                      <a:pt x="511621" y="311170"/>
                    </a:moveTo>
                    <a:cubicBezTo>
                      <a:pt x="470366" y="311170"/>
                      <a:pt x="436735" y="344750"/>
                      <a:pt x="436735" y="385944"/>
                    </a:cubicBezTo>
                    <a:cubicBezTo>
                      <a:pt x="436735" y="427236"/>
                      <a:pt x="470366" y="460816"/>
                      <a:pt x="511621" y="460816"/>
                    </a:cubicBezTo>
                    <a:cubicBezTo>
                      <a:pt x="552975" y="460816"/>
                      <a:pt x="586605" y="427236"/>
                      <a:pt x="586605" y="385944"/>
                    </a:cubicBezTo>
                    <a:cubicBezTo>
                      <a:pt x="586605" y="344750"/>
                      <a:pt x="552975" y="311170"/>
                      <a:pt x="511621" y="311170"/>
                    </a:cubicBezTo>
                    <a:close/>
                    <a:moveTo>
                      <a:pt x="511621" y="291647"/>
                    </a:moveTo>
                    <a:cubicBezTo>
                      <a:pt x="563729" y="291647"/>
                      <a:pt x="606157" y="333915"/>
                      <a:pt x="606157" y="385944"/>
                    </a:cubicBezTo>
                    <a:cubicBezTo>
                      <a:pt x="606157" y="437974"/>
                      <a:pt x="563729" y="480339"/>
                      <a:pt x="511621" y="480339"/>
                    </a:cubicBezTo>
                    <a:cubicBezTo>
                      <a:pt x="459514" y="480339"/>
                      <a:pt x="417183" y="437974"/>
                      <a:pt x="417183" y="385944"/>
                    </a:cubicBezTo>
                    <a:cubicBezTo>
                      <a:pt x="417183" y="333915"/>
                      <a:pt x="459514" y="291647"/>
                      <a:pt x="511621" y="291647"/>
                    </a:cubicBezTo>
                    <a:close/>
                    <a:moveTo>
                      <a:pt x="368279" y="200476"/>
                    </a:moveTo>
                    <a:cubicBezTo>
                      <a:pt x="416085" y="200476"/>
                      <a:pt x="460274" y="222135"/>
                      <a:pt x="489505" y="259991"/>
                    </a:cubicBezTo>
                    <a:cubicBezTo>
                      <a:pt x="492829" y="264284"/>
                      <a:pt x="492047" y="270333"/>
                      <a:pt x="487746" y="273650"/>
                    </a:cubicBezTo>
                    <a:cubicBezTo>
                      <a:pt x="485986" y="275016"/>
                      <a:pt x="483835" y="275699"/>
                      <a:pt x="481782" y="275699"/>
                    </a:cubicBezTo>
                    <a:cubicBezTo>
                      <a:pt x="478849" y="275699"/>
                      <a:pt x="475916" y="274430"/>
                      <a:pt x="474059" y="271894"/>
                    </a:cubicBezTo>
                    <a:cubicBezTo>
                      <a:pt x="448542" y="238917"/>
                      <a:pt x="409926" y="219989"/>
                      <a:pt x="368279" y="219989"/>
                    </a:cubicBezTo>
                    <a:cubicBezTo>
                      <a:pt x="341492" y="219989"/>
                      <a:pt x="315683" y="227892"/>
                      <a:pt x="293588" y="242819"/>
                    </a:cubicBezTo>
                    <a:cubicBezTo>
                      <a:pt x="289091" y="245844"/>
                      <a:pt x="283030" y="244673"/>
                      <a:pt x="279999" y="240185"/>
                    </a:cubicBezTo>
                    <a:cubicBezTo>
                      <a:pt x="276969" y="235697"/>
                      <a:pt x="278142" y="229648"/>
                      <a:pt x="282639" y="226623"/>
                    </a:cubicBezTo>
                    <a:cubicBezTo>
                      <a:pt x="307960" y="209549"/>
                      <a:pt x="337582" y="200476"/>
                      <a:pt x="368279" y="200476"/>
                    </a:cubicBezTo>
                    <a:close/>
                    <a:moveTo>
                      <a:pt x="153211" y="200476"/>
                    </a:moveTo>
                    <a:cubicBezTo>
                      <a:pt x="237688" y="200476"/>
                      <a:pt x="306325" y="269099"/>
                      <a:pt x="306325" y="353439"/>
                    </a:cubicBezTo>
                    <a:cubicBezTo>
                      <a:pt x="306325" y="358808"/>
                      <a:pt x="302023" y="363200"/>
                      <a:pt x="296547" y="363200"/>
                    </a:cubicBezTo>
                    <a:cubicBezTo>
                      <a:pt x="291170" y="363200"/>
                      <a:pt x="286770" y="358808"/>
                      <a:pt x="286770" y="353439"/>
                    </a:cubicBezTo>
                    <a:cubicBezTo>
                      <a:pt x="286770" y="279837"/>
                      <a:pt x="226835" y="219999"/>
                      <a:pt x="153211" y="219999"/>
                    </a:cubicBezTo>
                    <a:cubicBezTo>
                      <a:pt x="79490" y="219999"/>
                      <a:pt x="19554" y="279837"/>
                      <a:pt x="19554" y="353439"/>
                    </a:cubicBezTo>
                    <a:cubicBezTo>
                      <a:pt x="19554" y="358808"/>
                      <a:pt x="15155" y="363200"/>
                      <a:pt x="9777" y="363200"/>
                    </a:cubicBezTo>
                    <a:cubicBezTo>
                      <a:pt x="4400" y="363200"/>
                      <a:pt x="0" y="358808"/>
                      <a:pt x="0" y="353439"/>
                    </a:cubicBezTo>
                    <a:cubicBezTo>
                      <a:pt x="0" y="269099"/>
                      <a:pt x="68735" y="200476"/>
                      <a:pt x="153211" y="200476"/>
                    </a:cubicBezTo>
                    <a:close/>
                    <a:moveTo>
                      <a:pt x="368295" y="19531"/>
                    </a:moveTo>
                    <a:cubicBezTo>
                      <a:pt x="334085" y="19531"/>
                      <a:pt x="306326" y="47266"/>
                      <a:pt x="306326" y="81348"/>
                    </a:cubicBezTo>
                    <a:cubicBezTo>
                      <a:pt x="306326" y="115528"/>
                      <a:pt x="334085" y="143262"/>
                      <a:pt x="368295" y="143262"/>
                    </a:cubicBezTo>
                    <a:cubicBezTo>
                      <a:pt x="402407" y="143262"/>
                      <a:pt x="430165" y="115528"/>
                      <a:pt x="430165" y="81348"/>
                    </a:cubicBezTo>
                    <a:cubicBezTo>
                      <a:pt x="430165" y="47266"/>
                      <a:pt x="402407" y="19531"/>
                      <a:pt x="368295" y="19531"/>
                    </a:cubicBezTo>
                    <a:close/>
                    <a:moveTo>
                      <a:pt x="153211" y="19531"/>
                    </a:moveTo>
                    <a:cubicBezTo>
                      <a:pt x="119001" y="19531"/>
                      <a:pt x="91242" y="47266"/>
                      <a:pt x="91242" y="81348"/>
                    </a:cubicBezTo>
                    <a:cubicBezTo>
                      <a:pt x="91242" y="115528"/>
                      <a:pt x="119001" y="143262"/>
                      <a:pt x="153211" y="143262"/>
                    </a:cubicBezTo>
                    <a:cubicBezTo>
                      <a:pt x="187323" y="143262"/>
                      <a:pt x="215081" y="115528"/>
                      <a:pt x="215081" y="81348"/>
                    </a:cubicBezTo>
                    <a:cubicBezTo>
                      <a:pt x="215081" y="47266"/>
                      <a:pt x="187323" y="19531"/>
                      <a:pt x="153211" y="19531"/>
                    </a:cubicBezTo>
                    <a:close/>
                    <a:moveTo>
                      <a:pt x="368295" y="0"/>
                    </a:moveTo>
                    <a:cubicBezTo>
                      <a:pt x="413158" y="0"/>
                      <a:pt x="449714" y="36523"/>
                      <a:pt x="449714" y="81348"/>
                    </a:cubicBezTo>
                    <a:cubicBezTo>
                      <a:pt x="449714" y="126270"/>
                      <a:pt x="413158" y="162794"/>
                      <a:pt x="368295" y="162794"/>
                    </a:cubicBezTo>
                    <a:cubicBezTo>
                      <a:pt x="323333" y="162794"/>
                      <a:pt x="286778" y="126270"/>
                      <a:pt x="286778" y="81348"/>
                    </a:cubicBezTo>
                    <a:cubicBezTo>
                      <a:pt x="286778" y="36523"/>
                      <a:pt x="323333" y="0"/>
                      <a:pt x="368295" y="0"/>
                    </a:cubicBezTo>
                    <a:close/>
                    <a:moveTo>
                      <a:pt x="153211" y="0"/>
                    </a:moveTo>
                    <a:cubicBezTo>
                      <a:pt x="198074" y="0"/>
                      <a:pt x="234630" y="36523"/>
                      <a:pt x="234630" y="81348"/>
                    </a:cubicBezTo>
                    <a:cubicBezTo>
                      <a:pt x="234630" y="126270"/>
                      <a:pt x="198074" y="162794"/>
                      <a:pt x="153211" y="162794"/>
                    </a:cubicBezTo>
                    <a:cubicBezTo>
                      <a:pt x="108249" y="162794"/>
                      <a:pt x="71694" y="126270"/>
                      <a:pt x="71694" y="81348"/>
                    </a:cubicBezTo>
                    <a:cubicBezTo>
                      <a:pt x="71694" y="36523"/>
                      <a:pt x="108249" y="0"/>
                      <a:pt x="153211" y="0"/>
                    </a:cubicBezTo>
                    <a:close/>
                  </a:path>
                </a:pathLst>
              </a:custGeom>
              <a:solidFill>
                <a:srgbClr val="583AB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3" name="îṥḻîďè"/>
            <p:cNvGrpSpPr/>
            <p:nvPr/>
          </p:nvGrpSpPr>
          <p:grpSpPr>
            <a:xfrm>
              <a:off x="8328248" y="4448324"/>
              <a:ext cx="2986739" cy="1466051"/>
              <a:chOff x="8688288" y="3071603"/>
              <a:chExt cx="2986739" cy="1466051"/>
            </a:xfrm>
          </p:grpSpPr>
          <p:sp>
            <p:nvSpPr>
              <p:cNvPr id="84" name="iṥliďê"/>
              <p:cNvSpPr/>
              <p:nvPr/>
            </p:nvSpPr>
            <p:spPr bwMode="auto">
              <a:xfrm>
                <a:off x="9326741" y="3484719"/>
                <a:ext cx="2348286" cy="105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86" name="ïṥ1iḓê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06</a:t>
                </a:r>
                <a:endPara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í$ḷíḑè"/>
              <p:cNvSpPr/>
              <p:nvPr/>
            </p:nvSpPr>
            <p:spPr bwMode="auto">
              <a:xfrm>
                <a:off x="8688288" y="3228526"/>
                <a:ext cx="461080" cy="332731"/>
              </a:xfrm>
              <a:custGeom>
                <a:avLst/>
                <a:gdLst>
                  <a:gd name="connsiteX0" fmla="*/ 91000 w 605879"/>
                  <a:gd name="connsiteY0" fmla="*/ 173662 h 437224"/>
                  <a:gd name="connsiteX1" fmla="*/ 331193 w 605879"/>
                  <a:gd name="connsiteY1" fmla="*/ 173662 h 437224"/>
                  <a:gd name="connsiteX2" fmla="*/ 342454 w 605879"/>
                  <a:gd name="connsiteY2" fmla="*/ 184882 h 437224"/>
                  <a:gd name="connsiteX3" fmla="*/ 331193 w 605879"/>
                  <a:gd name="connsiteY3" fmla="*/ 196102 h 437224"/>
                  <a:gd name="connsiteX4" fmla="*/ 91000 w 605879"/>
                  <a:gd name="connsiteY4" fmla="*/ 196102 h 437224"/>
                  <a:gd name="connsiteX5" fmla="*/ 79739 w 605879"/>
                  <a:gd name="connsiteY5" fmla="*/ 184882 h 437224"/>
                  <a:gd name="connsiteX6" fmla="*/ 91000 w 605879"/>
                  <a:gd name="connsiteY6" fmla="*/ 173662 h 437224"/>
                  <a:gd name="connsiteX7" fmla="*/ 421630 w 605879"/>
                  <a:gd name="connsiteY7" fmla="*/ 131441 h 437224"/>
                  <a:gd name="connsiteX8" fmla="*/ 423552 w 605879"/>
                  <a:gd name="connsiteY8" fmla="*/ 152274 h 437224"/>
                  <a:gd name="connsiteX9" fmla="*/ 275961 w 605879"/>
                  <a:gd name="connsiteY9" fmla="*/ 300986 h 437224"/>
                  <a:gd name="connsiteX10" fmla="*/ 408175 w 605879"/>
                  <a:gd name="connsiteY10" fmla="*/ 358277 h 437224"/>
                  <a:gd name="connsiteX11" fmla="*/ 418060 w 605879"/>
                  <a:gd name="connsiteY11" fmla="*/ 365267 h 437224"/>
                  <a:gd name="connsiteX12" fmla="*/ 488218 w 605879"/>
                  <a:gd name="connsiteY12" fmla="*/ 410360 h 437224"/>
                  <a:gd name="connsiteX13" fmla="*/ 474214 w 605879"/>
                  <a:gd name="connsiteY13" fmla="*/ 363348 h 437224"/>
                  <a:gd name="connsiteX14" fmla="*/ 482039 w 605879"/>
                  <a:gd name="connsiteY14" fmla="*/ 349916 h 437224"/>
                  <a:gd name="connsiteX15" fmla="*/ 583363 w 605879"/>
                  <a:gd name="connsiteY15" fmla="*/ 244928 h 437224"/>
                  <a:gd name="connsiteX16" fmla="*/ 421630 w 605879"/>
                  <a:gd name="connsiteY16" fmla="*/ 131441 h 437224"/>
                  <a:gd name="connsiteX17" fmla="*/ 75898 w 605879"/>
                  <a:gd name="connsiteY17" fmla="*/ 120173 h 437224"/>
                  <a:gd name="connsiteX18" fmla="*/ 340509 w 605879"/>
                  <a:gd name="connsiteY18" fmla="*/ 120173 h 437224"/>
                  <a:gd name="connsiteX19" fmla="*/ 351769 w 605879"/>
                  <a:gd name="connsiteY19" fmla="*/ 131428 h 437224"/>
                  <a:gd name="connsiteX20" fmla="*/ 340509 w 605879"/>
                  <a:gd name="connsiteY20" fmla="*/ 142683 h 437224"/>
                  <a:gd name="connsiteX21" fmla="*/ 75898 w 605879"/>
                  <a:gd name="connsiteY21" fmla="*/ 142683 h 437224"/>
                  <a:gd name="connsiteX22" fmla="*/ 64638 w 605879"/>
                  <a:gd name="connsiteY22" fmla="*/ 131428 h 437224"/>
                  <a:gd name="connsiteX23" fmla="*/ 75898 w 605879"/>
                  <a:gd name="connsiteY23" fmla="*/ 120173 h 437224"/>
                  <a:gd name="connsiteX24" fmla="*/ 210609 w 605879"/>
                  <a:gd name="connsiteY24" fmla="*/ 22478 h 437224"/>
                  <a:gd name="connsiteX25" fmla="*/ 22516 w 605879"/>
                  <a:gd name="connsiteY25" fmla="*/ 153508 h 437224"/>
                  <a:gd name="connsiteX26" fmla="*/ 139216 w 605879"/>
                  <a:gd name="connsiteY26" fmla="*/ 274807 h 437224"/>
                  <a:gd name="connsiteX27" fmla="*/ 147042 w 605879"/>
                  <a:gd name="connsiteY27" fmla="*/ 288102 h 437224"/>
                  <a:gd name="connsiteX28" fmla="*/ 130017 w 605879"/>
                  <a:gd name="connsiteY28" fmla="*/ 344297 h 437224"/>
                  <a:gd name="connsiteX29" fmla="*/ 214041 w 605879"/>
                  <a:gd name="connsiteY29" fmla="*/ 291254 h 437224"/>
                  <a:gd name="connsiteX30" fmla="*/ 223927 w 605879"/>
                  <a:gd name="connsiteY30" fmla="*/ 284264 h 437224"/>
                  <a:gd name="connsiteX31" fmla="*/ 398839 w 605879"/>
                  <a:gd name="connsiteY31" fmla="*/ 152960 h 437224"/>
                  <a:gd name="connsiteX32" fmla="*/ 369596 w 605879"/>
                  <a:gd name="connsiteY32" fmla="*/ 80592 h 437224"/>
                  <a:gd name="connsiteX33" fmla="*/ 210609 w 605879"/>
                  <a:gd name="connsiteY33" fmla="*/ 22478 h 437224"/>
                  <a:gd name="connsiteX34" fmla="*/ 210609 w 605879"/>
                  <a:gd name="connsiteY34" fmla="*/ 0 h 437224"/>
                  <a:gd name="connsiteX35" fmla="*/ 385796 w 605879"/>
                  <a:gd name="connsiteY35" fmla="*/ 64967 h 437224"/>
                  <a:gd name="connsiteX36" fmla="*/ 414079 w 605879"/>
                  <a:gd name="connsiteY36" fmla="*/ 109100 h 437224"/>
                  <a:gd name="connsiteX37" fmla="*/ 419845 w 605879"/>
                  <a:gd name="connsiteY37" fmla="*/ 108963 h 437224"/>
                  <a:gd name="connsiteX38" fmla="*/ 605879 w 605879"/>
                  <a:gd name="connsiteY38" fmla="*/ 244928 h 437224"/>
                  <a:gd name="connsiteX39" fmla="*/ 498515 w 605879"/>
                  <a:gd name="connsiteY39" fmla="*/ 368420 h 437224"/>
                  <a:gd name="connsiteX40" fmla="*/ 516088 w 605879"/>
                  <a:gd name="connsiteY40" fmla="*/ 414609 h 437224"/>
                  <a:gd name="connsiteX41" fmla="*/ 522953 w 605879"/>
                  <a:gd name="connsiteY41" fmla="*/ 428178 h 437224"/>
                  <a:gd name="connsiteX42" fmla="*/ 510185 w 605879"/>
                  <a:gd name="connsiteY42" fmla="*/ 437224 h 437224"/>
                  <a:gd name="connsiteX43" fmla="*/ 400487 w 605879"/>
                  <a:gd name="connsiteY43" fmla="*/ 380344 h 437224"/>
                  <a:gd name="connsiteX44" fmla="*/ 250836 w 605879"/>
                  <a:gd name="connsiteY44" fmla="*/ 304275 h 437224"/>
                  <a:gd name="connsiteX45" fmla="*/ 231752 w 605879"/>
                  <a:gd name="connsiteY45" fmla="*/ 306331 h 437224"/>
                  <a:gd name="connsiteX46" fmla="*/ 107639 w 605879"/>
                  <a:gd name="connsiteY46" fmla="*/ 371161 h 437224"/>
                  <a:gd name="connsiteX47" fmla="*/ 94596 w 605879"/>
                  <a:gd name="connsiteY47" fmla="*/ 361978 h 437224"/>
                  <a:gd name="connsiteX48" fmla="*/ 102009 w 605879"/>
                  <a:gd name="connsiteY48" fmla="*/ 348135 h 437224"/>
                  <a:gd name="connsiteX49" fmla="*/ 122741 w 605879"/>
                  <a:gd name="connsiteY49" fmla="*/ 293173 h 437224"/>
                  <a:gd name="connsiteX50" fmla="*/ 0 w 605879"/>
                  <a:gd name="connsiteY50" fmla="*/ 153508 h 437224"/>
                  <a:gd name="connsiteX51" fmla="*/ 210609 w 605879"/>
                  <a:gd name="connsiteY51" fmla="*/ 0 h 437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605879" h="437224">
                    <a:moveTo>
                      <a:pt x="91000" y="173662"/>
                    </a:moveTo>
                    <a:lnTo>
                      <a:pt x="331193" y="173662"/>
                    </a:lnTo>
                    <a:cubicBezTo>
                      <a:pt x="337373" y="173662"/>
                      <a:pt x="342454" y="178725"/>
                      <a:pt x="342454" y="184882"/>
                    </a:cubicBezTo>
                    <a:cubicBezTo>
                      <a:pt x="342454" y="191040"/>
                      <a:pt x="337373" y="196102"/>
                      <a:pt x="331193" y="196102"/>
                    </a:cubicBezTo>
                    <a:lnTo>
                      <a:pt x="91000" y="196102"/>
                    </a:lnTo>
                    <a:cubicBezTo>
                      <a:pt x="84683" y="196102"/>
                      <a:pt x="79739" y="191040"/>
                      <a:pt x="79739" y="184882"/>
                    </a:cubicBezTo>
                    <a:cubicBezTo>
                      <a:pt x="79739" y="178725"/>
                      <a:pt x="84683" y="173662"/>
                      <a:pt x="91000" y="173662"/>
                    </a:cubicBezTo>
                    <a:close/>
                    <a:moveTo>
                      <a:pt x="421630" y="131441"/>
                    </a:moveTo>
                    <a:cubicBezTo>
                      <a:pt x="423003" y="138294"/>
                      <a:pt x="423552" y="145284"/>
                      <a:pt x="423552" y="152274"/>
                    </a:cubicBezTo>
                    <a:cubicBezTo>
                      <a:pt x="423552" y="220668"/>
                      <a:pt x="362456" y="281249"/>
                      <a:pt x="275961" y="300986"/>
                    </a:cubicBezTo>
                    <a:cubicBezTo>
                      <a:pt x="302047" y="334017"/>
                      <a:pt x="350924" y="355536"/>
                      <a:pt x="408175" y="358277"/>
                    </a:cubicBezTo>
                    <a:cubicBezTo>
                      <a:pt x="412569" y="358551"/>
                      <a:pt x="416413" y="361293"/>
                      <a:pt x="418060" y="365267"/>
                    </a:cubicBezTo>
                    <a:cubicBezTo>
                      <a:pt x="427259" y="388019"/>
                      <a:pt x="463505" y="403370"/>
                      <a:pt x="488218" y="410360"/>
                    </a:cubicBezTo>
                    <a:cubicBezTo>
                      <a:pt x="483962" y="399944"/>
                      <a:pt x="479156" y="385004"/>
                      <a:pt x="474214" y="363348"/>
                    </a:cubicBezTo>
                    <a:cubicBezTo>
                      <a:pt x="472841" y="357455"/>
                      <a:pt x="476273" y="351698"/>
                      <a:pt x="482039" y="349916"/>
                    </a:cubicBezTo>
                    <a:cubicBezTo>
                      <a:pt x="543685" y="332236"/>
                      <a:pt x="583500" y="290980"/>
                      <a:pt x="583363" y="244928"/>
                    </a:cubicBezTo>
                    <a:cubicBezTo>
                      <a:pt x="583363" y="182839"/>
                      <a:pt x="511009" y="132126"/>
                      <a:pt x="421630" y="131441"/>
                    </a:cubicBezTo>
                    <a:close/>
                    <a:moveTo>
                      <a:pt x="75898" y="120173"/>
                    </a:moveTo>
                    <a:lnTo>
                      <a:pt x="340509" y="120173"/>
                    </a:lnTo>
                    <a:cubicBezTo>
                      <a:pt x="346826" y="120173"/>
                      <a:pt x="351769" y="125114"/>
                      <a:pt x="351769" y="131428"/>
                    </a:cubicBezTo>
                    <a:cubicBezTo>
                      <a:pt x="351769" y="137604"/>
                      <a:pt x="346826" y="142683"/>
                      <a:pt x="340509" y="142683"/>
                    </a:cubicBezTo>
                    <a:lnTo>
                      <a:pt x="75898" y="142683"/>
                    </a:lnTo>
                    <a:cubicBezTo>
                      <a:pt x="69719" y="142683"/>
                      <a:pt x="64638" y="137604"/>
                      <a:pt x="64638" y="131428"/>
                    </a:cubicBezTo>
                    <a:cubicBezTo>
                      <a:pt x="64638" y="125114"/>
                      <a:pt x="69719" y="120173"/>
                      <a:pt x="75898" y="120173"/>
                    </a:cubicBezTo>
                    <a:close/>
                    <a:moveTo>
                      <a:pt x="210609" y="22478"/>
                    </a:moveTo>
                    <a:cubicBezTo>
                      <a:pt x="106952" y="22478"/>
                      <a:pt x="22516" y="81277"/>
                      <a:pt x="22516" y="153508"/>
                    </a:cubicBezTo>
                    <a:cubicBezTo>
                      <a:pt x="22516" y="206688"/>
                      <a:pt x="68372" y="254385"/>
                      <a:pt x="139216" y="274807"/>
                    </a:cubicBezTo>
                    <a:cubicBezTo>
                      <a:pt x="144983" y="276452"/>
                      <a:pt x="148415" y="282208"/>
                      <a:pt x="147042" y="288102"/>
                    </a:cubicBezTo>
                    <a:cubicBezTo>
                      <a:pt x="140864" y="314966"/>
                      <a:pt x="135097" y="332647"/>
                      <a:pt x="130017" y="344297"/>
                    </a:cubicBezTo>
                    <a:cubicBezTo>
                      <a:pt x="158437" y="336622"/>
                      <a:pt x="203058" y="318667"/>
                      <a:pt x="214041" y="291254"/>
                    </a:cubicBezTo>
                    <a:cubicBezTo>
                      <a:pt x="215689" y="287280"/>
                      <a:pt x="219533" y="284538"/>
                      <a:pt x="223927" y="284264"/>
                    </a:cubicBezTo>
                    <a:cubicBezTo>
                      <a:pt x="320170" y="279604"/>
                      <a:pt x="395407" y="223135"/>
                      <a:pt x="398839" y="152960"/>
                    </a:cubicBezTo>
                    <a:cubicBezTo>
                      <a:pt x="400075" y="126918"/>
                      <a:pt x="389915" y="101836"/>
                      <a:pt x="369596" y="80592"/>
                    </a:cubicBezTo>
                    <a:cubicBezTo>
                      <a:pt x="334860" y="44133"/>
                      <a:pt x="275412" y="22478"/>
                      <a:pt x="210609" y="22478"/>
                    </a:cubicBezTo>
                    <a:close/>
                    <a:moveTo>
                      <a:pt x="210609" y="0"/>
                    </a:moveTo>
                    <a:cubicBezTo>
                      <a:pt x="281453" y="0"/>
                      <a:pt x="346942" y="24260"/>
                      <a:pt x="385796" y="64967"/>
                    </a:cubicBezTo>
                    <a:cubicBezTo>
                      <a:pt x="398702" y="78536"/>
                      <a:pt x="408175" y="93338"/>
                      <a:pt x="414079" y="109100"/>
                    </a:cubicBezTo>
                    <a:cubicBezTo>
                      <a:pt x="416001" y="108963"/>
                      <a:pt x="417923" y="108963"/>
                      <a:pt x="419845" y="108963"/>
                    </a:cubicBezTo>
                    <a:cubicBezTo>
                      <a:pt x="522404" y="108963"/>
                      <a:pt x="606016" y="169955"/>
                      <a:pt x="605879" y="244928"/>
                    </a:cubicBezTo>
                    <a:cubicBezTo>
                      <a:pt x="605879" y="298519"/>
                      <a:pt x="564141" y="346079"/>
                      <a:pt x="498515" y="368420"/>
                    </a:cubicBezTo>
                    <a:cubicBezTo>
                      <a:pt x="506066" y="398025"/>
                      <a:pt x="512931" y="412279"/>
                      <a:pt x="516088" y="414609"/>
                    </a:cubicBezTo>
                    <a:cubicBezTo>
                      <a:pt x="524601" y="418858"/>
                      <a:pt x="523228" y="426671"/>
                      <a:pt x="522953" y="428178"/>
                    </a:cubicBezTo>
                    <a:cubicBezTo>
                      <a:pt x="522541" y="429686"/>
                      <a:pt x="520207" y="437224"/>
                      <a:pt x="510185" y="437224"/>
                    </a:cubicBezTo>
                    <a:cubicBezTo>
                      <a:pt x="497828" y="437224"/>
                      <a:pt x="423689" y="421325"/>
                      <a:pt x="400487" y="380344"/>
                    </a:cubicBezTo>
                    <a:cubicBezTo>
                      <a:pt x="333899" y="375410"/>
                      <a:pt x="277746" y="346764"/>
                      <a:pt x="250836" y="304275"/>
                    </a:cubicBezTo>
                    <a:cubicBezTo>
                      <a:pt x="244521" y="305098"/>
                      <a:pt x="238205" y="305783"/>
                      <a:pt x="231752" y="306331"/>
                    </a:cubicBezTo>
                    <a:cubicBezTo>
                      <a:pt x="206216" y="353069"/>
                      <a:pt x="121643" y="371161"/>
                      <a:pt x="107639" y="371161"/>
                    </a:cubicBezTo>
                    <a:cubicBezTo>
                      <a:pt x="97616" y="371161"/>
                      <a:pt x="95145" y="364171"/>
                      <a:pt x="94596" y="361978"/>
                    </a:cubicBezTo>
                    <a:cubicBezTo>
                      <a:pt x="94184" y="360470"/>
                      <a:pt x="92948" y="352658"/>
                      <a:pt x="102009" y="348135"/>
                    </a:cubicBezTo>
                    <a:cubicBezTo>
                      <a:pt x="105030" y="345942"/>
                      <a:pt x="113130" y="331550"/>
                      <a:pt x="122741" y="293173"/>
                    </a:cubicBezTo>
                    <a:cubicBezTo>
                      <a:pt x="47778" y="268228"/>
                      <a:pt x="0" y="214226"/>
                      <a:pt x="0" y="153508"/>
                    </a:cubicBezTo>
                    <a:cubicBezTo>
                      <a:pt x="0" y="68804"/>
                      <a:pt x="94458" y="0"/>
                      <a:pt x="210609" y="0"/>
                    </a:cubicBezTo>
                    <a:close/>
                  </a:path>
                </a:pathLst>
              </a:custGeom>
              <a:solidFill>
                <a:srgbClr val="583AB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îṡľidè"/>
            <p:cNvGrpSpPr/>
            <p:nvPr/>
          </p:nvGrpSpPr>
          <p:grpSpPr>
            <a:xfrm>
              <a:off x="8328248" y="2966554"/>
              <a:ext cx="2746610" cy="1285099"/>
              <a:chOff x="8688288" y="3071603"/>
              <a:chExt cx="2746610" cy="1285099"/>
            </a:xfrm>
          </p:grpSpPr>
          <p:sp>
            <p:nvSpPr>
              <p:cNvPr id="90" name="ïślíďê"/>
              <p:cNvSpPr/>
              <p:nvPr/>
            </p:nvSpPr>
            <p:spPr bwMode="auto">
              <a:xfrm>
                <a:off x="9326741" y="3484719"/>
                <a:ext cx="2107918" cy="8719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 fontScale="90000"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93" name="îSlíḓè"/>
              <p:cNvSpPr txBox="1"/>
              <p:nvPr/>
            </p:nvSpPr>
            <p:spPr bwMode="auto">
              <a:xfrm>
                <a:off x="9326835" y="3071603"/>
                <a:ext cx="2108063" cy="4128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normAutofit/>
              </a:bodyPr>
              <a:lstStyle/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80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05</a:t>
                </a:r>
                <a:endParaRPr lang="en-US" altLang="zh-CN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íśľïḓé"/>
              <p:cNvSpPr/>
              <p:nvPr/>
            </p:nvSpPr>
            <p:spPr bwMode="auto">
              <a:xfrm>
                <a:off x="8688288" y="3164655"/>
                <a:ext cx="461080" cy="460474"/>
              </a:xfrm>
              <a:custGeom>
                <a:avLst/>
                <a:gdLst>
                  <a:gd name="connsiteX0" fmla="*/ 86413 w 591547"/>
                  <a:gd name="connsiteY0" fmla="*/ 515758 h 590770"/>
                  <a:gd name="connsiteX1" fmla="*/ 171919 w 591547"/>
                  <a:gd name="connsiteY1" fmla="*/ 515758 h 590770"/>
                  <a:gd name="connsiteX2" fmla="*/ 171919 w 591547"/>
                  <a:gd name="connsiteY2" fmla="*/ 537523 h 590770"/>
                  <a:gd name="connsiteX3" fmla="*/ 86413 w 591547"/>
                  <a:gd name="connsiteY3" fmla="*/ 537523 h 590770"/>
                  <a:gd name="connsiteX4" fmla="*/ 86413 w 591547"/>
                  <a:gd name="connsiteY4" fmla="*/ 461733 h 590770"/>
                  <a:gd name="connsiteX5" fmla="*/ 171919 w 591547"/>
                  <a:gd name="connsiteY5" fmla="*/ 461733 h 590770"/>
                  <a:gd name="connsiteX6" fmla="*/ 171919 w 591547"/>
                  <a:gd name="connsiteY6" fmla="*/ 483498 h 590770"/>
                  <a:gd name="connsiteX7" fmla="*/ 86413 w 591547"/>
                  <a:gd name="connsiteY7" fmla="*/ 483498 h 590770"/>
                  <a:gd name="connsiteX8" fmla="*/ 86413 w 591547"/>
                  <a:gd name="connsiteY8" fmla="*/ 408616 h 590770"/>
                  <a:gd name="connsiteX9" fmla="*/ 171919 w 591547"/>
                  <a:gd name="connsiteY9" fmla="*/ 408616 h 590770"/>
                  <a:gd name="connsiteX10" fmla="*/ 171919 w 591547"/>
                  <a:gd name="connsiteY10" fmla="*/ 429474 h 590770"/>
                  <a:gd name="connsiteX11" fmla="*/ 86413 w 591547"/>
                  <a:gd name="connsiteY11" fmla="*/ 429474 h 590770"/>
                  <a:gd name="connsiteX12" fmla="*/ 204177 w 591547"/>
                  <a:gd name="connsiteY12" fmla="*/ 357041 h 590770"/>
                  <a:gd name="connsiteX13" fmla="*/ 204177 w 591547"/>
                  <a:gd name="connsiteY13" fmla="*/ 569815 h 590770"/>
                  <a:gd name="connsiteX14" fmla="*/ 333300 w 591547"/>
                  <a:gd name="connsiteY14" fmla="*/ 569815 h 590770"/>
                  <a:gd name="connsiteX15" fmla="*/ 333300 w 591547"/>
                  <a:gd name="connsiteY15" fmla="*/ 382026 h 590770"/>
                  <a:gd name="connsiteX16" fmla="*/ 183194 w 591547"/>
                  <a:gd name="connsiteY16" fmla="*/ 357041 h 590770"/>
                  <a:gd name="connsiteX17" fmla="*/ 75053 w 591547"/>
                  <a:gd name="connsiteY17" fmla="*/ 382026 h 590770"/>
                  <a:gd name="connsiteX18" fmla="*/ 75053 w 591547"/>
                  <a:gd name="connsiteY18" fmla="*/ 569815 h 590770"/>
                  <a:gd name="connsiteX19" fmla="*/ 183194 w 591547"/>
                  <a:gd name="connsiteY19" fmla="*/ 569815 h 590770"/>
                  <a:gd name="connsiteX20" fmla="*/ 247709 w 591547"/>
                  <a:gd name="connsiteY20" fmla="*/ 311838 h 590770"/>
                  <a:gd name="connsiteX21" fmla="*/ 322851 w 591547"/>
                  <a:gd name="connsiteY21" fmla="*/ 311838 h 590770"/>
                  <a:gd name="connsiteX22" fmla="*/ 322851 w 591547"/>
                  <a:gd name="connsiteY22" fmla="*/ 332826 h 590770"/>
                  <a:gd name="connsiteX23" fmla="*/ 247709 w 591547"/>
                  <a:gd name="connsiteY23" fmla="*/ 332826 h 590770"/>
                  <a:gd name="connsiteX24" fmla="*/ 247709 w 591547"/>
                  <a:gd name="connsiteY24" fmla="*/ 257944 h 590770"/>
                  <a:gd name="connsiteX25" fmla="*/ 322851 w 591547"/>
                  <a:gd name="connsiteY25" fmla="*/ 257944 h 590770"/>
                  <a:gd name="connsiteX26" fmla="*/ 322851 w 591547"/>
                  <a:gd name="connsiteY26" fmla="*/ 279580 h 590770"/>
                  <a:gd name="connsiteX27" fmla="*/ 247709 w 591547"/>
                  <a:gd name="connsiteY27" fmla="*/ 279580 h 590770"/>
                  <a:gd name="connsiteX28" fmla="*/ 247709 w 591547"/>
                  <a:gd name="connsiteY28" fmla="*/ 203919 h 590770"/>
                  <a:gd name="connsiteX29" fmla="*/ 322851 w 591547"/>
                  <a:gd name="connsiteY29" fmla="*/ 203919 h 590770"/>
                  <a:gd name="connsiteX30" fmla="*/ 322851 w 591547"/>
                  <a:gd name="connsiteY30" fmla="*/ 225684 h 590770"/>
                  <a:gd name="connsiteX31" fmla="*/ 247709 w 591547"/>
                  <a:gd name="connsiteY31" fmla="*/ 225684 h 590770"/>
                  <a:gd name="connsiteX32" fmla="*/ 247709 w 591547"/>
                  <a:gd name="connsiteY32" fmla="*/ 150672 h 590770"/>
                  <a:gd name="connsiteX33" fmla="*/ 322851 w 591547"/>
                  <a:gd name="connsiteY33" fmla="*/ 150672 h 590770"/>
                  <a:gd name="connsiteX34" fmla="*/ 322851 w 591547"/>
                  <a:gd name="connsiteY34" fmla="*/ 171660 h 590770"/>
                  <a:gd name="connsiteX35" fmla="*/ 247709 w 591547"/>
                  <a:gd name="connsiteY35" fmla="*/ 171660 h 590770"/>
                  <a:gd name="connsiteX36" fmla="*/ 355090 w 591547"/>
                  <a:gd name="connsiteY36" fmla="*/ 102357 h 590770"/>
                  <a:gd name="connsiteX37" fmla="*/ 355090 w 591547"/>
                  <a:gd name="connsiteY37" fmla="*/ 373160 h 590770"/>
                  <a:gd name="connsiteX38" fmla="*/ 355090 w 591547"/>
                  <a:gd name="connsiteY38" fmla="*/ 376384 h 590770"/>
                  <a:gd name="connsiteX39" fmla="*/ 355090 w 591547"/>
                  <a:gd name="connsiteY39" fmla="*/ 569815 h 590770"/>
                  <a:gd name="connsiteX40" fmla="*/ 484213 w 591547"/>
                  <a:gd name="connsiteY40" fmla="*/ 569815 h 590770"/>
                  <a:gd name="connsiteX41" fmla="*/ 484213 w 591547"/>
                  <a:gd name="connsiteY41" fmla="*/ 154744 h 590770"/>
                  <a:gd name="connsiteX42" fmla="*/ 333300 w 591547"/>
                  <a:gd name="connsiteY42" fmla="*/ 99939 h 590770"/>
                  <a:gd name="connsiteX43" fmla="*/ 236458 w 591547"/>
                  <a:gd name="connsiteY43" fmla="*/ 125730 h 590770"/>
                  <a:gd name="connsiteX44" fmla="*/ 236458 w 591547"/>
                  <a:gd name="connsiteY44" fmla="*/ 341728 h 590770"/>
                  <a:gd name="connsiteX45" fmla="*/ 333300 w 591547"/>
                  <a:gd name="connsiteY45" fmla="*/ 360265 h 590770"/>
                  <a:gd name="connsiteX46" fmla="*/ 397862 w 591547"/>
                  <a:gd name="connsiteY46" fmla="*/ 21761 h 590770"/>
                  <a:gd name="connsiteX47" fmla="*/ 387371 w 591547"/>
                  <a:gd name="connsiteY47" fmla="*/ 32238 h 590770"/>
                  <a:gd name="connsiteX48" fmla="*/ 397862 w 591547"/>
                  <a:gd name="connsiteY48" fmla="*/ 42716 h 590770"/>
                  <a:gd name="connsiteX49" fmla="*/ 409160 w 591547"/>
                  <a:gd name="connsiteY49" fmla="*/ 32238 h 590770"/>
                  <a:gd name="connsiteX50" fmla="*/ 397862 w 591547"/>
                  <a:gd name="connsiteY50" fmla="*/ 21761 h 590770"/>
                  <a:gd name="connsiteX51" fmla="*/ 397862 w 591547"/>
                  <a:gd name="connsiteY51" fmla="*/ 0 h 590770"/>
                  <a:gd name="connsiteX52" fmla="*/ 430143 w 591547"/>
                  <a:gd name="connsiteY52" fmla="*/ 32238 h 590770"/>
                  <a:gd name="connsiteX53" fmla="*/ 409160 w 591547"/>
                  <a:gd name="connsiteY53" fmla="*/ 62865 h 590770"/>
                  <a:gd name="connsiteX54" fmla="*/ 409160 w 591547"/>
                  <a:gd name="connsiteY54" fmla="*/ 100745 h 590770"/>
                  <a:gd name="connsiteX55" fmla="*/ 498740 w 591547"/>
                  <a:gd name="connsiteY55" fmla="*/ 137819 h 590770"/>
                  <a:gd name="connsiteX56" fmla="*/ 506003 w 591547"/>
                  <a:gd name="connsiteY56" fmla="*/ 147491 h 590770"/>
                  <a:gd name="connsiteX57" fmla="*/ 506003 w 591547"/>
                  <a:gd name="connsiteY57" fmla="*/ 569815 h 590770"/>
                  <a:gd name="connsiteX58" fmla="*/ 591547 w 591547"/>
                  <a:gd name="connsiteY58" fmla="*/ 569815 h 590770"/>
                  <a:gd name="connsiteX59" fmla="*/ 591547 w 591547"/>
                  <a:gd name="connsiteY59" fmla="*/ 590770 h 590770"/>
                  <a:gd name="connsiteX60" fmla="*/ 494705 w 591547"/>
                  <a:gd name="connsiteY60" fmla="*/ 590770 h 590770"/>
                  <a:gd name="connsiteX61" fmla="*/ 344598 w 591547"/>
                  <a:gd name="connsiteY61" fmla="*/ 590770 h 590770"/>
                  <a:gd name="connsiteX62" fmla="*/ 193685 w 591547"/>
                  <a:gd name="connsiteY62" fmla="*/ 590770 h 590770"/>
                  <a:gd name="connsiteX63" fmla="*/ 64562 w 591547"/>
                  <a:gd name="connsiteY63" fmla="*/ 590770 h 590770"/>
                  <a:gd name="connsiteX64" fmla="*/ 0 w 591547"/>
                  <a:gd name="connsiteY64" fmla="*/ 590770 h 590770"/>
                  <a:gd name="connsiteX65" fmla="*/ 0 w 591547"/>
                  <a:gd name="connsiteY65" fmla="*/ 569815 h 590770"/>
                  <a:gd name="connsiteX66" fmla="*/ 54070 w 591547"/>
                  <a:gd name="connsiteY66" fmla="*/ 569815 h 590770"/>
                  <a:gd name="connsiteX67" fmla="*/ 54070 w 591547"/>
                  <a:gd name="connsiteY67" fmla="*/ 373160 h 590770"/>
                  <a:gd name="connsiteX68" fmla="*/ 62141 w 591547"/>
                  <a:gd name="connsiteY68" fmla="*/ 362683 h 590770"/>
                  <a:gd name="connsiteX69" fmla="*/ 191264 w 591547"/>
                  <a:gd name="connsiteY69" fmla="*/ 333668 h 590770"/>
                  <a:gd name="connsiteX70" fmla="*/ 195299 w 591547"/>
                  <a:gd name="connsiteY70" fmla="*/ 333668 h 590770"/>
                  <a:gd name="connsiteX71" fmla="*/ 196106 w 591547"/>
                  <a:gd name="connsiteY71" fmla="*/ 333668 h 590770"/>
                  <a:gd name="connsiteX72" fmla="*/ 215475 w 591547"/>
                  <a:gd name="connsiteY72" fmla="*/ 336892 h 590770"/>
                  <a:gd name="connsiteX73" fmla="*/ 215475 w 591547"/>
                  <a:gd name="connsiteY73" fmla="*/ 116864 h 590770"/>
                  <a:gd name="connsiteX74" fmla="*/ 223545 w 591547"/>
                  <a:gd name="connsiteY74" fmla="*/ 106387 h 590770"/>
                  <a:gd name="connsiteX75" fmla="*/ 341370 w 591547"/>
                  <a:gd name="connsiteY75" fmla="*/ 75760 h 590770"/>
                  <a:gd name="connsiteX76" fmla="*/ 342984 w 591547"/>
                  <a:gd name="connsiteY76" fmla="*/ 75760 h 590770"/>
                  <a:gd name="connsiteX77" fmla="*/ 345405 w 591547"/>
                  <a:gd name="connsiteY77" fmla="*/ 75760 h 590770"/>
                  <a:gd name="connsiteX78" fmla="*/ 347020 w 591547"/>
                  <a:gd name="connsiteY78" fmla="*/ 75760 h 590770"/>
                  <a:gd name="connsiteX79" fmla="*/ 348634 w 591547"/>
                  <a:gd name="connsiteY79" fmla="*/ 75760 h 590770"/>
                  <a:gd name="connsiteX80" fmla="*/ 387371 w 591547"/>
                  <a:gd name="connsiteY80" fmla="*/ 91879 h 590770"/>
                  <a:gd name="connsiteX81" fmla="*/ 387371 w 591547"/>
                  <a:gd name="connsiteY81" fmla="*/ 62865 h 590770"/>
                  <a:gd name="connsiteX82" fmla="*/ 365581 w 591547"/>
                  <a:gd name="connsiteY82" fmla="*/ 32238 h 590770"/>
                  <a:gd name="connsiteX83" fmla="*/ 397862 w 591547"/>
                  <a:gd name="connsiteY83" fmla="*/ 0 h 590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591547" h="590770">
                    <a:moveTo>
                      <a:pt x="86413" y="515758"/>
                    </a:moveTo>
                    <a:lnTo>
                      <a:pt x="171919" y="515758"/>
                    </a:lnTo>
                    <a:lnTo>
                      <a:pt x="171919" y="537523"/>
                    </a:lnTo>
                    <a:lnTo>
                      <a:pt x="86413" y="537523"/>
                    </a:lnTo>
                    <a:close/>
                    <a:moveTo>
                      <a:pt x="86413" y="461733"/>
                    </a:moveTo>
                    <a:lnTo>
                      <a:pt x="171919" y="461733"/>
                    </a:lnTo>
                    <a:lnTo>
                      <a:pt x="171919" y="483498"/>
                    </a:lnTo>
                    <a:lnTo>
                      <a:pt x="86413" y="483498"/>
                    </a:lnTo>
                    <a:close/>
                    <a:moveTo>
                      <a:pt x="86413" y="408616"/>
                    </a:moveTo>
                    <a:lnTo>
                      <a:pt x="171919" y="408616"/>
                    </a:lnTo>
                    <a:lnTo>
                      <a:pt x="171919" y="429474"/>
                    </a:lnTo>
                    <a:lnTo>
                      <a:pt x="86413" y="429474"/>
                    </a:lnTo>
                    <a:close/>
                    <a:moveTo>
                      <a:pt x="204177" y="357041"/>
                    </a:moveTo>
                    <a:lnTo>
                      <a:pt x="204177" y="569815"/>
                    </a:lnTo>
                    <a:lnTo>
                      <a:pt x="333300" y="569815"/>
                    </a:lnTo>
                    <a:lnTo>
                      <a:pt x="333300" y="382026"/>
                    </a:lnTo>
                    <a:close/>
                    <a:moveTo>
                      <a:pt x="183194" y="357041"/>
                    </a:moveTo>
                    <a:lnTo>
                      <a:pt x="75053" y="382026"/>
                    </a:lnTo>
                    <a:lnTo>
                      <a:pt x="75053" y="569815"/>
                    </a:lnTo>
                    <a:lnTo>
                      <a:pt x="183194" y="569815"/>
                    </a:lnTo>
                    <a:close/>
                    <a:moveTo>
                      <a:pt x="247709" y="311838"/>
                    </a:moveTo>
                    <a:lnTo>
                      <a:pt x="322851" y="311838"/>
                    </a:lnTo>
                    <a:lnTo>
                      <a:pt x="322851" y="332826"/>
                    </a:lnTo>
                    <a:lnTo>
                      <a:pt x="247709" y="332826"/>
                    </a:lnTo>
                    <a:close/>
                    <a:moveTo>
                      <a:pt x="247709" y="257944"/>
                    </a:moveTo>
                    <a:lnTo>
                      <a:pt x="322851" y="257944"/>
                    </a:lnTo>
                    <a:lnTo>
                      <a:pt x="322851" y="279580"/>
                    </a:lnTo>
                    <a:lnTo>
                      <a:pt x="247709" y="279580"/>
                    </a:lnTo>
                    <a:close/>
                    <a:moveTo>
                      <a:pt x="247709" y="203919"/>
                    </a:moveTo>
                    <a:lnTo>
                      <a:pt x="322851" y="203919"/>
                    </a:lnTo>
                    <a:lnTo>
                      <a:pt x="322851" y="225684"/>
                    </a:lnTo>
                    <a:lnTo>
                      <a:pt x="247709" y="225684"/>
                    </a:lnTo>
                    <a:close/>
                    <a:moveTo>
                      <a:pt x="247709" y="150672"/>
                    </a:moveTo>
                    <a:lnTo>
                      <a:pt x="322851" y="150672"/>
                    </a:lnTo>
                    <a:lnTo>
                      <a:pt x="322851" y="171660"/>
                    </a:lnTo>
                    <a:lnTo>
                      <a:pt x="247709" y="171660"/>
                    </a:lnTo>
                    <a:close/>
                    <a:moveTo>
                      <a:pt x="355090" y="102357"/>
                    </a:moveTo>
                    <a:lnTo>
                      <a:pt x="355090" y="373160"/>
                    </a:lnTo>
                    <a:lnTo>
                      <a:pt x="355090" y="376384"/>
                    </a:lnTo>
                    <a:lnTo>
                      <a:pt x="355090" y="569815"/>
                    </a:lnTo>
                    <a:lnTo>
                      <a:pt x="484213" y="569815"/>
                    </a:lnTo>
                    <a:lnTo>
                      <a:pt x="484213" y="154744"/>
                    </a:lnTo>
                    <a:close/>
                    <a:moveTo>
                      <a:pt x="333300" y="99939"/>
                    </a:moveTo>
                    <a:lnTo>
                      <a:pt x="236458" y="125730"/>
                    </a:lnTo>
                    <a:lnTo>
                      <a:pt x="236458" y="341728"/>
                    </a:lnTo>
                    <a:lnTo>
                      <a:pt x="333300" y="360265"/>
                    </a:lnTo>
                    <a:close/>
                    <a:moveTo>
                      <a:pt x="397862" y="21761"/>
                    </a:moveTo>
                    <a:cubicBezTo>
                      <a:pt x="392213" y="21761"/>
                      <a:pt x="387371" y="26596"/>
                      <a:pt x="387371" y="32238"/>
                    </a:cubicBezTo>
                    <a:cubicBezTo>
                      <a:pt x="387371" y="37880"/>
                      <a:pt x="392213" y="42716"/>
                      <a:pt x="397862" y="42716"/>
                    </a:cubicBezTo>
                    <a:cubicBezTo>
                      <a:pt x="404318" y="42716"/>
                      <a:pt x="409160" y="37880"/>
                      <a:pt x="409160" y="32238"/>
                    </a:cubicBezTo>
                    <a:cubicBezTo>
                      <a:pt x="409160" y="26596"/>
                      <a:pt x="404318" y="21761"/>
                      <a:pt x="397862" y="21761"/>
                    </a:cubicBezTo>
                    <a:close/>
                    <a:moveTo>
                      <a:pt x="397862" y="0"/>
                    </a:moveTo>
                    <a:cubicBezTo>
                      <a:pt x="415616" y="0"/>
                      <a:pt x="430143" y="14507"/>
                      <a:pt x="430143" y="32238"/>
                    </a:cubicBezTo>
                    <a:cubicBezTo>
                      <a:pt x="430143" y="45940"/>
                      <a:pt x="421266" y="58029"/>
                      <a:pt x="409160" y="62865"/>
                    </a:cubicBezTo>
                    <a:lnTo>
                      <a:pt x="409160" y="100745"/>
                    </a:lnTo>
                    <a:lnTo>
                      <a:pt x="498740" y="137819"/>
                    </a:lnTo>
                    <a:cubicBezTo>
                      <a:pt x="502775" y="139431"/>
                      <a:pt x="506003" y="143461"/>
                      <a:pt x="506003" y="147491"/>
                    </a:cubicBezTo>
                    <a:lnTo>
                      <a:pt x="506003" y="569815"/>
                    </a:lnTo>
                    <a:lnTo>
                      <a:pt x="591547" y="569815"/>
                    </a:lnTo>
                    <a:lnTo>
                      <a:pt x="591547" y="590770"/>
                    </a:lnTo>
                    <a:lnTo>
                      <a:pt x="494705" y="590770"/>
                    </a:lnTo>
                    <a:lnTo>
                      <a:pt x="344598" y="590770"/>
                    </a:lnTo>
                    <a:lnTo>
                      <a:pt x="193685" y="590770"/>
                    </a:lnTo>
                    <a:lnTo>
                      <a:pt x="64562" y="590770"/>
                    </a:lnTo>
                    <a:lnTo>
                      <a:pt x="0" y="590770"/>
                    </a:lnTo>
                    <a:lnTo>
                      <a:pt x="0" y="569815"/>
                    </a:lnTo>
                    <a:lnTo>
                      <a:pt x="54070" y="569815"/>
                    </a:lnTo>
                    <a:lnTo>
                      <a:pt x="54070" y="373160"/>
                    </a:lnTo>
                    <a:cubicBezTo>
                      <a:pt x="54070" y="368324"/>
                      <a:pt x="57298" y="364294"/>
                      <a:pt x="62141" y="362683"/>
                    </a:cubicBezTo>
                    <a:lnTo>
                      <a:pt x="191264" y="333668"/>
                    </a:lnTo>
                    <a:cubicBezTo>
                      <a:pt x="192878" y="332862"/>
                      <a:pt x="194492" y="332862"/>
                      <a:pt x="195299" y="333668"/>
                    </a:cubicBezTo>
                    <a:cubicBezTo>
                      <a:pt x="196106" y="333668"/>
                      <a:pt x="196106" y="333668"/>
                      <a:pt x="196106" y="333668"/>
                    </a:cubicBezTo>
                    <a:lnTo>
                      <a:pt x="215475" y="336892"/>
                    </a:lnTo>
                    <a:lnTo>
                      <a:pt x="215475" y="116864"/>
                    </a:lnTo>
                    <a:cubicBezTo>
                      <a:pt x="215475" y="112028"/>
                      <a:pt x="218703" y="107999"/>
                      <a:pt x="223545" y="106387"/>
                    </a:cubicBezTo>
                    <a:lnTo>
                      <a:pt x="341370" y="75760"/>
                    </a:lnTo>
                    <a:cubicBezTo>
                      <a:pt x="342177" y="75760"/>
                      <a:pt x="342177" y="75760"/>
                      <a:pt x="342984" y="75760"/>
                    </a:cubicBezTo>
                    <a:cubicBezTo>
                      <a:pt x="343791" y="75760"/>
                      <a:pt x="344598" y="74954"/>
                      <a:pt x="345405" y="75760"/>
                    </a:cubicBezTo>
                    <a:cubicBezTo>
                      <a:pt x="346213" y="75760"/>
                      <a:pt x="347020" y="75760"/>
                      <a:pt x="347020" y="75760"/>
                    </a:cubicBezTo>
                    <a:cubicBezTo>
                      <a:pt x="347827" y="75760"/>
                      <a:pt x="347827" y="75760"/>
                      <a:pt x="348634" y="75760"/>
                    </a:cubicBezTo>
                    <a:lnTo>
                      <a:pt x="387371" y="91879"/>
                    </a:lnTo>
                    <a:lnTo>
                      <a:pt x="387371" y="62865"/>
                    </a:lnTo>
                    <a:cubicBezTo>
                      <a:pt x="375265" y="58029"/>
                      <a:pt x="365581" y="45940"/>
                      <a:pt x="365581" y="32238"/>
                    </a:cubicBezTo>
                    <a:cubicBezTo>
                      <a:pt x="365581" y="14507"/>
                      <a:pt x="380107" y="0"/>
                      <a:pt x="397862" y="0"/>
                    </a:cubicBezTo>
                    <a:close/>
                  </a:path>
                </a:pathLst>
              </a:custGeom>
              <a:solidFill>
                <a:srgbClr val="583ABE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b="1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95" name="文本框 94"/>
          <p:cNvSpPr txBox="1"/>
          <p:nvPr/>
        </p:nvSpPr>
        <p:spPr>
          <a:xfrm>
            <a:off x="4997188" y="5516880"/>
            <a:ext cx="2483373" cy="9233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5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$</a:t>
            </a:r>
            <a:r>
              <a:rPr lang="en-US" altLang="zh-CN" sz="5400" kern="100" dirty="0">
                <a:gradFill>
                  <a:gsLst>
                    <a:gs pos="0">
                      <a:srgbClr val="583ABE"/>
                    </a:gs>
                    <a:gs pos="40000">
                      <a:srgbClr val="F86246"/>
                    </a:gs>
                    <a:gs pos="83000">
                      <a:srgbClr val="E84A62"/>
                    </a:gs>
                    <a:gs pos="100000">
                      <a:srgbClr val="D72171"/>
                    </a:gs>
                  </a:gsLst>
                  <a:lin ang="5400000" scaled="0"/>
                </a:gradFill>
                <a:cs typeface="+mn-ea"/>
                <a:sym typeface="+mn-lt"/>
              </a:rPr>
              <a:t>836</a:t>
            </a:r>
            <a:r>
              <a:rPr lang="en-US" altLang="zh-CN" sz="5400" kern="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M</a:t>
            </a:r>
            <a:endParaRPr lang="zh-CN" altLang="en-US" sz="5400" kern="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867150" cy="697230"/>
            <a:chOff x="6096000" y="2061026"/>
            <a:chExt cx="3867150" cy="69723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666"/>
              <a:ext cx="386715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Overall objective</a:t>
              </a:r>
            </a:p>
          </p:txBody>
        </p:sp>
      </p:grpSp>
      <p:grpSp>
        <p:nvGrpSpPr>
          <p:cNvPr id="3" name="dd64cc5d-ec45-4fc4-ac94-f11d01d9380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4950" y="1760249"/>
            <a:ext cx="11482658" cy="4330195"/>
            <a:chOff x="-2016792" y="1293774"/>
            <a:chExt cx="12491021" cy="4710456"/>
          </a:xfrm>
        </p:grpSpPr>
        <p:cxnSp>
          <p:nvCxnSpPr>
            <p:cNvPr id="2" name="直接连接符 1"/>
            <p:cNvCxnSpPr>
              <a:endCxn id="27" idx="9"/>
            </p:cNvCxnSpPr>
            <p:nvPr/>
          </p:nvCxnSpPr>
          <p:spPr>
            <a:xfrm flipV="1">
              <a:off x="3611274" y="1587287"/>
              <a:ext cx="3380809" cy="3202602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îSļiḑê"/>
            <p:cNvGrpSpPr/>
            <p:nvPr/>
          </p:nvGrpSpPr>
          <p:grpSpPr>
            <a:xfrm>
              <a:off x="5425200" y="2394015"/>
              <a:ext cx="648072" cy="648072"/>
              <a:chOff x="5675954" y="2249137"/>
              <a:chExt cx="648072" cy="648072"/>
            </a:xfrm>
          </p:grpSpPr>
          <p:sp>
            <p:nvSpPr>
              <p:cNvPr id="32" name="işľiḋé"/>
              <p:cNvSpPr/>
              <p:nvPr/>
            </p:nvSpPr>
            <p:spPr>
              <a:xfrm>
                <a:off x="5675954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000">
                    <a:srgbClr val="D72171"/>
                  </a:gs>
                  <a:gs pos="66000">
                    <a:srgbClr val="E64866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íṧľíḍe"/>
              <p:cNvSpPr/>
              <p:nvPr/>
            </p:nvSpPr>
            <p:spPr bwMode="auto">
              <a:xfrm>
                <a:off x="5809844" y="2390028"/>
                <a:ext cx="380293" cy="366291"/>
              </a:xfrm>
              <a:custGeom>
                <a:avLst/>
                <a:gdLst>
                  <a:gd name="connsiteX0" fmla="*/ 297615 w 597921"/>
                  <a:gd name="connsiteY0" fmla="*/ 96957 h 598324"/>
                  <a:gd name="connsiteX1" fmla="*/ 323434 w 597921"/>
                  <a:gd name="connsiteY1" fmla="*/ 122740 h 598324"/>
                  <a:gd name="connsiteX2" fmla="*/ 323434 w 597921"/>
                  <a:gd name="connsiteY2" fmla="*/ 289852 h 598324"/>
                  <a:gd name="connsiteX3" fmla="*/ 462572 w 597921"/>
                  <a:gd name="connsiteY3" fmla="*/ 289852 h 598324"/>
                  <a:gd name="connsiteX4" fmla="*/ 487913 w 597921"/>
                  <a:gd name="connsiteY4" fmla="*/ 315157 h 598324"/>
                  <a:gd name="connsiteX5" fmla="*/ 462572 w 597921"/>
                  <a:gd name="connsiteY5" fmla="*/ 340463 h 598324"/>
                  <a:gd name="connsiteX6" fmla="*/ 297615 w 597921"/>
                  <a:gd name="connsiteY6" fmla="*/ 340463 h 598324"/>
                  <a:gd name="connsiteX7" fmla="*/ 272274 w 597921"/>
                  <a:gd name="connsiteY7" fmla="*/ 315157 h 598324"/>
                  <a:gd name="connsiteX8" fmla="*/ 272274 w 597921"/>
                  <a:gd name="connsiteY8" fmla="*/ 122740 h 598324"/>
                  <a:gd name="connsiteX9" fmla="*/ 297615 w 597921"/>
                  <a:gd name="connsiteY9" fmla="*/ 96957 h 598324"/>
                  <a:gd name="connsiteX10" fmla="*/ 298127 w 597921"/>
                  <a:gd name="connsiteY10" fmla="*/ 0 h 598324"/>
                  <a:gd name="connsiteX11" fmla="*/ 597921 w 597921"/>
                  <a:gd name="connsiteY11" fmla="*/ 299401 h 598324"/>
                  <a:gd name="connsiteX12" fmla="*/ 298127 w 597921"/>
                  <a:gd name="connsiteY12" fmla="*/ 598324 h 598324"/>
                  <a:gd name="connsiteX13" fmla="*/ 35150 w 597921"/>
                  <a:gd name="connsiteY13" fmla="*/ 442177 h 598324"/>
                  <a:gd name="connsiteX14" fmla="*/ 34194 w 597921"/>
                  <a:gd name="connsiteY14" fmla="*/ 432149 h 598324"/>
                  <a:gd name="connsiteX15" fmla="*/ 40410 w 597921"/>
                  <a:gd name="connsiteY15" fmla="*/ 424509 h 598324"/>
                  <a:gd name="connsiteX16" fmla="*/ 74836 w 597921"/>
                  <a:gd name="connsiteY16" fmla="*/ 407796 h 598324"/>
                  <a:gd name="connsiteX17" fmla="*/ 91571 w 597921"/>
                  <a:gd name="connsiteY17" fmla="*/ 413049 h 598324"/>
                  <a:gd name="connsiteX18" fmla="*/ 298127 w 597921"/>
                  <a:gd name="connsiteY18" fmla="*/ 534815 h 598324"/>
                  <a:gd name="connsiteX19" fmla="*/ 534328 w 597921"/>
                  <a:gd name="connsiteY19" fmla="*/ 299401 h 598324"/>
                  <a:gd name="connsiteX20" fmla="*/ 298127 w 597921"/>
                  <a:gd name="connsiteY20" fmla="*/ 63509 h 598324"/>
                  <a:gd name="connsiteX21" fmla="*/ 145123 w 597921"/>
                  <a:gd name="connsiteY21" fmla="*/ 120333 h 598324"/>
                  <a:gd name="connsiteX22" fmla="*/ 200587 w 597921"/>
                  <a:gd name="connsiteY22" fmla="*/ 142299 h 598324"/>
                  <a:gd name="connsiteX23" fmla="*/ 208237 w 597921"/>
                  <a:gd name="connsiteY23" fmla="*/ 152327 h 598324"/>
                  <a:gd name="connsiteX24" fmla="*/ 203456 w 597921"/>
                  <a:gd name="connsiteY24" fmla="*/ 164265 h 598324"/>
                  <a:gd name="connsiteX25" fmla="*/ 48060 w 597921"/>
                  <a:gd name="connsiteY25" fmla="*/ 285553 h 598324"/>
                  <a:gd name="connsiteX26" fmla="*/ 35150 w 597921"/>
                  <a:gd name="connsiteY26" fmla="*/ 287463 h 598324"/>
                  <a:gd name="connsiteX27" fmla="*/ 27500 w 597921"/>
                  <a:gd name="connsiteY27" fmla="*/ 277435 h 598324"/>
                  <a:gd name="connsiteX28" fmla="*/ 246 w 597921"/>
                  <a:gd name="connsiteY28" fmla="*/ 82132 h 598324"/>
                  <a:gd name="connsiteX29" fmla="*/ 4550 w 597921"/>
                  <a:gd name="connsiteY29" fmla="*/ 70194 h 598324"/>
                  <a:gd name="connsiteX30" fmla="*/ 17459 w 597921"/>
                  <a:gd name="connsiteY30" fmla="*/ 68762 h 598324"/>
                  <a:gd name="connsiteX31" fmla="*/ 80574 w 597921"/>
                  <a:gd name="connsiteY31" fmla="*/ 94070 h 598324"/>
                  <a:gd name="connsiteX32" fmla="*/ 298127 w 597921"/>
                  <a:gd name="connsiteY32" fmla="*/ 0 h 5983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97921" h="598324">
                    <a:moveTo>
                      <a:pt x="297615" y="96957"/>
                    </a:moveTo>
                    <a:cubicBezTo>
                      <a:pt x="311959" y="96957"/>
                      <a:pt x="323434" y="108416"/>
                      <a:pt x="323434" y="122740"/>
                    </a:cubicBezTo>
                    <a:lnTo>
                      <a:pt x="323434" y="289852"/>
                    </a:lnTo>
                    <a:lnTo>
                      <a:pt x="462572" y="289852"/>
                    </a:lnTo>
                    <a:cubicBezTo>
                      <a:pt x="476438" y="289852"/>
                      <a:pt x="487913" y="301311"/>
                      <a:pt x="487913" y="315157"/>
                    </a:cubicBezTo>
                    <a:cubicBezTo>
                      <a:pt x="487913" y="329004"/>
                      <a:pt x="476438" y="340463"/>
                      <a:pt x="462572" y="340463"/>
                    </a:cubicBezTo>
                    <a:lnTo>
                      <a:pt x="297615" y="340463"/>
                    </a:lnTo>
                    <a:cubicBezTo>
                      <a:pt x="283749" y="340463"/>
                      <a:pt x="272274" y="329004"/>
                      <a:pt x="272274" y="315157"/>
                    </a:cubicBezTo>
                    <a:lnTo>
                      <a:pt x="272274" y="122740"/>
                    </a:lnTo>
                    <a:cubicBezTo>
                      <a:pt x="272274" y="108416"/>
                      <a:pt x="283749" y="96957"/>
                      <a:pt x="297615" y="96957"/>
                    </a:cubicBezTo>
                    <a:close/>
                    <a:moveTo>
                      <a:pt x="298127" y="0"/>
                    </a:moveTo>
                    <a:cubicBezTo>
                      <a:pt x="463564" y="0"/>
                      <a:pt x="597921" y="134181"/>
                      <a:pt x="597921" y="299401"/>
                    </a:cubicBezTo>
                    <a:cubicBezTo>
                      <a:pt x="597921" y="464143"/>
                      <a:pt x="463564" y="598324"/>
                      <a:pt x="298127" y="598324"/>
                    </a:cubicBezTo>
                    <a:cubicBezTo>
                      <a:pt x="188155" y="598324"/>
                      <a:pt x="87268" y="538635"/>
                      <a:pt x="35150" y="442177"/>
                    </a:cubicBezTo>
                    <a:cubicBezTo>
                      <a:pt x="33238" y="438835"/>
                      <a:pt x="32760" y="435492"/>
                      <a:pt x="34194" y="432149"/>
                    </a:cubicBezTo>
                    <a:cubicBezTo>
                      <a:pt x="35150" y="428807"/>
                      <a:pt x="37541" y="425942"/>
                      <a:pt x="40410" y="424509"/>
                    </a:cubicBezTo>
                    <a:lnTo>
                      <a:pt x="74836" y="407796"/>
                    </a:lnTo>
                    <a:cubicBezTo>
                      <a:pt x="81052" y="404931"/>
                      <a:pt x="88702" y="407319"/>
                      <a:pt x="91571" y="413049"/>
                    </a:cubicBezTo>
                    <a:cubicBezTo>
                      <a:pt x="133169" y="488018"/>
                      <a:pt x="212540" y="534815"/>
                      <a:pt x="298127" y="534815"/>
                    </a:cubicBezTo>
                    <a:cubicBezTo>
                      <a:pt x="428181" y="534815"/>
                      <a:pt x="534328" y="429284"/>
                      <a:pt x="534328" y="299401"/>
                    </a:cubicBezTo>
                    <a:cubicBezTo>
                      <a:pt x="534328" y="169517"/>
                      <a:pt x="428181" y="63509"/>
                      <a:pt x="298127" y="63509"/>
                    </a:cubicBezTo>
                    <a:cubicBezTo>
                      <a:pt x="242185" y="63509"/>
                      <a:pt x="187677" y="83565"/>
                      <a:pt x="145123" y="120333"/>
                    </a:cubicBezTo>
                    <a:lnTo>
                      <a:pt x="200587" y="142299"/>
                    </a:lnTo>
                    <a:cubicBezTo>
                      <a:pt x="204890" y="144209"/>
                      <a:pt x="207759" y="148029"/>
                      <a:pt x="208237" y="152327"/>
                    </a:cubicBezTo>
                    <a:cubicBezTo>
                      <a:pt x="208715" y="157102"/>
                      <a:pt x="207281" y="161399"/>
                      <a:pt x="203456" y="164265"/>
                    </a:cubicBezTo>
                    <a:lnTo>
                      <a:pt x="48060" y="285553"/>
                    </a:lnTo>
                    <a:cubicBezTo>
                      <a:pt x="44235" y="288418"/>
                      <a:pt x="39454" y="289373"/>
                      <a:pt x="35150" y="287463"/>
                    </a:cubicBezTo>
                    <a:cubicBezTo>
                      <a:pt x="31325" y="285553"/>
                      <a:pt x="27978" y="281733"/>
                      <a:pt x="27500" y="277435"/>
                    </a:cubicBezTo>
                    <a:lnTo>
                      <a:pt x="246" y="82132"/>
                    </a:lnTo>
                    <a:cubicBezTo>
                      <a:pt x="-710" y="77835"/>
                      <a:pt x="1203" y="73060"/>
                      <a:pt x="4550" y="70194"/>
                    </a:cubicBezTo>
                    <a:cubicBezTo>
                      <a:pt x="8375" y="67807"/>
                      <a:pt x="13156" y="66852"/>
                      <a:pt x="17459" y="68762"/>
                    </a:cubicBezTo>
                    <a:lnTo>
                      <a:pt x="80574" y="94070"/>
                    </a:lnTo>
                    <a:cubicBezTo>
                      <a:pt x="137472" y="33426"/>
                      <a:pt x="214931" y="0"/>
                      <a:pt x="29812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íṧlíḋè"/>
            <p:cNvGrpSpPr/>
            <p:nvPr/>
          </p:nvGrpSpPr>
          <p:grpSpPr>
            <a:xfrm>
              <a:off x="4368428" y="3474136"/>
              <a:ext cx="648072" cy="648072"/>
              <a:chOff x="4792557" y="2249137"/>
              <a:chExt cx="648072" cy="648072"/>
            </a:xfrm>
          </p:grpSpPr>
          <p:sp>
            <p:nvSpPr>
              <p:cNvPr id="30" name="îsļidè"/>
              <p:cNvSpPr/>
              <p:nvPr/>
            </p:nvSpPr>
            <p:spPr>
              <a:xfrm>
                <a:off x="4792557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000">
                    <a:srgbClr val="D72171"/>
                  </a:gs>
                  <a:gs pos="66000">
                    <a:srgbClr val="E64866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1" name="iSḻïďè"/>
              <p:cNvSpPr/>
              <p:nvPr/>
            </p:nvSpPr>
            <p:spPr bwMode="auto">
              <a:xfrm>
                <a:off x="4926447" y="2390028"/>
                <a:ext cx="380293" cy="366291"/>
              </a:xfrm>
              <a:custGeom>
                <a:avLst/>
                <a:gdLst>
                  <a:gd name="T0" fmla="*/ 4096 w 6827"/>
                  <a:gd name="T1" fmla="*/ 4551 h 6827"/>
                  <a:gd name="T2" fmla="*/ 6258 w 6827"/>
                  <a:gd name="T3" fmla="*/ 4096 h 6827"/>
                  <a:gd name="T4" fmla="*/ 2348 w 6827"/>
                  <a:gd name="T5" fmla="*/ 4911 h 6827"/>
                  <a:gd name="T6" fmla="*/ 569 w 6827"/>
                  <a:gd name="T7" fmla="*/ 4551 h 6827"/>
                  <a:gd name="T8" fmla="*/ 569 w 6827"/>
                  <a:gd name="T9" fmla="*/ 3982 h 6827"/>
                  <a:gd name="T10" fmla="*/ 1707 w 6827"/>
                  <a:gd name="T11" fmla="*/ 2503 h 6827"/>
                  <a:gd name="T12" fmla="*/ 3868 w 6827"/>
                  <a:gd name="T13" fmla="*/ 2731 h 6827"/>
                  <a:gd name="T14" fmla="*/ 5827 w 6827"/>
                  <a:gd name="T15" fmla="*/ 2004 h 6827"/>
                  <a:gd name="T16" fmla="*/ 6258 w 6827"/>
                  <a:gd name="T17" fmla="*/ 1820 h 6827"/>
                  <a:gd name="T18" fmla="*/ 4779 w 6827"/>
                  <a:gd name="T19" fmla="*/ 0 h 6827"/>
                  <a:gd name="T20" fmla="*/ 2854 w 6827"/>
                  <a:gd name="T21" fmla="*/ 2381 h 6827"/>
                  <a:gd name="T22" fmla="*/ 1239 w 6827"/>
                  <a:gd name="T23" fmla="*/ 2257 h 6827"/>
                  <a:gd name="T24" fmla="*/ 569 w 6827"/>
                  <a:gd name="T25" fmla="*/ 2844 h 6827"/>
                  <a:gd name="T26" fmla="*/ 569 w 6827"/>
                  <a:gd name="T27" fmla="*/ 2276 h 6827"/>
                  <a:gd name="T28" fmla="*/ 569 w 6827"/>
                  <a:gd name="T29" fmla="*/ 1707 h 6827"/>
                  <a:gd name="T30" fmla="*/ 569 w 6827"/>
                  <a:gd name="T31" fmla="*/ 1138 h 6827"/>
                  <a:gd name="T32" fmla="*/ 569 w 6827"/>
                  <a:gd name="T33" fmla="*/ 569 h 6827"/>
                  <a:gd name="T34" fmla="*/ 341 w 6827"/>
                  <a:gd name="T35" fmla="*/ 0 h 6827"/>
                  <a:gd name="T36" fmla="*/ 114 w 6827"/>
                  <a:gd name="T37" fmla="*/ 569 h 6827"/>
                  <a:gd name="T38" fmla="*/ 114 w 6827"/>
                  <a:gd name="T39" fmla="*/ 1138 h 6827"/>
                  <a:gd name="T40" fmla="*/ 114 w 6827"/>
                  <a:gd name="T41" fmla="*/ 1707 h 6827"/>
                  <a:gd name="T42" fmla="*/ 114 w 6827"/>
                  <a:gd name="T43" fmla="*/ 2276 h 6827"/>
                  <a:gd name="T44" fmla="*/ 114 w 6827"/>
                  <a:gd name="T45" fmla="*/ 2844 h 6827"/>
                  <a:gd name="T46" fmla="*/ 114 w 6827"/>
                  <a:gd name="T47" fmla="*/ 3413 h 6827"/>
                  <a:gd name="T48" fmla="*/ 114 w 6827"/>
                  <a:gd name="T49" fmla="*/ 3982 h 6827"/>
                  <a:gd name="T50" fmla="*/ 114 w 6827"/>
                  <a:gd name="T51" fmla="*/ 4551 h 6827"/>
                  <a:gd name="T52" fmla="*/ 114 w 6827"/>
                  <a:gd name="T53" fmla="*/ 5120 h 6827"/>
                  <a:gd name="T54" fmla="*/ 114 w 6827"/>
                  <a:gd name="T55" fmla="*/ 5689 h 6827"/>
                  <a:gd name="T56" fmla="*/ 114 w 6827"/>
                  <a:gd name="T57" fmla="*/ 6258 h 6827"/>
                  <a:gd name="T58" fmla="*/ 683 w 6827"/>
                  <a:gd name="T59" fmla="*/ 6713 h 6827"/>
                  <a:gd name="T60" fmla="*/ 1252 w 6827"/>
                  <a:gd name="T61" fmla="*/ 6713 h 6827"/>
                  <a:gd name="T62" fmla="*/ 1820 w 6827"/>
                  <a:gd name="T63" fmla="*/ 6713 h 6827"/>
                  <a:gd name="T64" fmla="*/ 2389 w 6827"/>
                  <a:gd name="T65" fmla="*/ 6713 h 6827"/>
                  <a:gd name="T66" fmla="*/ 2958 w 6827"/>
                  <a:gd name="T67" fmla="*/ 6713 h 6827"/>
                  <a:gd name="T68" fmla="*/ 3527 w 6827"/>
                  <a:gd name="T69" fmla="*/ 6713 h 6827"/>
                  <a:gd name="T70" fmla="*/ 4096 w 6827"/>
                  <a:gd name="T71" fmla="*/ 6713 h 6827"/>
                  <a:gd name="T72" fmla="*/ 4665 w 6827"/>
                  <a:gd name="T73" fmla="*/ 6713 h 6827"/>
                  <a:gd name="T74" fmla="*/ 5234 w 6827"/>
                  <a:gd name="T75" fmla="*/ 6713 h 6827"/>
                  <a:gd name="T76" fmla="*/ 5803 w 6827"/>
                  <a:gd name="T77" fmla="*/ 6713 h 6827"/>
                  <a:gd name="T78" fmla="*/ 6371 w 6827"/>
                  <a:gd name="T79" fmla="*/ 6713 h 6827"/>
                  <a:gd name="T80" fmla="*/ 6827 w 6827"/>
                  <a:gd name="T81" fmla="*/ 6485 h 6827"/>
                  <a:gd name="T82" fmla="*/ 6371 w 6827"/>
                  <a:gd name="T83" fmla="*/ 6258 h 6827"/>
                  <a:gd name="T84" fmla="*/ 5803 w 6827"/>
                  <a:gd name="T85" fmla="*/ 6258 h 6827"/>
                  <a:gd name="T86" fmla="*/ 5234 w 6827"/>
                  <a:gd name="T87" fmla="*/ 6258 h 6827"/>
                  <a:gd name="T88" fmla="*/ 4665 w 6827"/>
                  <a:gd name="T89" fmla="*/ 6258 h 6827"/>
                  <a:gd name="T90" fmla="*/ 4096 w 6827"/>
                  <a:gd name="T91" fmla="*/ 6258 h 6827"/>
                  <a:gd name="T92" fmla="*/ 3527 w 6827"/>
                  <a:gd name="T93" fmla="*/ 6258 h 6827"/>
                  <a:gd name="T94" fmla="*/ 2958 w 6827"/>
                  <a:gd name="T95" fmla="*/ 6258 h 6827"/>
                  <a:gd name="T96" fmla="*/ 2389 w 6827"/>
                  <a:gd name="T97" fmla="*/ 6258 h 6827"/>
                  <a:gd name="T98" fmla="*/ 1820 w 6827"/>
                  <a:gd name="T99" fmla="*/ 6258 h 6827"/>
                  <a:gd name="T100" fmla="*/ 1252 w 6827"/>
                  <a:gd name="T101" fmla="*/ 6258 h 6827"/>
                  <a:gd name="T102" fmla="*/ 683 w 6827"/>
                  <a:gd name="T103" fmla="*/ 6258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7" h="6827">
                    <a:moveTo>
                      <a:pt x="1263" y="5234"/>
                    </a:moveTo>
                    <a:cubicBezTo>
                      <a:pt x="1316" y="5493"/>
                      <a:pt x="1546" y="5689"/>
                      <a:pt x="1820" y="5689"/>
                    </a:cubicBezTo>
                    <a:cubicBezTo>
                      <a:pt x="2114" y="5689"/>
                      <a:pt x="2354" y="5464"/>
                      <a:pt x="2383" y="5178"/>
                    </a:cubicBezTo>
                    <a:lnTo>
                      <a:pt x="3568" y="4191"/>
                    </a:lnTo>
                    <a:cubicBezTo>
                      <a:pt x="3652" y="4401"/>
                      <a:pt x="3856" y="4551"/>
                      <a:pt x="4096" y="4551"/>
                    </a:cubicBezTo>
                    <a:cubicBezTo>
                      <a:pt x="4348" y="4551"/>
                      <a:pt x="4560" y="4385"/>
                      <a:pt x="4635" y="4157"/>
                    </a:cubicBezTo>
                    <a:lnTo>
                      <a:pt x="5696" y="4736"/>
                    </a:lnTo>
                    <a:cubicBezTo>
                      <a:pt x="5732" y="5016"/>
                      <a:pt x="5969" y="5234"/>
                      <a:pt x="6258" y="5234"/>
                    </a:cubicBezTo>
                    <a:cubicBezTo>
                      <a:pt x="6571" y="5234"/>
                      <a:pt x="6827" y="4979"/>
                      <a:pt x="6827" y="4665"/>
                    </a:cubicBezTo>
                    <a:cubicBezTo>
                      <a:pt x="6827" y="4351"/>
                      <a:pt x="6571" y="4096"/>
                      <a:pt x="6258" y="4096"/>
                    </a:cubicBezTo>
                    <a:cubicBezTo>
                      <a:pt x="6006" y="4096"/>
                      <a:pt x="5794" y="4262"/>
                      <a:pt x="5719" y="4490"/>
                    </a:cubicBezTo>
                    <a:lnTo>
                      <a:pt x="4658" y="3911"/>
                    </a:lnTo>
                    <a:cubicBezTo>
                      <a:pt x="4622" y="3631"/>
                      <a:pt x="4385" y="3413"/>
                      <a:pt x="4096" y="3413"/>
                    </a:cubicBezTo>
                    <a:cubicBezTo>
                      <a:pt x="3802" y="3413"/>
                      <a:pt x="3563" y="3638"/>
                      <a:pt x="3533" y="3924"/>
                    </a:cubicBezTo>
                    <a:lnTo>
                      <a:pt x="2348" y="4911"/>
                    </a:lnTo>
                    <a:cubicBezTo>
                      <a:pt x="2265" y="4701"/>
                      <a:pt x="2060" y="4551"/>
                      <a:pt x="1820" y="4551"/>
                    </a:cubicBezTo>
                    <a:cubicBezTo>
                      <a:pt x="1546" y="4551"/>
                      <a:pt x="1316" y="4747"/>
                      <a:pt x="1263" y="5006"/>
                    </a:cubicBezTo>
                    <a:lnTo>
                      <a:pt x="455" y="5006"/>
                    </a:lnTo>
                    <a:lnTo>
                      <a:pt x="455" y="4551"/>
                    </a:lnTo>
                    <a:lnTo>
                      <a:pt x="569" y="4551"/>
                    </a:lnTo>
                    <a:cubicBezTo>
                      <a:pt x="632" y="4551"/>
                      <a:pt x="683" y="4500"/>
                      <a:pt x="683" y="4437"/>
                    </a:cubicBezTo>
                    <a:cubicBezTo>
                      <a:pt x="683" y="4374"/>
                      <a:pt x="632" y="4324"/>
                      <a:pt x="569" y="4324"/>
                    </a:cubicBezTo>
                    <a:lnTo>
                      <a:pt x="455" y="4324"/>
                    </a:lnTo>
                    <a:lnTo>
                      <a:pt x="455" y="3982"/>
                    </a:lnTo>
                    <a:lnTo>
                      <a:pt x="569" y="3982"/>
                    </a:lnTo>
                    <a:cubicBezTo>
                      <a:pt x="632" y="3982"/>
                      <a:pt x="683" y="3931"/>
                      <a:pt x="683" y="3868"/>
                    </a:cubicBezTo>
                    <a:cubicBezTo>
                      <a:pt x="683" y="3806"/>
                      <a:pt x="632" y="3755"/>
                      <a:pt x="569" y="3755"/>
                    </a:cubicBezTo>
                    <a:lnTo>
                      <a:pt x="480" y="3755"/>
                    </a:lnTo>
                    <a:lnTo>
                      <a:pt x="1407" y="2416"/>
                    </a:lnTo>
                    <a:cubicBezTo>
                      <a:pt x="1494" y="2470"/>
                      <a:pt x="1596" y="2503"/>
                      <a:pt x="1707" y="2503"/>
                    </a:cubicBezTo>
                    <a:cubicBezTo>
                      <a:pt x="1888" y="2503"/>
                      <a:pt x="2048" y="2416"/>
                      <a:pt x="2152" y="2284"/>
                    </a:cubicBezTo>
                    <a:lnTo>
                      <a:pt x="2752" y="2584"/>
                    </a:lnTo>
                    <a:cubicBezTo>
                      <a:pt x="2740" y="2631"/>
                      <a:pt x="2731" y="2680"/>
                      <a:pt x="2731" y="2731"/>
                    </a:cubicBezTo>
                    <a:cubicBezTo>
                      <a:pt x="2731" y="3044"/>
                      <a:pt x="2986" y="3300"/>
                      <a:pt x="3300" y="3300"/>
                    </a:cubicBezTo>
                    <a:cubicBezTo>
                      <a:pt x="3613" y="3300"/>
                      <a:pt x="3868" y="3044"/>
                      <a:pt x="3868" y="2731"/>
                    </a:cubicBezTo>
                    <a:cubicBezTo>
                      <a:pt x="3868" y="2608"/>
                      <a:pt x="3829" y="2496"/>
                      <a:pt x="3763" y="2403"/>
                    </a:cubicBezTo>
                    <a:lnTo>
                      <a:pt x="4488" y="1055"/>
                    </a:lnTo>
                    <a:cubicBezTo>
                      <a:pt x="4574" y="1107"/>
                      <a:pt x="4672" y="1138"/>
                      <a:pt x="4779" y="1138"/>
                    </a:cubicBezTo>
                    <a:cubicBezTo>
                      <a:pt x="4891" y="1138"/>
                      <a:pt x="4995" y="1104"/>
                      <a:pt x="5083" y="1048"/>
                    </a:cubicBezTo>
                    <a:lnTo>
                      <a:pt x="5827" y="2004"/>
                    </a:lnTo>
                    <a:cubicBezTo>
                      <a:pt x="5829" y="2007"/>
                      <a:pt x="5833" y="2009"/>
                      <a:pt x="5836" y="2011"/>
                    </a:cubicBezTo>
                    <a:cubicBezTo>
                      <a:pt x="5745" y="2112"/>
                      <a:pt x="5689" y="2244"/>
                      <a:pt x="5689" y="2389"/>
                    </a:cubicBezTo>
                    <a:cubicBezTo>
                      <a:pt x="5689" y="2703"/>
                      <a:pt x="5944" y="2958"/>
                      <a:pt x="6258" y="2958"/>
                    </a:cubicBezTo>
                    <a:cubicBezTo>
                      <a:pt x="6571" y="2958"/>
                      <a:pt x="6827" y="2703"/>
                      <a:pt x="6827" y="2389"/>
                    </a:cubicBezTo>
                    <a:cubicBezTo>
                      <a:pt x="6827" y="2076"/>
                      <a:pt x="6571" y="1820"/>
                      <a:pt x="6258" y="1820"/>
                    </a:cubicBezTo>
                    <a:cubicBezTo>
                      <a:pt x="6170" y="1820"/>
                      <a:pt x="6087" y="1842"/>
                      <a:pt x="6013" y="1878"/>
                    </a:cubicBezTo>
                    <a:cubicBezTo>
                      <a:pt x="6010" y="1874"/>
                      <a:pt x="6010" y="1869"/>
                      <a:pt x="6006" y="1864"/>
                    </a:cubicBezTo>
                    <a:lnTo>
                      <a:pt x="5248" y="890"/>
                    </a:lnTo>
                    <a:cubicBezTo>
                      <a:pt x="5311" y="798"/>
                      <a:pt x="5348" y="688"/>
                      <a:pt x="5348" y="569"/>
                    </a:cubicBezTo>
                    <a:cubicBezTo>
                      <a:pt x="5348" y="255"/>
                      <a:pt x="5092" y="0"/>
                      <a:pt x="4779" y="0"/>
                    </a:cubicBezTo>
                    <a:cubicBezTo>
                      <a:pt x="4465" y="0"/>
                      <a:pt x="4210" y="255"/>
                      <a:pt x="4210" y="569"/>
                    </a:cubicBezTo>
                    <a:cubicBezTo>
                      <a:pt x="4210" y="691"/>
                      <a:pt x="4249" y="804"/>
                      <a:pt x="4315" y="897"/>
                    </a:cubicBezTo>
                    <a:lnTo>
                      <a:pt x="3590" y="2244"/>
                    </a:lnTo>
                    <a:cubicBezTo>
                      <a:pt x="3505" y="2193"/>
                      <a:pt x="3406" y="2162"/>
                      <a:pt x="3300" y="2162"/>
                    </a:cubicBezTo>
                    <a:cubicBezTo>
                      <a:pt x="3118" y="2162"/>
                      <a:pt x="2959" y="2248"/>
                      <a:pt x="2854" y="2381"/>
                    </a:cubicBezTo>
                    <a:lnTo>
                      <a:pt x="2254" y="2081"/>
                    </a:lnTo>
                    <a:cubicBezTo>
                      <a:pt x="2267" y="2034"/>
                      <a:pt x="2276" y="1985"/>
                      <a:pt x="2276" y="1934"/>
                    </a:cubicBezTo>
                    <a:cubicBezTo>
                      <a:pt x="2276" y="1621"/>
                      <a:pt x="2020" y="1365"/>
                      <a:pt x="1707" y="1365"/>
                    </a:cubicBezTo>
                    <a:cubicBezTo>
                      <a:pt x="1393" y="1365"/>
                      <a:pt x="1138" y="1621"/>
                      <a:pt x="1138" y="1934"/>
                    </a:cubicBezTo>
                    <a:cubicBezTo>
                      <a:pt x="1138" y="2054"/>
                      <a:pt x="1176" y="2166"/>
                      <a:pt x="1239" y="2257"/>
                    </a:cubicBezTo>
                    <a:lnTo>
                      <a:pt x="593" y="3191"/>
                    </a:lnTo>
                    <a:cubicBezTo>
                      <a:pt x="585" y="3189"/>
                      <a:pt x="578" y="3186"/>
                      <a:pt x="569" y="3186"/>
                    </a:cubicBezTo>
                    <a:lnTo>
                      <a:pt x="455" y="3186"/>
                    </a:lnTo>
                    <a:lnTo>
                      <a:pt x="455" y="2844"/>
                    </a:lnTo>
                    <a:lnTo>
                      <a:pt x="569" y="2844"/>
                    </a:lnTo>
                    <a:cubicBezTo>
                      <a:pt x="632" y="2844"/>
                      <a:pt x="683" y="2794"/>
                      <a:pt x="683" y="2731"/>
                    </a:cubicBezTo>
                    <a:cubicBezTo>
                      <a:pt x="683" y="2668"/>
                      <a:pt x="632" y="2617"/>
                      <a:pt x="569" y="2617"/>
                    </a:cubicBezTo>
                    <a:lnTo>
                      <a:pt x="455" y="2617"/>
                    </a:lnTo>
                    <a:lnTo>
                      <a:pt x="455" y="2276"/>
                    </a:lnTo>
                    <a:lnTo>
                      <a:pt x="569" y="2276"/>
                    </a:lnTo>
                    <a:cubicBezTo>
                      <a:pt x="632" y="2276"/>
                      <a:pt x="683" y="2225"/>
                      <a:pt x="683" y="2162"/>
                    </a:cubicBezTo>
                    <a:cubicBezTo>
                      <a:pt x="683" y="2099"/>
                      <a:pt x="632" y="2048"/>
                      <a:pt x="569" y="2048"/>
                    </a:cubicBezTo>
                    <a:lnTo>
                      <a:pt x="455" y="2048"/>
                    </a:lnTo>
                    <a:lnTo>
                      <a:pt x="455" y="1707"/>
                    </a:lnTo>
                    <a:lnTo>
                      <a:pt x="569" y="1707"/>
                    </a:lnTo>
                    <a:cubicBezTo>
                      <a:pt x="632" y="1707"/>
                      <a:pt x="683" y="1656"/>
                      <a:pt x="683" y="1593"/>
                    </a:cubicBezTo>
                    <a:cubicBezTo>
                      <a:pt x="683" y="1530"/>
                      <a:pt x="632" y="1479"/>
                      <a:pt x="569" y="1479"/>
                    </a:cubicBezTo>
                    <a:lnTo>
                      <a:pt x="455" y="1479"/>
                    </a:lnTo>
                    <a:lnTo>
                      <a:pt x="455" y="1138"/>
                    </a:lnTo>
                    <a:lnTo>
                      <a:pt x="569" y="1138"/>
                    </a:lnTo>
                    <a:cubicBezTo>
                      <a:pt x="632" y="1138"/>
                      <a:pt x="683" y="1087"/>
                      <a:pt x="683" y="1024"/>
                    </a:cubicBezTo>
                    <a:cubicBezTo>
                      <a:pt x="683" y="961"/>
                      <a:pt x="632" y="910"/>
                      <a:pt x="569" y="910"/>
                    </a:cubicBezTo>
                    <a:lnTo>
                      <a:pt x="455" y="910"/>
                    </a:lnTo>
                    <a:lnTo>
                      <a:pt x="455" y="569"/>
                    </a:lnTo>
                    <a:lnTo>
                      <a:pt x="569" y="569"/>
                    </a:lnTo>
                    <a:cubicBezTo>
                      <a:pt x="632" y="569"/>
                      <a:pt x="683" y="518"/>
                      <a:pt x="683" y="455"/>
                    </a:cubicBezTo>
                    <a:cubicBezTo>
                      <a:pt x="683" y="392"/>
                      <a:pt x="632" y="341"/>
                      <a:pt x="569" y="341"/>
                    </a:cubicBezTo>
                    <a:lnTo>
                      <a:pt x="455" y="341"/>
                    </a:lnTo>
                    <a:lnTo>
                      <a:pt x="455" y="114"/>
                    </a:lnTo>
                    <a:cubicBezTo>
                      <a:pt x="455" y="51"/>
                      <a:pt x="404" y="0"/>
                      <a:pt x="341" y="0"/>
                    </a:cubicBezTo>
                    <a:cubicBezTo>
                      <a:pt x="278" y="0"/>
                      <a:pt x="228" y="51"/>
                      <a:pt x="228" y="114"/>
                    </a:cubicBezTo>
                    <a:lnTo>
                      <a:pt x="228" y="341"/>
                    </a:lnTo>
                    <a:lnTo>
                      <a:pt x="114" y="341"/>
                    </a:lnTo>
                    <a:cubicBezTo>
                      <a:pt x="51" y="341"/>
                      <a:pt x="0" y="392"/>
                      <a:pt x="0" y="455"/>
                    </a:cubicBezTo>
                    <a:cubicBezTo>
                      <a:pt x="0" y="518"/>
                      <a:pt x="51" y="569"/>
                      <a:pt x="114" y="569"/>
                    </a:cubicBezTo>
                    <a:lnTo>
                      <a:pt x="228" y="569"/>
                    </a:lnTo>
                    <a:lnTo>
                      <a:pt x="228" y="910"/>
                    </a:lnTo>
                    <a:lnTo>
                      <a:pt x="114" y="910"/>
                    </a:lnTo>
                    <a:cubicBezTo>
                      <a:pt x="51" y="910"/>
                      <a:pt x="0" y="961"/>
                      <a:pt x="0" y="1024"/>
                    </a:cubicBezTo>
                    <a:cubicBezTo>
                      <a:pt x="0" y="1087"/>
                      <a:pt x="51" y="1138"/>
                      <a:pt x="114" y="1138"/>
                    </a:cubicBezTo>
                    <a:lnTo>
                      <a:pt x="228" y="1138"/>
                    </a:lnTo>
                    <a:lnTo>
                      <a:pt x="228" y="1479"/>
                    </a:lnTo>
                    <a:lnTo>
                      <a:pt x="114" y="1479"/>
                    </a:lnTo>
                    <a:cubicBezTo>
                      <a:pt x="51" y="1479"/>
                      <a:pt x="0" y="1530"/>
                      <a:pt x="0" y="1593"/>
                    </a:cubicBezTo>
                    <a:cubicBezTo>
                      <a:pt x="0" y="1656"/>
                      <a:pt x="51" y="1707"/>
                      <a:pt x="114" y="1707"/>
                    </a:cubicBezTo>
                    <a:lnTo>
                      <a:pt x="228" y="1707"/>
                    </a:lnTo>
                    <a:lnTo>
                      <a:pt x="228" y="2048"/>
                    </a:lnTo>
                    <a:lnTo>
                      <a:pt x="114" y="2048"/>
                    </a:lnTo>
                    <a:cubicBezTo>
                      <a:pt x="51" y="2048"/>
                      <a:pt x="0" y="2099"/>
                      <a:pt x="0" y="2162"/>
                    </a:cubicBezTo>
                    <a:cubicBezTo>
                      <a:pt x="0" y="2225"/>
                      <a:pt x="51" y="2276"/>
                      <a:pt x="114" y="2276"/>
                    </a:cubicBezTo>
                    <a:lnTo>
                      <a:pt x="228" y="2276"/>
                    </a:lnTo>
                    <a:lnTo>
                      <a:pt x="228" y="2617"/>
                    </a:lnTo>
                    <a:lnTo>
                      <a:pt x="114" y="2617"/>
                    </a:lnTo>
                    <a:cubicBezTo>
                      <a:pt x="51" y="2617"/>
                      <a:pt x="0" y="2668"/>
                      <a:pt x="0" y="2731"/>
                    </a:cubicBezTo>
                    <a:cubicBezTo>
                      <a:pt x="0" y="2794"/>
                      <a:pt x="51" y="2844"/>
                      <a:pt x="114" y="2844"/>
                    </a:cubicBezTo>
                    <a:lnTo>
                      <a:pt x="228" y="2844"/>
                    </a:lnTo>
                    <a:lnTo>
                      <a:pt x="228" y="3186"/>
                    </a:lnTo>
                    <a:lnTo>
                      <a:pt x="114" y="3186"/>
                    </a:lnTo>
                    <a:cubicBezTo>
                      <a:pt x="51" y="3186"/>
                      <a:pt x="0" y="3237"/>
                      <a:pt x="0" y="3300"/>
                    </a:cubicBezTo>
                    <a:cubicBezTo>
                      <a:pt x="0" y="3362"/>
                      <a:pt x="51" y="3413"/>
                      <a:pt x="114" y="3413"/>
                    </a:cubicBezTo>
                    <a:lnTo>
                      <a:pt x="228" y="3413"/>
                    </a:lnTo>
                    <a:lnTo>
                      <a:pt x="228" y="3755"/>
                    </a:lnTo>
                    <a:lnTo>
                      <a:pt x="114" y="3755"/>
                    </a:lnTo>
                    <a:cubicBezTo>
                      <a:pt x="51" y="3755"/>
                      <a:pt x="0" y="3806"/>
                      <a:pt x="0" y="3868"/>
                    </a:cubicBezTo>
                    <a:cubicBezTo>
                      <a:pt x="0" y="3931"/>
                      <a:pt x="51" y="3982"/>
                      <a:pt x="114" y="3982"/>
                    </a:cubicBezTo>
                    <a:lnTo>
                      <a:pt x="228" y="3982"/>
                    </a:lnTo>
                    <a:lnTo>
                      <a:pt x="228" y="4324"/>
                    </a:lnTo>
                    <a:lnTo>
                      <a:pt x="114" y="4324"/>
                    </a:lnTo>
                    <a:cubicBezTo>
                      <a:pt x="51" y="4324"/>
                      <a:pt x="0" y="4374"/>
                      <a:pt x="0" y="4437"/>
                    </a:cubicBezTo>
                    <a:cubicBezTo>
                      <a:pt x="0" y="4500"/>
                      <a:pt x="51" y="4551"/>
                      <a:pt x="114" y="4551"/>
                    </a:cubicBezTo>
                    <a:lnTo>
                      <a:pt x="228" y="4551"/>
                    </a:lnTo>
                    <a:lnTo>
                      <a:pt x="228" y="4892"/>
                    </a:lnTo>
                    <a:lnTo>
                      <a:pt x="114" y="4892"/>
                    </a:lnTo>
                    <a:cubicBezTo>
                      <a:pt x="51" y="4892"/>
                      <a:pt x="0" y="4943"/>
                      <a:pt x="0" y="5006"/>
                    </a:cubicBezTo>
                    <a:cubicBezTo>
                      <a:pt x="0" y="5069"/>
                      <a:pt x="51" y="5120"/>
                      <a:pt x="114" y="5120"/>
                    </a:cubicBezTo>
                    <a:lnTo>
                      <a:pt x="228" y="5120"/>
                    </a:lnTo>
                    <a:lnTo>
                      <a:pt x="228" y="5461"/>
                    </a:lnTo>
                    <a:lnTo>
                      <a:pt x="114" y="5461"/>
                    </a:lnTo>
                    <a:cubicBezTo>
                      <a:pt x="51" y="5461"/>
                      <a:pt x="0" y="5512"/>
                      <a:pt x="0" y="5575"/>
                    </a:cubicBezTo>
                    <a:cubicBezTo>
                      <a:pt x="0" y="5638"/>
                      <a:pt x="51" y="5689"/>
                      <a:pt x="114" y="5689"/>
                    </a:cubicBezTo>
                    <a:lnTo>
                      <a:pt x="228" y="5689"/>
                    </a:lnTo>
                    <a:lnTo>
                      <a:pt x="228" y="6030"/>
                    </a:lnTo>
                    <a:lnTo>
                      <a:pt x="114" y="6030"/>
                    </a:lnTo>
                    <a:cubicBezTo>
                      <a:pt x="51" y="6030"/>
                      <a:pt x="0" y="6081"/>
                      <a:pt x="0" y="6144"/>
                    </a:cubicBezTo>
                    <a:cubicBezTo>
                      <a:pt x="0" y="6207"/>
                      <a:pt x="51" y="6258"/>
                      <a:pt x="114" y="6258"/>
                    </a:cubicBezTo>
                    <a:lnTo>
                      <a:pt x="228" y="6258"/>
                    </a:lnTo>
                    <a:lnTo>
                      <a:pt x="228" y="6485"/>
                    </a:lnTo>
                    <a:cubicBezTo>
                      <a:pt x="228" y="6548"/>
                      <a:pt x="278" y="6599"/>
                      <a:pt x="341" y="6599"/>
                    </a:cubicBezTo>
                    <a:lnTo>
                      <a:pt x="683" y="6599"/>
                    </a:lnTo>
                    <a:lnTo>
                      <a:pt x="683" y="6713"/>
                    </a:lnTo>
                    <a:cubicBezTo>
                      <a:pt x="683" y="6776"/>
                      <a:pt x="734" y="6827"/>
                      <a:pt x="796" y="6827"/>
                    </a:cubicBezTo>
                    <a:cubicBezTo>
                      <a:pt x="859" y="6827"/>
                      <a:pt x="910" y="6776"/>
                      <a:pt x="910" y="6713"/>
                    </a:cubicBezTo>
                    <a:lnTo>
                      <a:pt x="910" y="6599"/>
                    </a:lnTo>
                    <a:lnTo>
                      <a:pt x="1252" y="6599"/>
                    </a:lnTo>
                    <a:lnTo>
                      <a:pt x="1252" y="6713"/>
                    </a:lnTo>
                    <a:cubicBezTo>
                      <a:pt x="1252" y="6776"/>
                      <a:pt x="1302" y="6827"/>
                      <a:pt x="1365" y="6827"/>
                    </a:cubicBezTo>
                    <a:cubicBezTo>
                      <a:pt x="1428" y="6827"/>
                      <a:pt x="1479" y="6776"/>
                      <a:pt x="1479" y="6713"/>
                    </a:cubicBezTo>
                    <a:lnTo>
                      <a:pt x="1479" y="6599"/>
                    </a:lnTo>
                    <a:lnTo>
                      <a:pt x="1820" y="6599"/>
                    </a:lnTo>
                    <a:lnTo>
                      <a:pt x="1820" y="6713"/>
                    </a:lnTo>
                    <a:cubicBezTo>
                      <a:pt x="1820" y="6776"/>
                      <a:pt x="1871" y="6827"/>
                      <a:pt x="1934" y="6827"/>
                    </a:cubicBezTo>
                    <a:cubicBezTo>
                      <a:pt x="1997" y="6827"/>
                      <a:pt x="2048" y="6776"/>
                      <a:pt x="2048" y="6713"/>
                    </a:cubicBezTo>
                    <a:lnTo>
                      <a:pt x="2048" y="6599"/>
                    </a:lnTo>
                    <a:lnTo>
                      <a:pt x="2389" y="6599"/>
                    </a:lnTo>
                    <a:lnTo>
                      <a:pt x="2389" y="6713"/>
                    </a:lnTo>
                    <a:cubicBezTo>
                      <a:pt x="2389" y="6776"/>
                      <a:pt x="2440" y="6827"/>
                      <a:pt x="2503" y="6827"/>
                    </a:cubicBezTo>
                    <a:cubicBezTo>
                      <a:pt x="2566" y="6827"/>
                      <a:pt x="2617" y="6776"/>
                      <a:pt x="2617" y="6713"/>
                    </a:cubicBezTo>
                    <a:lnTo>
                      <a:pt x="2617" y="6599"/>
                    </a:lnTo>
                    <a:lnTo>
                      <a:pt x="2958" y="6599"/>
                    </a:lnTo>
                    <a:lnTo>
                      <a:pt x="2958" y="6713"/>
                    </a:lnTo>
                    <a:cubicBezTo>
                      <a:pt x="2958" y="6776"/>
                      <a:pt x="3009" y="6827"/>
                      <a:pt x="3072" y="6827"/>
                    </a:cubicBezTo>
                    <a:cubicBezTo>
                      <a:pt x="3135" y="6827"/>
                      <a:pt x="3186" y="6776"/>
                      <a:pt x="3186" y="6713"/>
                    </a:cubicBezTo>
                    <a:lnTo>
                      <a:pt x="3186" y="6599"/>
                    </a:lnTo>
                    <a:lnTo>
                      <a:pt x="3527" y="6599"/>
                    </a:lnTo>
                    <a:lnTo>
                      <a:pt x="3527" y="6713"/>
                    </a:lnTo>
                    <a:cubicBezTo>
                      <a:pt x="3527" y="6776"/>
                      <a:pt x="3578" y="6827"/>
                      <a:pt x="3641" y="6827"/>
                    </a:cubicBezTo>
                    <a:cubicBezTo>
                      <a:pt x="3704" y="6827"/>
                      <a:pt x="3755" y="6776"/>
                      <a:pt x="3755" y="6713"/>
                    </a:cubicBezTo>
                    <a:lnTo>
                      <a:pt x="3755" y="6599"/>
                    </a:lnTo>
                    <a:lnTo>
                      <a:pt x="4096" y="6599"/>
                    </a:lnTo>
                    <a:lnTo>
                      <a:pt x="4096" y="6713"/>
                    </a:lnTo>
                    <a:cubicBezTo>
                      <a:pt x="4096" y="6776"/>
                      <a:pt x="4147" y="6827"/>
                      <a:pt x="4210" y="6827"/>
                    </a:cubicBezTo>
                    <a:cubicBezTo>
                      <a:pt x="4273" y="6827"/>
                      <a:pt x="4323" y="6776"/>
                      <a:pt x="4323" y="6713"/>
                    </a:cubicBezTo>
                    <a:lnTo>
                      <a:pt x="4323" y="6599"/>
                    </a:lnTo>
                    <a:lnTo>
                      <a:pt x="4665" y="6599"/>
                    </a:lnTo>
                    <a:lnTo>
                      <a:pt x="4665" y="6713"/>
                    </a:lnTo>
                    <a:cubicBezTo>
                      <a:pt x="4665" y="6776"/>
                      <a:pt x="4716" y="6827"/>
                      <a:pt x="4779" y="6827"/>
                    </a:cubicBezTo>
                    <a:cubicBezTo>
                      <a:pt x="4842" y="6827"/>
                      <a:pt x="4892" y="6776"/>
                      <a:pt x="4892" y="6713"/>
                    </a:cubicBezTo>
                    <a:lnTo>
                      <a:pt x="4892" y="6599"/>
                    </a:lnTo>
                    <a:lnTo>
                      <a:pt x="5234" y="6599"/>
                    </a:lnTo>
                    <a:lnTo>
                      <a:pt x="5234" y="6713"/>
                    </a:lnTo>
                    <a:cubicBezTo>
                      <a:pt x="5234" y="6776"/>
                      <a:pt x="5285" y="6827"/>
                      <a:pt x="5347" y="6827"/>
                    </a:cubicBezTo>
                    <a:cubicBezTo>
                      <a:pt x="5410" y="6827"/>
                      <a:pt x="5461" y="6776"/>
                      <a:pt x="5461" y="6713"/>
                    </a:cubicBezTo>
                    <a:lnTo>
                      <a:pt x="5461" y="6599"/>
                    </a:lnTo>
                    <a:lnTo>
                      <a:pt x="5803" y="6599"/>
                    </a:lnTo>
                    <a:lnTo>
                      <a:pt x="5803" y="6713"/>
                    </a:lnTo>
                    <a:cubicBezTo>
                      <a:pt x="5803" y="6776"/>
                      <a:pt x="5853" y="6827"/>
                      <a:pt x="5916" y="6827"/>
                    </a:cubicBezTo>
                    <a:cubicBezTo>
                      <a:pt x="5979" y="6827"/>
                      <a:pt x="6030" y="6776"/>
                      <a:pt x="6030" y="6713"/>
                    </a:cubicBezTo>
                    <a:lnTo>
                      <a:pt x="6030" y="6599"/>
                    </a:lnTo>
                    <a:lnTo>
                      <a:pt x="6371" y="6599"/>
                    </a:lnTo>
                    <a:lnTo>
                      <a:pt x="6371" y="6713"/>
                    </a:lnTo>
                    <a:cubicBezTo>
                      <a:pt x="6371" y="6776"/>
                      <a:pt x="6422" y="6827"/>
                      <a:pt x="6485" y="6827"/>
                    </a:cubicBezTo>
                    <a:cubicBezTo>
                      <a:pt x="6548" y="6827"/>
                      <a:pt x="6599" y="6776"/>
                      <a:pt x="6599" y="6713"/>
                    </a:cubicBezTo>
                    <a:lnTo>
                      <a:pt x="6599" y="6599"/>
                    </a:lnTo>
                    <a:lnTo>
                      <a:pt x="6713" y="6599"/>
                    </a:lnTo>
                    <a:cubicBezTo>
                      <a:pt x="6776" y="6599"/>
                      <a:pt x="6827" y="6548"/>
                      <a:pt x="6827" y="6485"/>
                    </a:cubicBezTo>
                    <a:cubicBezTo>
                      <a:pt x="6827" y="6422"/>
                      <a:pt x="6776" y="6372"/>
                      <a:pt x="6713" y="6372"/>
                    </a:cubicBezTo>
                    <a:lnTo>
                      <a:pt x="6599" y="6372"/>
                    </a:lnTo>
                    <a:lnTo>
                      <a:pt x="6599" y="6258"/>
                    </a:lnTo>
                    <a:cubicBezTo>
                      <a:pt x="6599" y="6195"/>
                      <a:pt x="6548" y="6144"/>
                      <a:pt x="6485" y="6144"/>
                    </a:cubicBezTo>
                    <a:cubicBezTo>
                      <a:pt x="6422" y="6144"/>
                      <a:pt x="6371" y="6195"/>
                      <a:pt x="6371" y="6258"/>
                    </a:cubicBezTo>
                    <a:lnTo>
                      <a:pt x="6371" y="6372"/>
                    </a:lnTo>
                    <a:lnTo>
                      <a:pt x="6030" y="6372"/>
                    </a:lnTo>
                    <a:lnTo>
                      <a:pt x="6030" y="6258"/>
                    </a:lnTo>
                    <a:cubicBezTo>
                      <a:pt x="6030" y="6195"/>
                      <a:pt x="5979" y="6144"/>
                      <a:pt x="5916" y="6144"/>
                    </a:cubicBezTo>
                    <a:cubicBezTo>
                      <a:pt x="5853" y="6144"/>
                      <a:pt x="5803" y="6195"/>
                      <a:pt x="5803" y="6258"/>
                    </a:cubicBezTo>
                    <a:lnTo>
                      <a:pt x="5803" y="6372"/>
                    </a:lnTo>
                    <a:lnTo>
                      <a:pt x="5461" y="6372"/>
                    </a:lnTo>
                    <a:lnTo>
                      <a:pt x="5461" y="6258"/>
                    </a:lnTo>
                    <a:cubicBezTo>
                      <a:pt x="5461" y="6195"/>
                      <a:pt x="5410" y="6144"/>
                      <a:pt x="5347" y="6144"/>
                    </a:cubicBezTo>
                    <a:cubicBezTo>
                      <a:pt x="5285" y="6144"/>
                      <a:pt x="5234" y="6195"/>
                      <a:pt x="5234" y="6258"/>
                    </a:cubicBezTo>
                    <a:lnTo>
                      <a:pt x="5234" y="6372"/>
                    </a:lnTo>
                    <a:lnTo>
                      <a:pt x="4892" y="6372"/>
                    </a:lnTo>
                    <a:lnTo>
                      <a:pt x="4892" y="6258"/>
                    </a:lnTo>
                    <a:cubicBezTo>
                      <a:pt x="4892" y="6195"/>
                      <a:pt x="4842" y="6144"/>
                      <a:pt x="4779" y="6144"/>
                    </a:cubicBezTo>
                    <a:cubicBezTo>
                      <a:pt x="4716" y="6144"/>
                      <a:pt x="4665" y="6195"/>
                      <a:pt x="4665" y="6258"/>
                    </a:cubicBezTo>
                    <a:lnTo>
                      <a:pt x="4665" y="6372"/>
                    </a:lnTo>
                    <a:lnTo>
                      <a:pt x="4323" y="6372"/>
                    </a:lnTo>
                    <a:lnTo>
                      <a:pt x="4323" y="6258"/>
                    </a:lnTo>
                    <a:cubicBezTo>
                      <a:pt x="4323" y="6195"/>
                      <a:pt x="4273" y="6144"/>
                      <a:pt x="4210" y="6144"/>
                    </a:cubicBezTo>
                    <a:cubicBezTo>
                      <a:pt x="4147" y="6144"/>
                      <a:pt x="4096" y="6195"/>
                      <a:pt x="4096" y="6258"/>
                    </a:cubicBezTo>
                    <a:lnTo>
                      <a:pt x="4096" y="6372"/>
                    </a:lnTo>
                    <a:lnTo>
                      <a:pt x="3755" y="6372"/>
                    </a:lnTo>
                    <a:lnTo>
                      <a:pt x="3755" y="6258"/>
                    </a:lnTo>
                    <a:cubicBezTo>
                      <a:pt x="3755" y="6195"/>
                      <a:pt x="3704" y="6144"/>
                      <a:pt x="3641" y="6144"/>
                    </a:cubicBezTo>
                    <a:cubicBezTo>
                      <a:pt x="3578" y="6144"/>
                      <a:pt x="3527" y="6195"/>
                      <a:pt x="3527" y="6258"/>
                    </a:cubicBezTo>
                    <a:lnTo>
                      <a:pt x="3527" y="6372"/>
                    </a:lnTo>
                    <a:lnTo>
                      <a:pt x="3186" y="6372"/>
                    </a:lnTo>
                    <a:lnTo>
                      <a:pt x="3186" y="6258"/>
                    </a:lnTo>
                    <a:cubicBezTo>
                      <a:pt x="3186" y="6195"/>
                      <a:pt x="3135" y="6144"/>
                      <a:pt x="3072" y="6144"/>
                    </a:cubicBezTo>
                    <a:cubicBezTo>
                      <a:pt x="3009" y="6144"/>
                      <a:pt x="2958" y="6195"/>
                      <a:pt x="2958" y="6258"/>
                    </a:cubicBezTo>
                    <a:lnTo>
                      <a:pt x="2958" y="6372"/>
                    </a:lnTo>
                    <a:lnTo>
                      <a:pt x="2617" y="6372"/>
                    </a:lnTo>
                    <a:lnTo>
                      <a:pt x="2617" y="6258"/>
                    </a:lnTo>
                    <a:cubicBezTo>
                      <a:pt x="2617" y="6195"/>
                      <a:pt x="2566" y="6144"/>
                      <a:pt x="2503" y="6144"/>
                    </a:cubicBezTo>
                    <a:cubicBezTo>
                      <a:pt x="2440" y="6144"/>
                      <a:pt x="2389" y="6195"/>
                      <a:pt x="2389" y="6258"/>
                    </a:cubicBezTo>
                    <a:lnTo>
                      <a:pt x="2389" y="6372"/>
                    </a:lnTo>
                    <a:lnTo>
                      <a:pt x="2048" y="6372"/>
                    </a:lnTo>
                    <a:lnTo>
                      <a:pt x="2048" y="6258"/>
                    </a:lnTo>
                    <a:cubicBezTo>
                      <a:pt x="2048" y="6195"/>
                      <a:pt x="1997" y="6144"/>
                      <a:pt x="1934" y="6144"/>
                    </a:cubicBezTo>
                    <a:cubicBezTo>
                      <a:pt x="1871" y="6144"/>
                      <a:pt x="1820" y="6195"/>
                      <a:pt x="1820" y="6258"/>
                    </a:cubicBezTo>
                    <a:lnTo>
                      <a:pt x="1820" y="6372"/>
                    </a:lnTo>
                    <a:lnTo>
                      <a:pt x="1479" y="6372"/>
                    </a:lnTo>
                    <a:lnTo>
                      <a:pt x="1479" y="6258"/>
                    </a:lnTo>
                    <a:cubicBezTo>
                      <a:pt x="1479" y="6195"/>
                      <a:pt x="1428" y="6144"/>
                      <a:pt x="1365" y="6144"/>
                    </a:cubicBezTo>
                    <a:cubicBezTo>
                      <a:pt x="1302" y="6144"/>
                      <a:pt x="1252" y="6195"/>
                      <a:pt x="1252" y="6258"/>
                    </a:cubicBezTo>
                    <a:lnTo>
                      <a:pt x="1252" y="6372"/>
                    </a:lnTo>
                    <a:lnTo>
                      <a:pt x="910" y="6372"/>
                    </a:lnTo>
                    <a:lnTo>
                      <a:pt x="910" y="6258"/>
                    </a:lnTo>
                    <a:cubicBezTo>
                      <a:pt x="910" y="6195"/>
                      <a:pt x="859" y="6144"/>
                      <a:pt x="796" y="6144"/>
                    </a:cubicBezTo>
                    <a:cubicBezTo>
                      <a:pt x="734" y="6144"/>
                      <a:pt x="683" y="6195"/>
                      <a:pt x="683" y="6258"/>
                    </a:cubicBezTo>
                    <a:lnTo>
                      <a:pt x="683" y="6372"/>
                    </a:lnTo>
                    <a:lnTo>
                      <a:pt x="455" y="6372"/>
                    </a:lnTo>
                    <a:lnTo>
                      <a:pt x="455" y="5234"/>
                    </a:lnTo>
                    <a:lnTo>
                      <a:pt x="1263" y="52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ïṥlïḑè"/>
            <p:cNvGrpSpPr/>
            <p:nvPr/>
          </p:nvGrpSpPr>
          <p:grpSpPr>
            <a:xfrm>
              <a:off x="3227722" y="4554257"/>
              <a:ext cx="648072" cy="648072"/>
              <a:chOff x="3909160" y="2249137"/>
              <a:chExt cx="648072" cy="648072"/>
            </a:xfrm>
          </p:grpSpPr>
          <p:sp>
            <p:nvSpPr>
              <p:cNvPr id="28" name="îšľíḑè"/>
              <p:cNvSpPr/>
              <p:nvPr/>
            </p:nvSpPr>
            <p:spPr>
              <a:xfrm>
                <a:off x="3909160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000">
                    <a:srgbClr val="D72171"/>
                  </a:gs>
                  <a:gs pos="66000">
                    <a:srgbClr val="E64866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íśḻïďé"/>
              <p:cNvSpPr/>
              <p:nvPr/>
            </p:nvSpPr>
            <p:spPr bwMode="auto">
              <a:xfrm>
                <a:off x="4043050" y="2390028"/>
                <a:ext cx="380293" cy="366291"/>
              </a:xfrm>
              <a:custGeom>
                <a:avLst/>
                <a:gdLst>
                  <a:gd name="T0" fmla="*/ 3413 w 6827"/>
                  <a:gd name="T1" fmla="*/ 0 h 5912"/>
                  <a:gd name="T2" fmla="*/ 0 w 6827"/>
                  <a:gd name="T3" fmla="*/ 5912 h 5912"/>
                  <a:gd name="T4" fmla="*/ 6827 w 6827"/>
                  <a:gd name="T5" fmla="*/ 5912 h 5912"/>
                  <a:gd name="T6" fmla="*/ 3413 w 6827"/>
                  <a:gd name="T7" fmla="*/ 0 h 5912"/>
                  <a:gd name="T8" fmla="*/ 3413 w 6827"/>
                  <a:gd name="T9" fmla="*/ 972 h 5912"/>
                  <a:gd name="T10" fmla="*/ 4489 w 6827"/>
                  <a:gd name="T11" fmla="*/ 2835 h 5912"/>
                  <a:gd name="T12" fmla="*/ 2338 w 6827"/>
                  <a:gd name="T13" fmla="*/ 2835 h 5912"/>
                  <a:gd name="T14" fmla="*/ 3413 w 6827"/>
                  <a:gd name="T15" fmla="*/ 972 h 5912"/>
                  <a:gd name="T16" fmla="*/ 842 w 6827"/>
                  <a:gd name="T17" fmla="*/ 5426 h 5912"/>
                  <a:gd name="T18" fmla="*/ 1917 w 6827"/>
                  <a:gd name="T19" fmla="*/ 3564 h 5912"/>
                  <a:gd name="T20" fmla="*/ 2993 w 6827"/>
                  <a:gd name="T21" fmla="*/ 5426 h 5912"/>
                  <a:gd name="T22" fmla="*/ 842 w 6827"/>
                  <a:gd name="T23" fmla="*/ 5426 h 5912"/>
                  <a:gd name="T24" fmla="*/ 2338 w 6827"/>
                  <a:gd name="T25" fmla="*/ 3321 h 5912"/>
                  <a:gd name="T26" fmla="*/ 4489 w 6827"/>
                  <a:gd name="T27" fmla="*/ 3321 h 5912"/>
                  <a:gd name="T28" fmla="*/ 3413 w 6827"/>
                  <a:gd name="T29" fmla="*/ 5183 h 5912"/>
                  <a:gd name="T30" fmla="*/ 2338 w 6827"/>
                  <a:gd name="T31" fmla="*/ 3321 h 5912"/>
                  <a:gd name="T32" fmla="*/ 4910 w 6827"/>
                  <a:gd name="T33" fmla="*/ 3564 h 5912"/>
                  <a:gd name="T34" fmla="*/ 5985 w 6827"/>
                  <a:gd name="T35" fmla="*/ 5426 h 5912"/>
                  <a:gd name="T36" fmla="*/ 3834 w 6827"/>
                  <a:gd name="T37" fmla="*/ 5426 h 5912"/>
                  <a:gd name="T38" fmla="*/ 4910 w 6827"/>
                  <a:gd name="T39" fmla="*/ 3564 h 59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27" h="5912">
                    <a:moveTo>
                      <a:pt x="3413" y="0"/>
                    </a:moveTo>
                    <a:lnTo>
                      <a:pt x="0" y="5912"/>
                    </a:lnTo>
                    <a:lnTo>
                      <a:pt x="6827" y="5912"/>
                    </a:lnTo>
                    <a:lnTo>
                      <a:pt x="3413" y="0"/>
                    </a:lnTo>
                    <a:close/>
                    <a:moveTo>
                      <a:pt x="3413" y="972"/>
                    </a:moveTo>
                    <a:lnTo>
                      <a:pt x="4489" y="2835"/>
                    </a:lnTo>
                    <a:lnTo>
                      <a:pt x="2338" y="2835"/>
                    </a:lnTo>
                    <a:lnTo>
                      <a:pt x="3413" y="972"/>
                    </a:lnTo>
                    <a:close/>
                    <a:moveTo>
                      <a:pt x="842" y="5426"/>
                    </a:moveTo>
                    <a:lnTo>
                      <a:pt x="1917" y="3564"/>
                    </a:lnTo>
                    <a:lnTo>
                      <a:pt x="2993" y="5426"/>
                    </a:lnTo>
                    <a:lnTo>
                      <a:pt x="842" y="5426"/>
                    </a:lnTo>
                    <a:close/>
                    <a:moveTo>
                      <a:pt x="2338" y="3321"/>
                    </a:moveTo>
                    <a:lnTo>
                      <a:pt x="4489" y="3321"/>
                    </a:lnTo>
                    <a:lnTo>
                      <a:pt x="3413" y="5183"/>
                    </a:lnTo>
                    <a:lnTo>
                      <a:pt x="2338" y="3321"/>
                    </a:lnTo>
                    <a:close/>
                    <a:moveTo>
                      <a:pt x="4910" y="3564"/>
                    </a:moveTo>
                    <a:lnTo>
                      <a:pt x="5985" y="5426"/>
                    </a:lnTo>
                    <a:lnTo>
                      <a:pt x="3834" y="5426"/>
                    </a:lnTo>
                    <a:lnTo>
                      <a:pt x="4910" y="35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iṩ1íde"/>
            <p:cNvGrpSpPr/>
            <p:nvPr/>
          </p:nvGrpSpPr>
          <p:grpSpPr>
            <a:xfrm>
              <a:off x="6593633" y="1293796"/>
              <a:ext cx="648072" cy="648072"/>
              <a:chOff x="6559351" y="2249137"/>
              <a:chExt cx="648072" cy="648072"/>
            </a:xfrm>
          </p:grpSpPr>
          <p:sp>
            <p:nvSpPr>
              <p:cNvPr id="26" name="íṡ1îdé"/>
              <p:cNvSpPr/>
              <p:nvPr/>
            </p:nvSpPr>
            <p:spPr>
              <a:xfrm>
                <a:off x="6559351" y="2249137"/>
                <a:ext cx="648072" cy="648072"/>
              </a:xfrm>
              <a:prstGeom prst="ellipse">
                <a:avLst/>
              </a:pr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000">
                    <a:srgbClr val="D72171"/>
                  </a:gs>
                  <a:gs pos="66000">
                    <a:srgbClr val="E64866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iš1ïde"/>
              <p:cNvSpPr/>
              <p:nvPr/>
            </p:nvSpPr>
            <p:spPr bwMode="auto">
              <a:xfrm>
                <a:off x="6693241" y="2390028"/>
                <a:ext cx="380293" cy="366291"/>
              </a:xfrm>
              <a:custGeom>
                <a:avLst/>
                <a:gdLst>
                  <a:gd name="connsiteX0" fmla="*/ 0 w 582235"/>
                  <a:gd name="connsiteY0" fmla="*/ 404481 h 606722"/>
                  <a:gd name="connsiteX1" fmla="*/ 101261 w 582235"/>
                  <a:gd name="connsiteY1" fmla="*/ 404481 h 606722"/>
                  <a:gd name="connsiteX2" fmla="*/ 101261 w 582235"/>
                  <a:gd name="connsiteY2" fmla="*/ 606722 h 606722"/>
                  <a:gd name="connsiteX3" fmla="*/ 0 w 582235"/>
                  <a:gd name="connsiteY3" fmla="*/ 606722 h 606722"/>
                  <a:gd name="connsiteX4" fmla="*/ 151927 w 582235"/>
                  <a:gd name="connsiteY4" fmla="*/ 328623 h 606722"/>
                  <a:gd name="connsiteX5" fmla="*/ 253188 w 582235"/>
                  <a:gd name="connsiteY5" fmla="*/ 328623 h 606722"/>
                  <a:gd name="connsiteX6" fmla="*/ 253188 w 582235"/>
                  <a:gd name="connsiteY6" fmla="*/ 606722 h 606722"/>
                  <a:gd name="connsiteX7" fmla="*/ 151927 w 582235"/>
                  <a:gd name="connsiteY7" fmla="*/ 606722 h 606722"/>
                  <a:gd name="connsiteX8" fmla="*/ 303855 w 582235"/>
                  <a:gd name="connsiteY8" fmla="*/ 252766 h 606722"/>
                  <a:gd name="connsiteX9" fmla="*/ 405046 w 582235"/>
                  <a:gd name="connsiteY9" fmla="*/ 252766 h 606722"/>
                  <a:gd name="connsiteX10" fmla="*/ 405046 w 582235"/>
                  <a:gd name="connsiteY10" fmla="*/ 606722 h 606722"/>
                  <a:gd name="connsiteX11" fmla="*/ 303855 w 582235"/>
                  <a:gd name="connsiteY11" fmla="*/ 606722 h 606722"/>
                  <a:gd name="connsiteX12" fmla="*/ 455711 w 582235"/>
                  <a:gd name="connsiteY12" fmla="*/ 202241 h 606722"/>
                  <a:gd name="connsiteX13" fmla="*/ 556972 w 582235"/>
                  <a:gd name="connsiteY13" fmla="*/ 202241 h 606722"/>
                  <a:gd name="connsiteX14" fmla="*/ 556972 w 582235"/>
                  <a:gd name="connsiteY14" fmla="*/ 606722 h 606722"/>
                  <a:gd name="connsiteX15" fmla="*/ 455711 w 582235"/>
                  <a:gd name="connsiteY15" fmla="*/ 606722 h 606722"/>
                  <a:gd name="connsiteX16" fmla="*/ 455697 w 582235"/>
                  <a:gd name="connsiteY16" fmla="*/ 0 h 606722"/>
                  <a:gd name="connsiteX17" fmla="*/ 556785 w 582235"/>
                  <a:gd name="connsiteY17" fmla="*/ 0 h 606722"/>
                  <a:gd name="connsiteX18" fmla="*/ 556874 w 582235"/>
                  <a:gd name="connsiteY18" fmla="*/ 0 h 606722"/>
                  <a:gd name="connsiteX19" fmla="*/ 556963 w 582235"/>
                  <a:gd name="connsiteY19" fmla="*/ 0 h 606722"/>
                  <a:gd name="connsiteX20" fmla="*/ 557675 w 582235"/>
                  <a:gd name="connsiteY20" fmla="*/ 0 h 606722"/>
                  <a:gd name="connsiteX21" fmla="*/ 559366 w 582235"/>
                  <a:gd name="connsiteY21" fmla="*/ 89 h 606722"/>
                  <a:gd name="connsiteX22" fmla="*/ 560611 w 582235"/>
                  <a:gd name="connsiteY22" fmla="*/ 267 h 606722"/>
                  <a:gd name="connsiteX23" fmla="*/ 561857 w 582235"/>
                  <a:gd name="connsiteY23" fmla="*/ 444 h 606722"/>
                  <a:gd name="connsiteX24" fmla="*/ 563192 w 582235"/>
                  <a:gd name="connsiteY24" fmla="*/ 800 h 606722"/>
                  <a:gd name="connsiteX25" fmla="*/ 564171 w 582235"/>
                  <a:gd name="connsiteY25" fmla="*/ 1067 h 606722"/>
                  <a:gd name="connsiteX26" fmla="*/ 565506 w 582235"/>
                  <a:gd name="connsiteY26" fmla="*/ 1511 h 606722"/>
                  <a:gd name="connsiteX27" fmla="*/ 566574 w 582235"/>
                  <a:gd name="connsiteY27" fmla="*/ 1867 h 606722"/>
                  <a:gd name="connsiteX28" fmla="*/ 567730 w 582235"/>
                  <a:gd name="connsiteY28" fmla="*/ 2400 h 606722"/>
                  <a:gd name="connsiteX29" fmla="*/ 568798 w 582235"/>
                  <a:gd name="connsiteY29" fmla="*/ 2933 h 606722"/>
                  <a:gd name="connsiteX30" fmla="*/ 569777 w 582235"/>
                  <a:gd name="connsiteY30" fmla="*/ 3467 h 606722"/>
                  <a:gd name="connsiteX31" fmla="*/ 570934 w 582235"/>
                  <a:gd name="connsiteY31" fmla="*/ 4178 h 606722"/>
                  <a:gd name="connsiteX32" fmla="*/ 571824 w 582235"/>
                  <a:gd name="connsiteY32" fmla="*/ 4800 h 606722"/>
                  <a:gd name="connsiteX33" fmla="*/ 572891 w 582235"/>
                  <a:gd name="connsiteY33" fmla="*/ 5689 h 606722"/>
                  <a:gd name="connsiteX34" fmla="*/ 573781 w 582235"/>
                  <a:gd name="connsiteY34" fmla="*/ 6489 h 606722"/>
                  <a:gd name="connsiteX35" fmla="*/ 574760 w 582235"/>
                  <a:gd name="connsiteY35" fmla="*/ 7289 h 606722"/>
                  <a:gd name="connsiteX36" fmla="*/ 575917 w 582235"/>
                  <a:gd name="connsiteY36" fmla="*/ 8533 h 606722"/>
                  <a:gd name="connsiteX37" fmla="*/ 576451 w 582235"/>
                  <a:gd name="connsiteY37" fmla="*/ 9066 h 606722"/>
                  <a:gd name="connsiteX38" fmla="*/ 576451 w 582235"/>
                  <a:gd name="connsiteY38" fmla="*/ 9155 h 606722"/>
                  <a:gd name="connsiteX39" fmla="*/ 577964 w 582235"/>
                  <a:gd name="connsiteY39" fmla="*/ 11200 h 606722"/>
                  <a:gd name="connsiteX40" fmla="*/ 578053 w 582235"/>
                  <a:gd name="connsiteY40" fmla="*/ 11289 h 606722"/>
                  <a:gd name="connsiteX41" fmla="*/ 579209 w 582235"/>
                  <a:gd name="connsiteY41" fmla="*/ 13244 h 606722"/>
                  <a:gd name="connsiteX42" fmla="*/ 579743 w 582235"/>
                  <a:gd name="connsiteY42" fmla="*/ 14222 h 606722"/>
                  <a:gd name="connsiteX43" fmla="*/ 580277 w 582235"/>
                  <a:gd name="connsiteY43" fmla="*/ 15555 h 606722"/>
                  <a:gd name="connsiteX44" fmla="*/ 580722 w 582235"/>
                  <a:gd name="connsiteY44" fmla="*/ 16711 h 606722"/>
                  <a:gd name="connsiteX45" fmla="*/ 581167 w 582235"/>
                  <a:gd name="connsiteY45" fmla="*/ 17866 h 606722"/>
                  <a:gd name="connsiteX46" fmla="*/ 581523 w 582235"/>
                  <a:gd name="connsiteY46" fmla="*/ 19199 h 606722"/>
                  <a:gd name="connsiteX47" fmla="*/ 581790 w 582235"/>
                  <a:gd name="connsiteY47" fmla="*/ 20266 h 606722"/>
                  <a:gd name="connsiteX48" fmla="*/ 582146 w 582235"/>
                  <a:gd name="connsiteY48" fmla="*/ 22488 h 606722"/>
                  <a:gd name="connsiteX49" fmla="*/ 582146 w 582235"/>
                  <a:gd name="connsiteY49" fmla="*/ 22666 h 606722"/>
                  <a:gd name="connsiteX50" fmla="*/ 582235 w 582235"/>
                  <a:gd name="connsiteY50" fmla="*/ 25244 h 606722"/>
                  <a:gd name="connsiteX51" fmla="*/ 582235 w 582235"/>
                  <a:gd name="connsiteY51" fmla="*/ 126396 h 606722"/>
                  <a:gd name="connsiteX52" fmla="*/ 556963 w 582235"/>
                  <a:gd name="connsiteY52" fmla="*/ 151728 h 606722"/>
                  <a:gd name="connsiteX53" fmla="*/ 531691 w 582235"/>
                  <a:gd name="connsiteY53" fmla="*/ 126396 h 606722"/>
                  <a:gd name="connsiteX54" fmla="*/ 531691 w 582235"/>
                  <a:gd name="connsiteY54" fmla="*/ 79286 h 606722"/>
                  <a:gd name="connsiteX55" fmla="*/ 421260 w 582235"/>
                  <a:gd name="connsiteY55" fmla="*/ 171106 h 606722"/>
                  <a:gd name="connsiteX56" fmla="*/ 385666 w 582235"/>
                  <a:gd name="connsiteY56" fmla="*/ 167906 h 606722"/>
                  <a:gd name="connsiteX57" fmla="*/ 388869 w 582235"/>
                  <a:gd name="connsiteY57" fmla="*/ 132262 h 606722"/>
                  <a:gd name="connsiteX58" fmla="*/ 487020 w 582235"/>
                  <a:gd name="connsiteY58" fmla="*/ 50576 h 606722"/>
                  <a:gd name="connsiteX59" fmla="*/ 455697 w 582235"/>
                  <a:gd name="connsiteY59" fmla="*/ 50576 h 606722"/>
                  <a:gd name="connsiteX60" fmla="*/ 430425 w 582235"/>
                  <a:gd name="connsiteY60" fmla="*/ 25244 h 606722"/>
                  <a:gd name="connsiteX61" fmla="*/ 455697 w 582235"/>
                  <a:gd name="connsiteY61" fmla="*/ 0 h 606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582235" h="606722">
                    <a:moveTo>
                      <a:pt x="0" y="404481"/>
                    </a:moveTo>
                    <a:lnTo>
                      <a:pt x="101261" y="404481"/>
                    </a:lnTo>
                    <a:lnTo>
                      <a:pt x="101261" y="606722"/>
                    </a:lnTo>
                    <a:lnTo>
                      <a:pt x="0" y="606722"/>
                    </a:lnTo>
                    <a:close/>
                    <a:moveTo>
                      <a:pt x="151927" y="328623"/>
                    </a:moveTo>
                    <a:lnTo>
                      <a:pt x="253188" y="328623"/>
                    </a:lnTo>
                    <a:lnTo>
                      <a:pt x="253188" y="606722"/>
                    </a:lnTo>
                    <a:lnTo>
                      <a:pt x="151927" y="606722"/>
                    </a:lnTo>
                    <a:close/>
                    <a:moveTo>
                      <a:pt x="303855" y="252766"/>
                    </a:moveTo>
                    <a:lnTo>
                      <a:pt x="405046" y="252766"/>
                    </a:lnTo>
                    <a:lnTo>
                      <a:pt x="405046" y="606722"/>
                    </a:lnTo>
                    <a:lnTo>
                      <a:pt x="303855" y="606722"/>
                    </a:lnTo>
                    <a:close/>
                    <a:moveTo>
                      <a:pt x="455711" y="202241"/>
                    </a:moveTo>
                    <a:lnTo>
                      <a:pt x="556972" y="202241"/>
                    </a:lnTo>
                    <a:lnTo>
                      <a:pt x="556972" y="606722"/>
                    </a:lnTo>
                    <a:lnTo>
                      <a:pt x="455711" y="606722"/>
                    </a:lnTo>
                    <a:close/>
                    <a:moveTo>
                      <a:pt x="455697" y="0"/>
                    </a:moveTo>
                    <a:lnTo>
                      <a:pt x="556785" y="0"/>
                    </a:lnTo>
                    <a:lnTo>
                      <a:pt x="556874" y="0"/>
                    </a:lnTo>
                    <a:lnTo>
                      <a:pt x="556963" y="0"/>
                    </a:lnTo>
                    <a:cubicBezTo>
                      <a:pt x="557230" y="0"/>
                      <a:pt x="557408" y="0"/>
                      <a:pt x="557675" y="0"/>
                    </a:cubicBezTo>
                    <a:cubicBezTo>
                      <a:pt x="558298" y="89"/>
                      <a:pt x="558832" y="89"/>
                      <a:pt x="559366" y="89"/>
                    </a:cubicBezTo>
                    <a:cubicBezTo>
                      <a:pt x="559811" y="178"/>
                      <a:pt x="560256" y="267"/>
                      <a:pt x="560611" y="267"/>
                    </a:cubicBezTo>
                    <a:cubicBezTo>
                      <a:pt x="561056" y="356"/>
                      <a:pt x="561412" y="444"/>
                      <a:pt x="561857" y="444"/>
                    </a:cubicBezTo>
                    <a:cubicBezTo>
                      <a:pt x="562302" y="533"/>
                      <a:pt x="562747" y="711"/>
                      <a:pt x="563192" y="800"/>
                    </a:cubicBezTo>
                    <a:cubicBezTo>
                      <a:pt x="563548" y="889"/>
                      <a:pt x="563904" y="978"/>
                      <a:pt x="564171" y="1067"/>
                    </a:cubicBezTo>
                    <a:cubicBezTo>
                      <a:pt x="564616" y="1156"/>
                      <a:pt x="565061" y="1333"/>
                      <a:pt x="565506" y="1511"/>
                    </a:cubicBezTo>
                    <a:cubicBezTo>
                      <a:pt x="565862" y="1600"/>
                      <a:pt x="566218" y="1778"/>
                      <a:pt x="566574" y="1867"/>
                    </a:cubicBezTo>
                    <a:cubicBezTo>
                      <a:pt x="566929" y="2044"/>
                      <a:pt x="567285" y="2222"/>
                      <a:pt x="567730" y="2400"/>
                    </a:cubicBezTo>
                    <a:cubicBezTo>
                      <a:pt x="568086" y="2578"/>
                      <a:pt x="568442" y="2755"/>
                      <a:pt x="568798" y="2933"/>
                    </a:cubicBezTo>
                    <a:cubicBezTo>
                      <a:pt x="569154" y="3111"/>
                      <a:pt x="569421" y="3289"/>
                      <a:pt x="569777" y="3467"/>
                    </a:cubicBezTo>
                    <a:cubicBezTo>
                      <a:pt x="570133" y="3733"/>
                      <a:pt x="570578" y="4000"/>
                      <a:pt x="570934" y="4178"/>
                    </a:cubicBezTo>
                    <a:cubicBezTo>
                      <a:pt x="571201" y="4444"/>
                      <a:pt x="571557" y="4622"/>
                      <a:pt x="571824" y="4800"/>
                    </a:cubicBezTo>
                    <a:cubicBezTo>
                      <a:pt x="572180" y="5155"/>
                      <a:pt x="572536" y="5422"/>
                      <a:pt x="572891" y="5689"/>
                    </a:cubicBezTo>
                    <a:cubicBezTo>
                      <a:pt x="573247" y="5955"/>
                      <a:pt x="573514" y="6222"/>
                      <a:pt x="573781" y="6489"/>
                    </a:cubicBezTo>
                    <a:cubicBezTo>
                      <a:pt x="574137" y="6755"/>
                      <a:pt x="574493" y="7022"/>
                      <a:pt x="574760" y="7289"/>
                    </a:cubicBezTo>
                    <a:cubicBezTo>
                      <a:pt x="575205" y="7733"/>
                      <a:pt x="575561" y="8178"/>
                      <a:pt x="575917" y="8533"/>
                    </a:cubicBezTo>
                    <a:cubicBezTo>
                      <a:pt x="576095" y="8711"/>
                      <a:pt x="576273" y="8889"/>
                      <a:pt x="576451" y="9066"/>
                    </a:cubicBezTo>
                    <a:cubicBezTo>
                      <a:pt x="576451" y="9155"/>
                      <a:pt x="576451" y="9155"/>
                      <a:pt x="576451" y="9155"/>
                    </a:cubicBezTo>
                    <a:cubicBezTo>
                      <a:pt x="576985" y="9777"/>
                      <a:pt x="577519" y="10489"/>
                      <a:pt x="577964" y="11200"/>
                    </a:cubicBezTo>
                    <a:cubicBezTo>
                      <a:pt x="577964" y="11200"/>
                      <a:pt x="578053" y="11289"/>
                      <a:pt x="578053" y="11289"/>
                    </a:cubicBezTo>
                    <a:cubicBezTo>
                      <a:pt x="578498" y="12000"/>
                      <a:pt x="578854" y="12622"/>
                      <a:pt x="579209" y="13244"/>
                    </a:cubicBezTo>
                    <a:cubicBezTo>
                      <a:pt x="579387" y="13600"/>
                      <a:pt x="579565" y="13955"/>
                      <a:pt x="579743" y="14222"/>
                    </a:cubicBezTo>
                    <a:cubicBezTo>
                      <a:pt x="579921" y="14666"/>
                      <a:pt x="580099" y="15111"/>
                      <a:pt x="580277" y="15555"/>
                    </a:cubicBezTo>
                    <a:cubicBezTo>
                      <a:pt x="580455" y="15911"/>
                      <a:pt x="580633" y="16266"/>
                      <a:pt x="580722" y="16711"/>
                    </a:cubicBezTo>
                    <a:cubicBezTo>
                      <a:pt x="580900" y="17066"/>
                      <a:pt x="581078" y="17422"/>
                      <a:pt x="581167" y="17866"/>
                    </a:cubicBezTo>
                    <a:cubicBezTo>
                      <a:pt x="581256" y="18311"/>
                      <a:pt x="581434" y="18755"/>
                      <a:pt x="581523" y="19199"/>
                    </a:cubicBezTo>
                    <a:cubicBezTo>
                      <a:pt x="581612" y="19555"/>
                      <a:pt x="581701" y="19910"/>
                      <a:pt x="581790" y="20266"/>
                    </a:cubicBezTo>
                    <a:cubicBezTo>
                      <a:pt x="581879" y="20977"/>
                      <a:pt x="582057" y="21777"/>
                      <a:pt x="582146" y="22488"/>
                    </a:cubicBezTo>
                    <a:cubicBezTo>
                      <a:pt x="582146" y="22577"/>
                      <a:pt x="582146" y="22666"/>
                      <a:pt x="582146" y="22666"/>
                    </a:cubicBezTo>
                    <a:cubicBezTo>
                      <a:pt x="582235" y="23555"/>
                      <a:pt x="582235" y="24355"/>
                      <a:pt x="582235" y="25244"/>
                    </a:cubicBezTo>
                    <a:lnTo>
                      <a:pt x="582235" y="126396"/>
                    </a:lnTo>
                    <a:cubicBezTo>
                      <a:pt x="582235" y="140351"/>
                      <a:pt x="570934" y="151728"/>
                      <a:pt x="556963" y="151728"/>
                    </a:cubicBezTo>
                    <a:cubicBezTo>
                      <a:pt x="542992" y="151728"/>
                      <a:pt x="531691" y="140351"/>
                      <a:pt x="531691" y="126396"/>
                    </a:cubicBezTo>
                    <a:lnTo>
                      <a:pt x="531691" y="79286"/>
                    </a:lnTo>
                    <a:lnTo>
                      <a:pt x="421260" y="171106"/>
                    </a:lnTo>
                    <a:cubicBezTo>
                      <a:pt x="410582" y="180083"/>
                      <a:pt x="394564" y="178572"/>
                      <a:pt x="385666" y="167906"/>
                    </a:cubicBezTo>
                    <a:cubicBezTo>
                      <a:pt x="376678" y="157150"/>
                      <a:pt x="378191" y="141240"/>
                      <a:pt x="388869" y="132262"/>
                    </a:cubicBezTo>
                    <a:lnTo>
                      <a:pt x="487020" y="50576"/>
                    </a:lnTo>
                    <a:lnTo>
                      <a:pt x="455697" y="50576"/>
                    </a:lnTo>
                    <a:cubicBezTo>
                      <a:pt x="441727" y="50576"/>
                      <a:pt x="430425" y="39288"/>
                      <a:pt x="430425" y="25244"/>
                    </a:cubicBezTo>
                    <a:cubicBezTo>
                      <a:pt x="430425" y="11289"/>
                      <a:pt x="441727" y="0"/>
                      <a:pt x="4556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 flipV="1">
              <a:off x="-2016792" y="1587317"/>
              <a:ext cx="8610364" cy="20723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iṩ1íḑé"/>
            <p:cNvSpPr/>
            <p:nvPr/>
          </p:nvSpPr>
          <p:spPr>
            <a:xfrm>
              <a:off x="6375351" y="2094713"/>
              <a:ext cx="78028" cy="7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$ḻiḑè"/>
            <p:cNvSpPr/>
            <p:nvPr/>
          </p:nvSpPr>
          <p:spPr>
            <a:xfrm>
              <a:off x="4013269" y="4318649"/>
              <a:ext cx="78028" cy="780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išlïďe"/>
            <p:cNvSpPr/>
            <p:nvPr/>
          </p:nvSpPr>
          <p:spPr>
            <a:xfrm>
              <a:off x="3410535" y="1394648"/>
              <a:ext cx="1284129" cy="406169"/>
            </a:xfrm>
            <a:prstGeom prst="roundRect">
              <a:avLst>
                <a:gd name="adj" fmla="val 13693"/>
              </a:avLst>
            </a:prstGeom>
            <a:gradFill>
              <a:gsLst>
                <a:gs pos="0">
                  <a:srgbClr val="583ABE"/>
                </a:gs>
                <a:gs pos="95000">
                  <a:srgbClr val="D72171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íşḻîḓè"/>
            <p:cNvGrpSpPr/>
            <p:nvPr/>
          </p:nvGrpSpPr>
          <p:grpSpPr>
            <a:xfrm>
              <a:off x="7896200" y="1293774"/>
              <a:ext cx="2578029" cy="1239416"/>
              <a:chOff x="8662573" y="1325488"/>
              <a:chExt cx="2578029" cy="1239416"/>
            </a:xfrm>
          </p:grpSpPr>
          <p:sp>
            <p:nvSpPr>
              <p:cNvPr id="24" name="iṧ1ïḑé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25" name="iṥ1iḑe"/>
              <p:cNvSpPr/>
              <p:nvPr/>
            </p:nvSpPr>
            <p:spPr>
              <a:xfrm>
                <a:off x="8662573" y="1325488"/>
                <a:ext cx="2577928" cy="514619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algn="l" defTabSz="913765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iṧļïďè"/>
            <p:cNvGrpSpPr/>
            <p:nvPr/>
          </p:nvGrpSpPr>
          <p:grpSpPr>
            <a:xfrm>
              <a:off x="5644939" y="3614708"/>
              <a:ext cx="2578029" cy="1232508"/>
              <a:chOff x="8662573" y="1332396"/>
              <a:chExt cx="2578029" cy="1232508"/>
            </a:xfrm>
          </p:grpSpPr>
          <p:sp>
            <p:nvSpPr>
              <p:cNvPr id="23" name="íŝḷiḍe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37" name="ísḷíḍé"/>
              <p:cNvSpPr/>
              <p:nvPr/>
            </p:nvSpPr>
            <p:spPr>
              <a:xfrm>
                <a:off x="8662573" y="1332396"/>
                <a:ext cx="2577928" cy="507711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/>
              </a:bodyPr>
              <a:lstStyle/>
              <a:p>
                <a:pPr lvl="0" algn="l" defTabSz="913765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îṩḷiḑê"/>
            <p:cNvGrpSpPr/>
            <p:nvPr/>
          </p:nvGrpSpPr>
          <p:grpSpPr>
            <a:xfrm>
              <a:off x="6784119" y="2394835"/>
              <a:ext cx="2578029" cy="1295368"/>
              <a:chOff x="8662573" y="1269536"/>
              <a:chExt cx="2578029" cy="1295368"/>
            </a:xfrm>
          </p:grpSpPr>
          <p:sp>
            <p:nvSpPr>
              <p:cNvPr id="45" name="îśḷîḍe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49" name="îśḻïḓè"/>
              <p:cNvSpPr/>
              <p:nvPr/>
            </p:nvSpPr>
            <p:spPr>
              <a:xfrm>
                <a:off x="8662573" y="1269536"/>
                <a:ext cx="2577928" cy="570570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rmAutofit/>
              </a:bodyPr>
              <a:lstStyle/>
              <a:p>
                <a:pPr lvl="0" algn="l" defTabSz="913765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iŝḻíḑé"/>
            <p:cNvGrpSpPr/>
            <p:nvPr/>
          </p:nvGrpSpPr>
          <p:grpSpPr>
            <a:xfrm>
              <a:off x="4490109" y="4695738"/>
              <a:ext cx="2578029" cy="1308492"/>
              <a:chOff x="8662573" y="1256412"/>
              <a:chExt cx="2578029" cy="1308492"/>
            </a:xfrm>
          </p:grpSpPr>
          <p:sp>
            <p:nvSpPr>
              <p:cNvPr id="51" name="i$ḷídê"/>
              <p:cNvSpPr txBox="1"/>
              <p:nvPr/>
            </p:nvSpPr>
            <p:spPr>
              <a:xfrm>
                <a:off x="8662573" y="1839896"/>
                <a:ext cx="2578029" cy="72500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>
                <a:norm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52" name="îsḷïḓê"/>
              <p:cNvSpPr/>
              <p:nvPr/>
            </p:nvSpPr>
            <p:spPr>
              <a:xfrm>
                <a:off x="8662573" y="1256412"/>
                <a:ext cx="2577928" cy="583695"/>
              </a:xfrm>
              <a:prstGeom prst="rect">
                <a:avLst/>
              </a:prstGeom>
            </p:spPr>
            <p:txBody>
              <a:bodyPr wrap="none" lIns="90000" tIns="46800" rIns="90000" bIns="46800" anchor="b">
                <a:noAutofit/>
              </a:bodyPr>
              <a:lstStyle/>
              <a:p>
                <a:pPr lvl="0" algn="l" defTabSz="913765">
                  <a:spcBef>
                    <a:spcPct val="0"/>
                  </a:spcBef>
                  <a:defRPr/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išlïďe"/>
          <p:cNvSpPr/>
          <p:nvPr/>
        </p:nvSpPr>
        <p:spPr>
          <a:xfrm>
            <a:off x="2830830" y="1852980"/>
            <a:ext cx="1180465" cy="373380"/>
          </a:xfrm>
          <a:prstGeom prst="roundRect">
            <a:avLst>
              <a:gd name="adj" fmla="val 13693"/>
            </a:avLst>
          </a:prstGeom>
          <a:gradFill>
            <a:gsLst>
              <a:gs pos="0">
                <a:srgbClr val="583ABE"/>
              </a:gs>
              <a:gs pos="95000">
                <a:srgbClr val="D7217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išlïďe"/>
          <p:cNvSpPr/>
          <p:nvPr/>
        </p:nvSpPr>
        <p:spPr>
          <a:xfrm>
            <a:off x="212725" y="1852930"/>
            <a:ext cx="1541145" cy="373380"/>
          </a:xfrm>
          <a:prstGeom prst="roundRect">
            <a:avLst>
              <a:gd name="adj" fmla="val 13693"/>
            </a:avLst>
          </a:prstGeom>
          <a:gradFill>
            <a:gsLst>
              <a:gs pos="0">
                <a:srgbClr val="583ABE"/>
              </a:gs>
              <a:gs pos="95000">
                <a:srgbClr val="D7217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834842" y="2586440"/>
            <a:ext cx="1832610" cy="102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2310465" y="2566371"/>
            <a:ext cx="2075815" cy="102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-57549" y="2510631"/>
            <a:ext cx="2100580" cy="10237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292475" cy="697230"/>
            <a:chOff x="6096000" y="2061026"/>
            <a:chExt cx="3292475" cy="69723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666"/>
              <a:ext cx="329247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Focus Time Node</a:t>
              </a:r>
            </a:p>
          </p:txBody>
        </p:sp>
      </p:grpSp>
      <p:grpSp>
        <p:nvGrpSpPr>
          <p:cNvPr id="12" name="3dac50c0-d469-44b9-9e18-ac047e1498f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28747" y="1333353"/>
            <a:ext cx="10334361" cy="4154460"/>
            <a:chOff x="219860" y="887504"/>
            <a:chExt cx="11829833" cy="4755646"/>
          </a:xfrm>
        </p:grpSpPr>
        <p:grpSp>
          <p:nvGrpSpPr>
            <p:cNvPr id="16" name="ïš1íḑe"/>
            <p:cNvGrpSpPr/>
            <p:nvPr/>
          </p:nvGrpSpPr>
          <p:grpSpPr>
            <a:xfrm>
              <a:off x="1835153" y="2146300"/>
              <a:ext cx="8521693" cy="2242820"/>
              <a:chOff x="1835153" y="2146300"/>
              <a:chExt cx="8521693" cy="2242820"/>
            </a:xfrm>
          </p:grpSpPr>
          <p:sp>
            <p:nvSpPr>
              <p:cNvPr id="34" name="iş1idê"/>
              <p:cNvSpPr/>
              <p:nvPr/>
            </p:nvSpPr>
            <p:spPr>
              <a:xfrm rot="2280706" flipV="1">
                <a:off x="9788808" y="3249867"/>
                <a:ext cx="568038" cy="10787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ïşļîḑê"/>
              <p:cNvSpPr/>
              <p:nvPr/>
            </p:nvSpPr>
            <p:spPr>
              <a:xfrm rot="19319294">
                <a:off x="1835153" y="3249867"/>
                <a:ext cx="568038" cy="107875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íŝḷíḓê"/>
              <p:cNvSpPr/>
              <p:nvPr/>
            </p:nvSpPr>
            <p:spPr>
              <a:xfrm flipV="1">
                <a:off x="3982305" y="2146300"/>
                <a:ext cx="2468607" cy="2242820"/>
              </a:xfrm>
              <a:prstGeom prst="parallelogram">
                <a:avLst>
                  <a:gd name="adj" fmla="val 78020"/>
                </a:avLst>
              </a:prstGeom>
              <a:gradFill>
                <a:gsLst>
                  <a:gs pos="0">
                    <a:srgbClr val="583ABE"/>
                  </a:gs>
                  <a:gs pos="95000">
                    <a:srgbClr val="D72171"/>
                  </a:gs>
                </a:gsLst>
                <a:lin ang="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ï$ḻîďé"/>
              <p:cNvSpPr/>
              <p:nvPr/>
            </p:nvSpPr>
            <p:spPr>
              <a:xfrm>
                <a:off x="2229838" y="2146300"/>
                <a:ext cx="2468607" cy="2242820"/>
              </a:xfrm>
              <a:prstGeom prst="parallelogram">
                <a:avLst>
                  <a:gd name="adj" fmla="val 78020"/>
                </a:avLst>
              </a:prstGeom>
              <a:gradFill>
                <a:gsLst>
                  <a:gs pos="0">
                    <a:srgbClr val="583ABE"/>
                  </a:gs>
                  <a:gs pos="95000">
                    <a:srgbClr val="D72171"/>
                  </a:gs>
                </a:gsLst>
                <a:lin ang="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iṩ1ïḓè"/>
              <p:cNvSpPr/>
              <p:nvPr/>
            </p:nvSpPr>
            <p:spPr>
              <a:xfrm flipV="1">
                <a:off x="7487239" y="2146300"/>
                <a:ext cx="2468607" cy="2242820"/>
              </a:xfrm>
              <a:prstGeom prst="parallelogram">
                <a:avLst>
                  <a:gd name="adj" fmla="val 78020"/>
                </a:avLst>
              </a:prstGeom>
              <a:gradFill>
                <a:gsLst>
                  <a:gs pos="0">
                    <a:srgbClr val="583ABE"/>
                  </a:gs>
                  <a:gs pos="95000">
                    <a:srgbClr val="D72171"/>
                  </a:gs>
                </a:gsLst>
                <a:lin ang="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îṥlïḑê"/>
              <p:cNvSpPr/>
              <p:nvPr/>
            </p:nvSpPr>
            <p:spPr>
              <a:xfrm>
                <a:off x="5734772" y="2146300"/>
                <a:ext cx="2468607" cy="2242820"/>
              </a:xfrm>
              <a:prstGeom prst="parallelogram">
                <a:avLst>
                  <a:gd name="adj" fmla="val 78020"/>
                </a:avLst>
              </a:prstGeom>
              <a:gradFill>
                <a:gsLst>
                  <a:gs pos="0">
                    <a:srgbClr val="583ABE"/>
                  </a:gs>
                  <a:gs pos="95000">
                    <a:srgbClr val="D72171"/>
                  </a:gs>
                </a:gsLst>
                <a:lin ang="0" scaled="0"/>
              </a:gra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ïŝḷíďê"/>
            <p:cNvGrpSpPr/>
            <p:nvPr/>
          </p:nvGrpSpPr>
          <p:grpSpPr>
            <a:xfrm>
              <a:off x="219860" y="4580588"/>
              <a:ext cx="2835736" cy="1062562"/>
              <a:chOff x="181478" y="3139323"/>
              <a:chExt cx="2835736" cy="1062562"/>
            </a:xfrm>
          </p:grpSpPr>
          <p:sp>
            <p:nvSpPr>
              <p:cNvPr id="43" name="iṧ1ïḓe"/>
              <p:cNvSpPr txBox="1"/>
              <p:nvPr/>
            </p:nvSpPr>
            <p:spPr>
              <a:xfrm>
                <a:off x="181478" y="3612329"/>
                <a:ext cx="2835736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lnSpcReduction="10000"/>
              </a:bodyPr>
              <a:lstStyle/>
              <a:p>
                <a:pPr algn="r" defTabSz="913765">
                  <a:lnSpc>
                    <a:spcPct val="150000"/>
                  </a:lnSpc>
                  <a:defRPr/>
                </a:pPr>
                <a:r>
                  <a:rPr lang="en-US" altLang="zh-CN" sz="1200" kern="0" dirty="0">
                    <a:solidFill>
                      <a:srgbClr val="4D4D4D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44" name="iślídé"/>
              <p:cNvSpPr/>
              <p:nvPr/>
            </p:nvSpPr>
            <p:spPr>
              <a:xfrm>
                <a:off x="609616" y="3139323"/>
                <a:ext cx="2407460" cy="4601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20XX.5.15</a:t>
                </a:r>
              </a:p>
            </p:txBody>
          </p:sp>
        </p:grpSp>
        <p:grpSp>
          <p:nvGrpSpPr>
            <p:cNvPr id="46" name="iṧľiḓé"/>
            <p:cNvGrpSpPr/>
            <p:nvPr/>
          </p:nvGrpSpPr>
          <p:grpSpPr>
            <a:xfrm>
              <a:off x="9137045" y="4580588"/>
              <a:ext cx="2912648" cy="1061987"/>
              <a:chOff x="9029821" y="3139323"/>
              <a:chExt cx="2912648" cy="1061987"/>
            </a:xfrm>
          </p:grpSpPr>
          <p:sp>
            <p:nvSpPr>
              <p:cNvPr id="47" name="iŝľîḍê"/>
              <p:cNvSpPr txBox="1"/>
              <p:nvPr/>
            </p:nvSpPr>
            <p:spPr>
              <a:xfrm>
                <a:off x="9029821" y="3385739"/>
                <a:ext cx="2912648" cy="815571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200" kern="0" dirty="0">
                    <a:solidFill>
                      <a:srgbClr val="4D4D4D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48" name="iṩ1íďé"/>
              <p:cNvSpPr/>
              <p:nvPr/>
            </p:nvSpPr>
            <p:spPr>
              <a:xfrm>
                <a:off x="9029821" y="3139323"/>
                <a:ext cx="2457615" cy="4601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20XX.11.30</a:t>
                </a:r>
              </a:p>
            </p:txBody>
          </p:sp>
        </p:grpSp>
        <p:grpSp>
          <p:nvGrpSpPr>
            <p:cNvPr id="58" name="î$ľíḓè"/>
            <p:cNvGrpSpPr/>
            <p:nvPr/>
          </p:nvGrpSpPr>
          <p:grpSpPr>
            <a:xfrm>
              <a:off x="1934360" y="887504"/>
              <a:ext cx="2835598" cy="1258247"/>
              <a:chOff x="181478" y="2870374"/>
              <a:chExt cx="2835598" cy="1258247"/>
            </a:xfrm>
          </p:grpSpPr>
          <p:sp>
            <p:nvSpPr>
              <p:cNvPr id="59" name="ïšliďe"/>
              <p:cNvSpPr txBox="1"/>
              <p:nvPr/>
            </p:nvSpPr>
            <p:spPr>
              <a:xfrm>
                <a:off x="181478" y="3161130"/>
                <a:ext cx="2835598" cy="967491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/>
              <a:p>
                <a:pPr algn="r" defTabSz="913765">
                  <a:lnSpc>
                    <a:spcPct val="200000"/>
                  </a:lnSpc>
                  <a:defRPr/>
                </a:pPr>
                <a:r>
                  <a:rPr lang="en-US" altLang="zh-CN" sz="1200" kern="0" dirty="0">
                    <a:solidFill>
                      <a:srgbClr val="4D4D4D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60" name="îṩ1ïḋe"/>
              <p:cNvSpPr/>
              <p:nvPr/>
            </p:nvSpPr>
            <p:spPr>
              <a:xfrm>
                <a:off x="609616" y="2870374"/>
                <a:ext cx="2407460" cy="515365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20XX.6.30</a:t>
                </a:r>
              </a:p>
            </p:txBody>
          </p:sp>
        </p:grpSp>
        <p:grpSp>
          <p:nvGrpSpPr>
            <p:cNvPr id="61" name="îṥ1íde"/>
            <p:cNvGrpSpPr/>
            <p:nvPr/>
          </p:nvGrpSpPr>
          <p:grpSpPr>
            <a:xfrm>
              <a:off x="7413752" y="922395"/>
              <a:ext cx="2912813" cy="1069835"/>
              <a:chOff x="9029821" y="2905265"/>
              <a:chExt cx="2912813" cy="1069835"/>
            </a:xfrm>
          </p:grpSpPr>
          <p:sp>
            <p:nvSpPr>
              <p:cNvPr id="62" name="ïşľîḍé"/>
              <p:cNvSpPr txBox="1"/>
              <p:nvPr/>
            </p:nvSpPr>
            <p:spPr>
              <a:xfrm>
                <a:off x="9029821" y="3385544"/>
                <a:ext cx="2912813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lnSpcReduction="10000"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200" kern="0" dirty="0">
                    <a:solidFill>
                      <a:srgbClr val="4D4D4D"/>
                    </a:solidFill>
                    <a:cs typeface="+mn-ea"/>
                    <a:sym typeface="+mn-lt"/>
                  </a:rPr>
                  <a:t>Click here to add content that matches the title.</a:t>
                </a:r>
              </a:p>
            </p:txBody>
          </p:sp>
          <p:sp>
            <p:nvSpPr>
              <p:cNvPr id="63" name="íṧlíḓe"/>
              <p:cNvSpPr/>
              <p:nvPr/>
            </p:nvSpPr>
            <p:spPr>
              <a:xfrm>
                <a:off x="9029821" y="2905265"/>
                <a:ext cx="2457615" cy="480474"/>
              </a:xfrm>
              <a:prstGeom prst="rect">
                <a:avLst/>
              </a:prstGeom>
            </p:spPr>
            <p:txBody>
              <a:bodyPr wrap="none" lIns="72000" tIns="0" rIns="72000" bIns="0">
                <a:norm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600" b="1" kern="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20XX.10.20</a:t>
                </a:r>
              </a:p>
            </p:txBody>
          </p:sp>
        </p:grpSp>
      </p:grpSp>
      <p:sp>
        <p:nvSpPr>
          <p:cNvPr id="64" name="ïšliďe"/>
          <p:cNvSpPr txBox="1"/>
          <p:nvPr/>
        </p:nvSpPr>
        <p:spPr>
          <a:xfrm>
            <a:off x="323388" y="2829243"/>
            <a:ext cx="2477256" cy="515027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lnSpcReduction="10000"/>
          </a:bodyPr>
          <a:lstStyle/>
          <a:p>
            <a:pPr algn="r" defTabSz="913765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4D4D4D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5" name="îṩ1ïḋe"/>
          <p:cNvSpPr/>
          <p:nvPr/>
        </p:nvSpPr>
        <p:spPr>
          <a:xfrm>
            <a:off x="697230" y="2433955"/>
            <a:ext cx="2103120" cy="395605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20XX.3.1</a:t>
            </a:r>
          </a:p>
        </p:txBody>
      </p:sp>
      <p:sp>
        <p:nvSpPr>
          <p:cNvPr id="66" name="ïšliďe"/>
          <p:cNvSpPr txBox="1"/>
          <p:nvPr/>
        </p:nvSpPr>
        <p:spPr>
          <a:xfrm>
            <a:off x="4711957" y="5026930"/>
            <a:ext cx="2477256" cy="515027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lnSpcReduction="10000"/>
          </a:bodyPr>
          <a:lstStyle/>
          <a:p>
            <a:pPr algn="ctr" defTabSz="913765">
              <a:lnSpc>
                <a:spcPct val="150000"/>
              </a:lnSpc>
              <a:defRPr/>
            </a:pPr>
            <a:r>
              <a:rPr lang="en-US" altLang="zh-CN" sz="1200" kern="0" dirty="0">
                <a:solidFill>
                  <a:srgbClr val="4D4D4D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7" name="îṩ1ïḋe"/>
          <p:cNvSpPr/>
          <p:nvPr/>
        </p:nvSpPr>
        <p:spPr>
          <a:xfrm>
            <a:off x="4899025" y="4558665"/>
            <a:ext cx="2103120" cy="402590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20XX.9.15</a:t>
            </a:r>
          </a:p>
        </p:txBody>
      </p:sp>
      <p:sp>
        <p:nvSpPr>
          <p:cNvPr id="68" name="iŝľîḍê"/>
          <p:cNvSpPr txBox="1"/>
          <p:nvPr/>
        </p:nvSpPr>
        <p:spPr>
          <a:xfrm>
            <a:off x="9535160" y="2707640"/>
            <a:ext cx="2544445" cy="687705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kern="0" dirty="0">
                <a:solidFill>
                  <a:srgbClr val="4D4D4D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69" name="iṩ1íďé"/>
          <p:cNvSpPr/>
          <p:nvPr/>
        </p:nvSpPr>
        <p:spPr>
          <a:xfrm>
            <a:off x="9535160" y="2433320"/>
            <a:ext cx="2146935" cy="396240"/>
          </a:xfrm>
          <a:prstGeom prst="rect">
            <a:avLst/>
          </a:prstGeom>
        </p:spPr>
        <p:txBody>
          <a:bodyPr wrap="none" lIns="72000" tIns="0" rIns="72000" bIns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600" b="1" kern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20XX.12.31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2579552" cy="697230"/>
            <a:chOff x="6096000" y="2061026"/>
            <a:chExt cx="2579552" cy="69723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666"/>
              <a:ext cx="231648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Three jobs</a:t>
              </a:r>
            </a:p>
          </p:txBody>
        </p:sp>
      </p:grpSp>
      <p:grpSp>
        <p:nvGrpSpPr>
          <p:cNvPr id="3" name="92d03d02-1f5d-4991-81c5-980926a5b44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662749" y="1876845"/>
            <a:ext cx="8866757" cy="4458460"/>
            <a:chOff x="727664" y="1123950"/>
            <a:chExt cx="10736984" cy="5398864"/>
          </a:xfrm>
        </p:grpSpPr>
        <p:cxnSp>
          <p:nvCxnSpPr>
            <p:cNvPr id="2" name="直接连接符 1"/>
            <p:cNvCxnSpPr/>
            <p:nvPr/>
          </p:nvCxnSpPr>
          <p:spPr>
            <a:xfrm>
              <a:off x="786000" y="3739751"/>
              <a:ext cx="10678339" cy="1"/>
            </a:xfrm>
            <a:prstGeom prst="line">
              <a:avLst/>
            </a:prstGeom>
            <a:ln w="9525" cap="rnd">
              <a:solidFill>
                <a:schemeClr val="tx1">
                  <a:lumMod val="85000"/>
                  <a:lumOff val="1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íŝľïďè"/>
            <p:cNvSpPr/>
            <p:nvPr/>
          </p:nvSpPr>
          <p:spPr bwMode="auto">
            <a:xfrm>
              <a:off x="7904861" y="1123951"/>
              <a:ext cx="3559478" cy="1953778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3" name="íślïďê"/>
            <p:cNvSpPr/>
            <p:nvPr/>
          </p:nvSpPr>
          <p:spPr bwMode="auto">
            <a:xfrm>
              <a:off x="4316262" y="1123950"/>
              <a:ext cx="3559478" cy="1953778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4" name="iṧļiḑè"/>
            <p:cNvSpPr/>
            <p:nvPr/>
          </p:nvSpPr>
          <p:spPr bwMode="auto">
            <a:xfrm>
              <a:off x="727664" y="1123950"/>
              <a:ext cx="3559478" cy="1953778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zh-CN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15" name="ïsḻîdê"/>
            <p:cNvSpPr/>
            <p:nvPr/>
          </p:nvSpPr>
          <p:spPr bwMode="auto">
            <a:xfrm>
              <a:off x="7904861" y="2640763"/>
              <a:ext cx="3559478" cy="443512"/>
            </a:xfrm>
            <a:prstGeom prst="rect">
              <a:avLst/>
            </a:prstGeom>
            <a:gradFill>
              <a:gsLst>
                <a:gs pos="0">
                  <a:srgbClr val="583ABE"/>
                </a:gs>
                <a:gs pos="95000">
                  <a:srgbClr val="D72171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7" name="išḷîďé"/>
            <p:cNvSpPr/>
            <p:nvPr/>
          </p:nvSpPr>
          <p:spPr bwMode="auto">
            <a:xfrm>
              <a:off x="4316262" y="2640763"/>
              <a:ext cx="3559478" cy="443512"/>
            </a:xfrm>
            <a:prstGeom prst="rect">
              <a:avLst/>
            </a:prstGeom>
            <a:gradFill>
              <a:gsLst>
                <a:gs pos="0">
                  <a:srgbClr val="F86246"/>
                </a:gs>
                <a:gs pos="95000">
                  <a:srgbClr val="D72171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8" name="íṡļíḋe"/>
            <p:cNvSpPr/>
            <p:nvPr/>
          </p:nvSpPr>
          <p:spPr bwMode="auto">
            <a:xfrm>
              <a:off x="727664" y="2640763"/>
              <a:ext cx="3559478" cy="443512"/>
            </a:xfrm>
            <a:prstGeom prst="rect">
              <a:avLst/>
            </a:prstGeom>
            <a:gradFill>
              <a:gsLst>
                <a:gs pos="0">
                  <a:srgbClr val="583ABE"/>
                </a:gs>
                <a:gs pos="95000">
                  <a:srgbClr val="D72171"/>
                </a:gs>
              </a:gsLst>
              <a:lin ang="0" scaled="0"/>
            </a:gradFill>
            <a:ln>
              <a:noFill/>
            </a:ln>
          </p:spPr>
          <p:txBody>
            <a:bodyPr anchor="ctr"/>
            <a:lstStyle/>
            <a:p>
              <a:pPr lvl="0"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19" name="ïṥlíḍe"/>
            <p:cNvGrpSpPr/>
            <p:nvPr/>
          </p:nvGrpSpPr>
          <p:grpSpPr>
            <a:xfrm>
              <a:off x="2169903" y="3402251"/>
              <a:ext cx="675000" cy="675005"/>
              <a:chOff x="7209746" y="4153276"/>
              <a:chExt cx="675000" cy="675005"/>
            </a:xfrm>
          </p:grpSpPr>
          <p:sp>
            <p:nvSpPr>
              <p:cNvPr id="29" name="isľïde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gradFill>
                <a:gsLst>
                  <a:gs pos="0">
                    <a:srgbClr val="583ABE"/>
                  </a:gs>
                  <a:gs pos="95000">
                    <a:srgbClr val="D72171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0" name="iŝļîďè"/>
              <p:cNvSpPr/>
              <p:nvPr/>
            </p:nvSpPr>
            <p:spPr bwMode="auto">
              <a:xfrm>
                <a:off x="7375153" y="4322040"/>
                <a:ext cx="344185" cy="337474"/>
              </a:xfrm>
              <a:custGeom>
                <a:avLst/>
                <a:gdLst>
                  <a:gd name="T0" fmla="*/ 1312 w 1990"/>
                  <a:gd name="T1" fmla="*/ 1552 h 1954"/>
                  <a:gd name="T2" fmla="*/ 291 w 1990"/>
                  <a:gd name="T3" fmla="*/ 1746 h 1954"/>
                  <a:gd name="T4" fmla="*/ 0 w 1990"/>
                  <a:gd name="T5" fmla="*/ 540 h 1954"/>
                  <a:gd name="T6" fmla="*/ 515 w 1990"/>
                  <a:gd name="T7" fmla="*/ 249 h 1954"/>
                  <a:gd name="T8" fmla="*/ 1205 w 1990"/>
                  <a:gd name="T9" fmla="*/ 0 h 1954"/>
                  <a:gd name="T10" fmla="*/ 1496 w 1990"/>
                  <a:gd name="T11" fmla="*/ 489 h 1954"/>
                  <a:gd name="T12" fmla="*/ 1413 w 1990"/>
                  <a:gd name="T13" fmla="*/ 291 h 1954"/>
                  <a:gd name="T14" fmla="*/ 802 w 1990"/>
                  <a:gd name="T15" fmla="*/ 83 h 1954"/>
                  <a:gd name="T16" fmla="*/ 1039 w 1990"/>
                  <a:gd name="T17" fmla="*/ 249 h 1954"/>
                  <a:gd name="T18" fmla="*/ 1243 w 1990"/>
                  <a:gd name="T19" fmla="*/ 499 h 1954"/>
                  <a:gd name="T20" fmla="*/ 291 w 1990"/>
                  <a:gd name="T21" fmla="*/ 333 h 1954"/>
                  <a:gd name="T22" fmla="*/ 83 w 1990"/>
                  <a:gd name="T23" fmla="*/ 1455 h 1954"/>
                  <a:gd name="T24" fmla="*/ 1039 w 1990"/>
                  <a:gd name="T25" fmla="*/ 1663 h 1954"/>
                  <a:gd name="T26" fmla="*/ 1641 w 1990"/>
                  <a:gd name="T27" fmla="*/ 1453 h 1954"/>
                  <a:gd name="T28" fmla="*/ 1138 w 1990"/>
                  <a:gd name="T29" fmla="*/ 583 h 1954"/>
                  <a:gd name="T30" fmla="*/ 1641 w 1990"/>
                  <a:gd name="T31" fmla="*/ 1453 h 1954"/>
                  <a:gd name="T32" fmla="*/ 1752 w 1990"/>
                  <a:gd name="T33" fmla="*/ 809 h 1954"/>
                  <a:gd name="T34" fmla="*/ 1026 w 1990"/>
                  <a:gd name="T35" fmla="*/ 1228 h 1954"/>
                  <a:gd name="T36" fmla="*/ 1767 w 1990"/>
                  <a:gd name="T37" fmla="*/ 1422 h 1954"/>
                  <a:gd name="T38" fmla="*/ 1717 w 1990"/>
                  <a:gd name="T39" fmla="*/ 1835 h 1954"/>
                  <a:gd name="T40" fmla="*/ 1767 w 1990"/>
                  <a:gd name="T41" fmla="*/ 1422 h 1954"/>
                  <a:gd name="T42" fmla="*/ 1739 w 1990"/>
                  <a:gd name="T43" fmla="*/ 1874 h 1954"/>
                  <a:gd name="T44" fmla="*/ 1956 w 1990"/>
                  <a:gd name="T45" fmla="*/ 1749 h 1954"/>
                  <a:gd name="T46" fmla="*/ 249 w 1990"/>
                  <a:gd name="T47" fmla="*/ 551 h 1954"/>
                  <a:gd name="T48" fmla="*/ 803 w 1990"/>
                  <a:gd name="T49" fmla="*/ 613 h 1954"/>
                  <a:gd name="T50" fmla="*/ 675 w 1990"/>
                  <a:gd name="T51" fmla="*/ 828 h 1954"/>
                  <a:gd name="T52" fmla="*/ 249 w 1990"/>
                  <a:gd name="T53" fmla="*/ 890 h 1954"/>
                  <a:gd name="T54" fmla="*/ 675 w 1990"/>
                  <a:gd name="T55" fmla="*/ 828 h 1954"/>
                  <a:gd name="T56" fmla="*/ 675 w 1990"/>
                  <a:gd name="T57" fmla="*/ 1167 h 1954"/>
                  <a:gd name="T58" fmla="*/ 249 w 1990"/>
                  <a:gd name="T59" fmla="*/ 1105 h 1954"/>
                  <a:gd name="T60" fmla="*/ 249 w 1990"/>
                  <a:gd name="T61" fmla="*/ 1444 h 1954"/>
                  <a:gd name="T62" fmla="*/ 803 w 1990"/>
                  <a:gd name="T63" fmla="*/ 1382 h 1954"/>
                  <a:gd name="T64" fmla="*/ 249 w 1990"/>
                  <a:gd name="T65" fmla="*/ 1444 h 1954"/>
                  <a:gd name="T66" fmla="*/ 1179 w 1990"/>
                  <a:gd name="T67" fmla="*/ 961 h 1954"/>
                  <a:gd name="T68" fmla="*/ 1300 w 1990"/>
                  <a:gd name="T69" fmla="*/ 1219 h 1954"/>
                  <a:gd name="T70" fmla="*/ 1604 w 1990"/>
                  <a:gd name="T71" fmla="*/ 858 h 1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990" h="1954">
                    <a:moveTo>
                      <a:pt x="1231" y="1534"/>
                    </a:moveTo>
                    <a:cubicBezTo>
                      <a:pt x="1258" y="1542"/>
                      <a:pt x="1285" y="1548"/>
                      <a:pt x="1312" y="1552"/>
                    </a:cubicBezTo>
                    <a:cubicBezTo>
                      <a:pt x="1272" y="1665"/>
                      <a:pt x="1165" y="1746"/>
                      <a:pt x="1039" y="1746"/>
                    </a:cubicBezTo>
                    <a:lnTo>
                      <a:pt x="291" y="1746"/>
                    </a:lnTo>
                    <a:cubicBezTo>
                      <a:pt x="131" y="1746"/>
                      <a:pt x="0" y="1615"/>
                      <a:pt x="0" y="1455"/>
                    </a:cubicBezTo>
                    <a:lnTo>
                      <a:pt x="0" y="540"/>
                    </a:lnTo>
                    <a:cubicBezTo>
                      <a:pt x="0" y="380"/>
                      <a:pt x="131" y="249"/>
                      <a:pt x="291" y="249"/>
                    </a:cubicBezTo>
                    <a:lnTo>
                      <a:pt x="515" y="249"/>
                    </a:lnTo>
                    <a:cubicBezTo>
                      <a:pt x="535" y="109"/>
                      <a:pt x="656" y="0"/>
                      <a:pt x="802" y="0"/>
                    </a:cubicBezTo>
                    <a:lnTo>
                      <a:pt x="1205" y="0"/>
                    </a:lnTo>
                    <a:cubicBezTo>
                      <a:pt x="1366" y="0"/>
                      <a:pt x="1496" y="131"/>
                      <a:pt x="1496" y="291"/>
                    </a:cubicBezTo>
                    <a:lnTo>
                      <a:pt x="1496" y="489"/>
                    </a:lnTo>
                    <a:cubicBezTo>
                      <a:pt x="1469" y="484"/>
                      <a:pt x="1441" y="480"/>
                      <a:pt x="1413" y="479"/>
                    </a:cubicBezTo>
                    <a:lnTo>
                      <a:pt x="1413" y="291"/>
                    </a:lnTo>
                    <a:cubicBezTo>
                      <a:pt x="1413" y="176"/>
                      <a:pt x="1320" y="83"/>
                      <a:pt x="1205" y="83"/>
                    </a:cubicBezTo>
                    <a:lnTo>
                      <a:pt x="802" y="83"/>
                    </a:lnTo>
                    <a:cubicBezTo>
                      <a:pt x="701" y="83"/>
                      <a:pt x="617" y="155"/>
                      <a:pt x="598" y="249"/>
                    </a:cubicBezTo>
                    <a:lnTo>
                      <a:pt x="1039" y="249"/>
                    </a:lnTo>
                    <a:cubicBezTo>
                      <a:pt x="1180" y="249"/>
                      <a:pt x="1297" y="349"/>
                      <a:pt x="1324" y="482"/>
                    </a:cubicBezTo>
                    <a:cubicBezTo>
                      <a:pt x="1297" y="485"/>
                      <a:pt x="1270" y="491"/>
                      <a:pt x="1243" y="499"/>
                    </a:cubicBezTo>
                    <a:cubicBezTo>
                      <a:pt x="1224" y="404"/>
                      <a:pt x="1140" y="333"/>
                      <a:pt x="1039" y="333"/>
                    </a:cubicBezTo>
                    <a:lnTo>
                      <a:pt x="291" y="333"/>
                    </a:lnTo>
                    <a:cubicBezTo>
                      <a:pt x="177" y="333"/>
                      <a:pt x="83" y="426"/>
                      <a:pt x="83" y="540"/>
                    </a:cubicBezTo>
                    <a:lnTo>
                      <a:pt x="83" y="1455"/>
                    </a:lnTo>
                    <a:cubicBezTo>
                      <a:pt x="83" y="1569"/>
                      <a:pt x="177" y="1663"/>
                      <a:pt x="291" y="1663"/>
                    </a:cubicBezTo>
                    <a:lnTo>
                      <a:pt x="1039" y="1663"/>
                    </a:lnTo>
                    <a:cubicBezTo>
                      <a:pt x="1126" y="1663"/>
                      <a:pt x="1200" y="1609"/>
                      <a:pt x="1231" y="1534"/>
                    </a:cubicBezTo>
                    <a:close/>
                    <a:moveTo>
                      <a:pt x="1641" y="1453"/>
                    </a:moveTo>
                    <a:cubicBezTo>
                      <a:pt x="1401" y="1591"/>
                      <a:pt x="1093" y="1509"/>
                      <a:pt x="955" y="1269"/>
                    </a:cubicBezTo>
                    <a:cubicBezTo>
                      <a:pt x="816" y="1029"/>
                      <a:pt x="899" y="722"/>
                      <a:pt x="1138" y="583"/>
                    </a:cubicBezTo>
                    <a:cubicBezTo>
                      <a:pt x="1378" y="445"/>
                      <a:pt x="1686" y="527"/>
                      <a:pt x="1824" y="767"/>
                    </a:cubicBezTo>
                    <a:cubicBezTo>
                      <a:pt x="1963" y="1007"/>
                      <a:pt x="1880" y="1314"/>
                      <a:pt x="1641" y="1453"/>
                    </a:cubicBezTo>
                    <a:close/>
                    <a:moveTo>
                      <a:pt x="1599" y="1381"/>
                    </a:moveTo>
                    <a:cubicBezTo>
                      <a:pt x="1799" y="1266"/>
                      <a:pt x="1868" y="1009"/>
                      <a:pt x="1752" y="809"/>
                    </a:cubicBezTo>
                    <a:cubicBezTo>
                      <a:pt x="1637" y="608"/>
                      <a:pt x="1380" y="539"/>
                      <a:pt x="1180" y="655"/>
                    </a:cubicBezTo>
                    <a:cubicBezTo>
                      <a:pt x="980" y="771"/>
                      <a:pt x="911" y="1027"/>
                      <a:pt x="1026" y="1228"/>
                    </a:cubicBezTo>
                    <a:cubicBezTo>
                      <a:pt x="1142" y="1428"/>
                      <a:pt x="1399" y="1497"/>
                      <a:pt x="1599" y="1381"/>
                    </a:cubicBezTo>
                    <a:close/>
                    <a:moveTo>
                      <a:pt x="1767" y="1422"/>
                    </a:moveTo>
                    <a:lnTo>
                      <a:pt x="1551" y="1547"/>
                    </a:lnTo>
                    <a:lnTo>
                      <a:pt x="1717" y="1835"/>
                    </a:lnTo>
                    <a:lnTo>
                      <a:pt x="1933" y="1710"/>
                    </a:lnTo>
                    <a:lnTo>
                      <a:pt x="1767" y="1422"/>
                    </a:lnTo>
                    <a:close/>
                    <a:moveTo>
                      <a:pt x="1956" y="1749"/>
                    </a:moveTo>
                    <a:lnTo>
                      <a:pt x="1739" y="1874"/>
                    </a:lnTo>
                    <a:cubicBezTo>
                      <a:pt x="1774" y="1934"/>
                      <a:pt x="1850" y="1954"/>
                      <a:pt x="1910" y="1919"/>
                    </a:cubicBezTo>
                    <a:cubicBezTo>
                      <a:pt x="1969" y="1885"/>
                      <a:pt x="1990" y="1809"/>
                      <a:pt x="1956" y="1749"/>
                    </a:cubicBezTo>
                    <a:close/>
                    <a:moveTo>
                      <a:pt x="803" y="551"/>
                    </a:moveTo>
                    <a:lnTo>
                      <a:pt x="249" y="551"/>
                    </a:lnTo>
                    <a:lnTo>
                      <a:pt x="249" y="613"/>
                    </a:lnTo>
                    <a:lnTo>
                      <a:pt x="803" y="613"/>
                    </a:lnTo>
                    <a:lnTo>
                      <a:pt x="803" y="551"/>
                    </a:lnTo>
                    <a:close/>
                    <a:moveTo>
                      <a:pt x="675" y="828"/>
                    </a:moveTo>
                    <a:lnTo>
                      <a:pt x="249" y="828"/>
                    </a:lnTo>
                    <a:lnTo>
                      <a:pt x="249" y="890"/>
                    </a:lnTo>
                    <a:lnTo>
                      <a:pt x="675" y="890"/>
                    </a:lnTo>
                    <a:lnTo>
                      <a:pt x="675" y="828"/>
                    </a:lnTo>
                    <a:close/>
                    <a:moveTo>
                      <a:pt x="249" y="1167"/>
                    </a:moveTo>
                    <a:lnTo>
                      <a:pt x="675" y="1167"/>
                    </a:lnTo>
                    <a:lnTo>
                      <a:pt x="675" y="1105"/>
                    </a:lnTo>
                    <a:lnTo>
                      <a:pt x="249" y="1105"/>
                    </a:lnTo>
                    <a:lnTo>
                      <a:pt x="249" y="1167"/>
                    </a:lnTo>
                    <a:close/>
                    <a:moveTo>
                      <a:pt x="249" y="1444"/>
                    </a:moveTo>
                    <a:lnTo>
                      <a:pt x="803" y="1444"/>
                    </a:lnTo>
                    <a:lnTo>
                      <a:pt x="803" y="1382"/>
                    </a:lnTo>
                    <a:lnTo>
                      <a:pt x="249" y="1382"/>
                    </a:lnTo>
                    <a:lnTo>
                      <a:pt x="249" y="1444"/>
                    </a:lnTo>
                    <a:close/>
                    <a:moveTo>
                      <a:pt x="1308" y="1105"/>
                    </a:moveTo>
                    <a:lnTo>
                      <a:pt x="1179" y="961"/>
                    </a:lnTo>
                    <a:lnTo>
                      <a:pt x="1118" y="1017"/>
                    </a:lnTo>
                    <a:lnTo>
                      <a:pt x="1300" y="1219"/>
                    </a:lnTo>
                    <a:lnTo>
                      <a:pt x="1657" y="922"/>
                    </a:lnTo>
                    <a:lnTo>
                      <a:pt x="1604" y="858"/>
                    </a:lnTo>
                    <a:lnTo>
                      <a:pt x="1308" y="11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iśḻiďê"/>
            <p:cNvGrpSpPr/>
            <p:nvPr/>
          </p:nvGrpSpPr>
          <p:grpSpPr>
            <a:xfrm>
              <a:off x="9347097" y="3402251"/>
              <a:ext cx="675000" cy="675005"/>
              <a:chOff x="7209746" y="4153276"/>
              <a:chExt cx="675000" cy="675005"/>
            </a:xfrm>
          </p:grpSpPr>
          <p:sp>
            <p:nvSpPr>
              <p:cNvPr id="27" name="iṥ1íḓê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gradFill>
                <a:gsLst>
                  <a:gs pos="0">
                    <a:srgbClr val="583ABE"/>
                  </a:gs>
                  <a:gs pos="95000">
                    <a:srgbClr val="D72171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8" name="íṧļîḓe"/>
              <p:cNvSpPr/>
              <p:nvPr/>
            </p:nvSpPr>
            <p:spPr bwMode="auto">
              <a:xfrm>
                <a:off x="7375153" y="4369846"/>
                <a:ext cx="344185" cy="241860"/>
              </a:xfrm>
              <a:custGeom>
                <a:avLst/>
                <a:gdLst>
                  <a:gd name="connsiteX0" fmla="*/ 450100 w 607639"/>
                  <a:gd name="connsiteY0" fmla="*/ 313203 h 426991"/>
                  <a:gd name="connsiteX1" fmla="*/ 450100 w 607639"/>
                  <a:gd name="connsiteY1" fmla="*/ 403167 h 426991"/>
                  <a:gd name="connsiteX2" fmla="*/ 585744 w 607639"/>
                  <a:gd name="connsiteY2" fmla="*/ 403167 h 426991"/>
                  <a:gd name="connsiteX3" fmla="*/ 586100 w 607639"/>
                  <a:gd name="connsiteY3" fmla="*/ 313203 h 426991"/>
                  <a:gd name="connsiteX4" fmla="*/ 530294 w 607639"/>
                  <a:gd name="connsiteY4" fmla="*/ 313203 h 426991"/>
                  <a:gd name="connsiteX5" fmla="*/ 530116 w 607639"/>
                  <a:gd name="connsiteY5" fmla="*/ 313203 h 426991"/>
                  <a:gd name="connsiteX6" fmla="*/ 529760 w 607639"/>
                  <a:gd name="connsiteY6" fmla="*/ 313203 h 426991"/>
                  <a:gd name="connsiteX7" fmla="*/ 450901 w 607639"/>
                  <a:gd name="connsiteY7" fmla="*/ 313203 h 426991"/>
                  <a:gd name="connsiteX8" fmla="*/ 236309 w 607639"/>
                  <a:gd name="connsiteY8" fmla="*/ 313203 h 426991"/>
                  <a:gd name="connsiteX9" fmla="*/ 236309 w 607639"/>
                  <a:gd name="connsiteY9" fmla="*/ 403167 h 426991"/>
                  <a:gd name="connsiteX10" fmla="*/ 371953 w 607639"/>
                  <a:gd name="connsiteY10" fmla="*/ 403167 h 426991"/>
                  <a:gd name="connsiteX11" fmla="*/ 372754 w 607639"/>
                  <a:gd name="connsiteY11" fmla="*/ 313203 h 426991"/>
                  <a:gd name="connsiteX12" fmla="*/ 237110 w 607639"/>
                  <a:gd name="connsiteY12" fmla="*/ 313203 h 426991"/>
                  <a:gd name="connsiteX13" fmla="*/ 22519 w 607639"/>
                  <a:gd name="connsiteY13" fmla="*/ 313203 h 426991"/>
                  <a:gd name="connsiteX14" fmla="*/ 22519 w 607639"/>
                  <a:gd name="connsiteY14" fmla="*/ 403167 h 426991"/>
                  <a:gd name="connsiteX15" fmla="*/ 158163 w 607639"/>
                  <a:gd name="connsiteY15" fmla="*/ 403167 h 426991"/>
                  <a:gd name="connsiteX16" fmla="*/ 158964 w 607639"/>
                  <a:gd name="connsiteY16" fmla="*/ 313203 h 426991"/>
                  <a:gd name="connsiteX17" fmla="*/ 91498 w 607639"/>
                  <a:gd name="connsiteY17" fmla="*/ 313203 h 426991"/>
                  <a:gd name="connsiteX18" fmla="*/ 91231 w 607639"/>
                  <a:gd name="connsiteY18" fmla="*/ 313203 h 426991"/>
                  <a:gd name="connsiteX19" fmla="*/ 90964 w 607639"/>
                  <a:gd name="connsiteY19" fmla="*/ 313203 h 426991"/>
                  <a:gd name="connsiteX20" fmla="*/ 23320 w 607639"/>
                  <a:gd name="connsiteY20" fmla="*/ 313203 h 426991"/>
                  <a:gd name="connsiteX21" fmla="*/ 91409 w 607639"/>
                  <a:gd name="connsiteY21" fmla="*/ 224751 h 426991"/>
                  <a:gd name="connsiteX22" fmla="*/ 530294 w 607639"/>
                  <a:gd name="connsiteY22" fmla="*/ 224751 h 426991"/>
                  <a:gd name="connsiteX23" fmla="*/ 540084 w 607639"/>
                  <a:gd name="connsiteY23" fmla="*/ 234530 h 426991"/>
                  <a:gd name="connsiteX24" fmla="*/ 540084 w 607639"/>
                  <a:gd name="connsiteY24" fmla="*/ 292135 h 426991"/>
                  <a:gd name="connsiteX25" fmla="*/ 586456 w 607639"/>
                  <a:gd name="connsiteY25" fmla="*/ 292135 h 426991"/>
                  <a:gd name="connsiteX26" fmla="*/ 607639 w 607639"/>
                  <a:gd name="connsiteY26" fmla="*/ 313203 h 426991"/>
                  <a:gd name="connsiteX27" fmla="*/ 607639 w 607639"/>
                  <a:gd name="connsiteY27" fmla="*/ 403167 h 426991"/>
                  <a:gd name="connsiteX28" fmla="*/ 586456 w 607639"/>
                  <a:gd name="connsiteY28" fmla="*/ 426991 h 426991"/>
                  <a:gd name="connsiteX29" fmla="*/ 451524 w 607639"/>
                  <a:gd name="connsiteY29" fmla="*/ 426991 h 426991"/>
                  <a:gd name="connsiteX30" fmla="*/ 427582 w 607639"/>
                  <a:gd name="connsiteY30" fmla="*/ 403167 h 426991"/>
                  <a:gd name="connsiteX31" fmla="*/ 427582 w 607639"/>
                  <a:gd name="connsiteY31" fmla="*/ 313203 h 426991"/>
                  <a:gd name="connsiteX32" fmla="*/ 451524 w 607639"/>
                  <a:gd name="connsiteY32" fmla="*/ 292135 h 426991"/>
                  <a:gd name="connsiteX33" fmla="*/ 517566 w 607639"/>
                  <a:gd name="connsiteY33" fmla="*/ 292135 h 426991"/>
                  <a:gd name="connsiteX34" fmla="*/ 517566 w 607639"/>
                  <a:gd name="connsiteY34" fmla="*/ 247242 h 426991"/>
                  <a:gd name="connsiteX35" fmla="*/ 315079 w 607639"/>
                  <a:gd name="connsiteY35" fmla="*/ 247242 h 426991"/>
                  <a:gd name="connsiteX36" fmla="*/ 315079 w 607639"/>
                  <a:gd name="connsiteY36" fmla="*/ 292135 h 426991"/>
                  <a:gd name="connsiteX37" fmla="*/ 372665 w 607639"/>
                  <a:gd name="connsiteY37" fmla="*/ 292135 h 426991"/>
                  <a:gd name="connsiteX38" fmla="*/ 393849 w 607639"/>
                  <a:gd name="connsiteY38" fmla="*/ 313203 h 426991"/>
                  <a:gd name="connsiteX39" fmla="*/ 393849 w 607639"/>
                  <a:gd name="connsiteY39" fmla="*/ 403167 h 426991"/>
                  <a:gd name="connsiteX40" fmla="*/ 372665 w 607639"/>
                  <a:gd name="connsiteY40" fmla="*/ 426991 h 426991"/>
                  <a:gd name="connsiteX41" fmla="*/ 237733 w 607639"/>
                  <a:gd name="connsiteY41" fmla="*/ 426991 h 426991"/>
                  <a:gd name="connsiteX42" fmla="*/ 213791 w 607639"/>
                  <a:gd name="connsiteY42" fmla="*/ 403167 h 426991"/>
                  <a:gd name="connsiteX43" fmla="*/ 213791 w 607639"/>
                  <a:gd name="connsiteY43" fmla="*/ 313203 h 426991"/>
                  <a:gd name="connsiteX44" fmla="*/ 237733 w 607639"/>
                  <a:gd name="connsiteY44" fmla="*/ 292135 h 426991"/>
                  <a:gd name="connsiteX45" fmla="*/ 292561 w 607639"/>
                  <a:gd name="connsiteY45" fmla="*/ 292135 h 426991"/>
                  <a:gd name="connsiteX46" fmla="*/ 292561 w 607639"/>
                  <a:gd name="connsiteY46" fmla="*/ 247242 h 426991"/>
                  <a:gd name="connsiteX47" fmla="*/ 101288 w 607639"/>
                  <a:gd name="connsiteY47" fmla="*/ 247242 h 426991"/>
                  <a:gd name="connsiteX48" fmla="*/ 101288 w 607639"/>
                  <a:gd name="connsiteY48" fmla="*/ 292135 h 426991"/>
                  <a:gd name="connsiteX49" fmla="*/ 158875 w 607639"/>
                  <a:gd name="connsiteY49" fmla="*/ 292135 h 426991"/>
                  <a:gd name="connsiteX50" fmla="*/ 180058 w 607639"/>
                  <a:gd name="connsiteY50" fmla="*/ 313203 h 426991"/>
                  <a:gd name="connsiteX51" fmla="*/ 180058 w 607639"/>
                  <a:gd name="connsiteY51" fmla="*/ 403167 h 426991"/>
                  <a:gd name="connsiteX52" fmla="*/ 158875 w 607639"/>
                  <a:gd name="connsiteY52" fmla="*/ 426991 h 426991"/>
                  <a:gd name="connsiteX53" fmla="*/ 24032 w 607639"/>
                  <a:gd name="connsiteY53" fmla="*/ 426991 h 426991"/>
                  <a:gd name="connsiteX54" fmla="*/ 0 w 607639"/>
                  <a:gd name="connsiteY54" fmla="*/ 403167 h 426991"/>
                  <a:gd name="connsiteX55" fmla="*/ 0 w 607639"/>
                  <a:gd name="connsiteY55" fmla="*/ 313203 h 426991"/>
                  <a:gd name="connsiteX56" fmla="*/ 24032 w 607639"/>
                  <a:gd name="connsiteY56" fmla="*/ 292135 h 426991"/>
                  <a:gd name="connsiteX57" fmla="*/ 78770 w 607639"/>
                  <a:gd name="connsiteY57" fmla="*/ 292135 h 426991"/>
                  <a:gd name="connsiteX58" fmla="*/ 78770 w 607639"/>
                  <a:gd name="connsiteY58" fmla="*/ 234530 h 426991"/>
                  <a:gd name="connsiteX59" fmla="*/ 91409 w 607639"/>
                  <a:gd name="connsiteY59" fmla="*/ 224751 h 426991"/>
                  <a:gd name="connsiteX60" fmla="*/ 236326 w 607639"/>
                  <a:gd name="connsiteY60" fmla="*/ 21066 h 426991"/>
                  <a:gd name="connsiteX61" fmla="*/ 236326 w 607639"/>
                  <a:gd name="connsiteY61" fmla="*/ 111021 h 426991"/>
                  <a:gd name="connsiteX62" fmla="*/ 371758 w 607639"/>
                  <a:gd name="connsiteY62" fmla="*/ 111021 h 426991"/>
                  <a:gd name="connsiteX63" fmla="*/ 372380 w 607639"/>
                  <a:gd name="connsiteY63" fmla="*/ 21066 h 426991"/>
                  <a:gd name="connsiteX64" fmla="*/ 237127 w 607639"/>
                  <a:gd name="connsiteY64" fmla="*/ 21066 h 426991"/>
                  <a:gd name="connsiteX65" fmla="*/ 237750 w 607639"/>
                  <a:gd name="connsiteY65" fmla="*/ 0 h 426991"/>
                  <a:gd name="connsiteX66" fmla="*/ 372647 w 607639"/>
                  <a:gd name="connsiteY66" fmla="*/ 0 h 426991"/>
                  <a:gd name="connsiteX67" fmla="*/ 393825 w 607639"/>
                  <a:gd name="connsiteY67" fmla="*/ 21066 h 426991"/>
                  <a:gd name="connsiteX68" fmla="*/ 393825 w 607639"/>
                  <a:gd name="connsiteY68" fmla="*/ 111021 h 426991"/>
                  <a:gd name="connsiteX69" fmla="*/ 372647 w 607639"/>
                  <a:gd name="connsiteY69" fmla="*/ 134843 h 426991"/>
                  <a:gd name="connsiteX70" fmla="*/ 315076 w 607639"/>
                  <a:gd name="connsiteY70" fmla="*/ 134843 h 426991"/>
                  <a:gd name="connsiteX71" fmla="*/ 315076 w 607639"/>
                  <a:gd name="connsiteY71" fmla="*/ 191020 h 426991"/>
                  <a:gd name="connsiteX72" fmla="*/ 292563 w 607639"/>
                  <a:gd name="connsiteY72" fmla="*/ 191020 h 426991"/>
                  <a:gd name="connsiteX73" fmla="*/ 292563 w 607639"/>
                  <a:gd name="connsiteY73" fmla="*/ 134843 h 426991"/>
                  <a:gd name="connsiteX74" fmla="*/ 237750 w 607639"/>
                  <a:gd name="connsiteY74" fmla="*/ 134843 h 426991"/>
                  <a:gd name="connsiteX75" fmla="*/ 213813 w 607639"/>
                  <a:gd name="connsiteY75" fmla="*/ 111021 h 426991"/>
                  <a:gd name="connsiteX76" fmla="*/ 213813 w 607639"/>
                  <a:gd name="connsiteY76" fmla="*/ 21066 h 426991"/>
                  <a:gd name="connsiteX77" fmla="*/ 237750 w 607639"/>
                  <a:gd name="connsiteY77" fmla="*/ 0 h 426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07639" h="426991">
                    <a:moveTo>
                      <a:pt x="450100" y="313203"/>
                    </a:moveTo>
                    <a:lnTo>
                      <a:pt x="450100" y="403167"/>
                    </a:lnTo>
                    <a:lnTo>
                      <a:pt x="585744" y="403167"/>
                    </a:lnTo>
                    <a:lnTo>
                      <a:pt x="586100" y="313203"/>
                    </a:lnTo>
                    <a:lnTo>
                      <a:pt x="530294" y="313203"/>
                    </a:lnTo>
                    <a:cubicBezTo>
                      <a:pt x="530294" y="313203"/>
                      <a:pt x="530116" y="313203"/>
                      <a:pt x="530116" y="313203"/>
                    </a:cubicBezTo>
                    <a:cubicBezTo>
                      <a:pt x="530027" y="313203"/>
                      <a:pt x="529849" y="313203"/>
                      <a:pt x="529760" y="313203"/>
                    </a:cubicBezTo>
                    <a:lnTo>
                      <a:pt x="450901" y="313203"/>
                    </a:lnTo>
                    <a:close/>
                    <a:moveTo>
                      <a:pt x="236309" y="313203"/>
                    </a:moveTo>
                    <a:lnTo>
                      <a:pt x="236309" y="403167"/>
                    </a:lnTo>
                    <a:lnTo>
                      <a:pt x="371953" y="403167"/>
                    </a:lnTo>
                    <a:lnTo>
                      <a:pt x="372754" y="313203"/>
                    </a:lnTo>
                    <a:lnTo>
                      <a:pt x="237110" y="313203"/>
                    </a:lnTo>
                    <a:close/>
                    <a:moveTo>
                      <a:pt x="22519" y="313203"/>
                    </a:moveTo>
                    <a:lnTo>
                      <a:pt x="22519" y="403167"/>
                    </a:lnTo>
                    <a:lnTo>
                      <a:pt x="158163" y="403167"/>
                    </a:lnTo>
                    <a:lnTo>
                      <a:pt x="158964" y="313203"/>
                    </a:lnTo>
                    <a:lnTo>
                      <a:pt x="91498" y="313203"/>
                    </a:lnTo>
                    <a:cubicBezTo>
                      <a:pt x="91409" y="313203"/>
                      <a:pt x="91320" y="313203"/>
                      <a:pt x="91231" y="313203"/>
                    </a:cubicBezTo>
                    <a:cubicBezTo>
                      <a:pt x="91231" y="313203"/>
                      <a:pt x="90964" y="313203"/>
                      <a:pt x="90964" y="313203"/>
                    </a:cubicBezTo>
                    <a:lnTo>
                      <a:pt x="23320" y="313203"/>
                    </a:lnTo>
                    <a:close/>
                    <a:moveTo>
                      <a:pt x="91409" y="224751"/>
                    </a:moveTo>
                    <a:lnTo>
                      <a:pt x="530294" y="224751"/>
                    </a:lnTo>
                    <a:cubicBezTo>
                      <a:pt x="536435" y="224751"/>
                      <a:pt x="540084" y="228396"/>
                      <a:pt x="540084" y="234530"/>
                    </a:cubicBezTo>
                    <a:lnTo>
                      <a:pt x="540084" y="292135"/>
                    </a:lnTo>
                    <a:lnTo>
                      <a:pt x="586456" y="292135"/>
                    </a:lnTo>
                    <a:cubicBezTo>
                      <a:pt x="598917" y="292135"/>
                      <a:pt x="607639" y="300847"/>
                      <a:pt x="607639" y="313203"/>
                    </a:cubicBezTo>
                    <a:lnTo>
                      <a:pt x="607639" y="403167"/>
                    </a:lnTo>
                    <a:cubicBezTo>
                      <a:pt x="607639" y="415524"/>
                      <a:pt x="598917" y="426991"/>
                      <a:pt x="586456" y="426991"/>
                    </a:cubicBezTo>
                    <a:lnTo>
                      <a:pt x="451524" y="426991"/>
                    </a:lnTo>
                    <a:cubicBezTo>
                      <a:pt x="439152" y="426991"/>
                      <a:pt x="427582" y="415524"/>
                      <a:pt x="427582" y="403167"/>
                    </a:cubicBezTo>
                    <a:lnTo>
                      <a:pt x="427582" y="313203"/>
                    </a:lnTo>
                    <a:cubicBezTo>
                      <a:pt x="427582" y="300847"/>
                      <a:pt x="439152" y="292135"/>
                      <a:pt x="451524" y="292135"/>
                    </a:cubicBezTo>
                    <a:lnTo>
                      <a:pt x="517566" y="292135"/>
                    </a:lnTo>
                    <a:lnTo>
                      <a:pt x="517566" y="247242"/>
                    </a:lnTo>
                    <a:lnTo>
                      <a:pt x="315079" y="247242"/>
                    </a:lnTo>
                    <a:lnTo>
                      <a:pt x="315079" y="292135"/>
                    </a:lnTo>
                    <a:lnTo>
                      <a:pt x="372665" y="292135"/>
                    </a:lnTo>
                    <a:cubicBezTo>
                      <a:pt x="385126" y="292135"/>
                      <a:pt x="393849" y="300847"/>
                      <a:pt x="393849" y="313203"/>
                    </a:cubicBezTo>
                    <a:lnTo>
                      <a:pt x="393849" y="403167"/>
                    </a:lnTo>
                    <a:cubicBezTo>
                      <a:pt x="393849" y="415524"/>
                      <a:pt x="385126" y="426991"/>
                      <a:pt x="372665" y="426991"/>
                    </a:cubicBezTo>
                    <a:lnTo>
                      <a:pt x="237733" y="426991"/>
                    </a:lnTo>
                    <a:cubicBezTo>
                      <a:pt x="225362" y="426991"/>
                      <a:pt x="213791" y="415524"/>
                      <a:pt x="213791" y="403167"/>
                    </a:cubicBezTo>
                    <a:lnTo>
                      <a:pt x="213791" y="313203"/>
                    </a:lnTo>
                    <a:cubicBezTo>
                      <a:pt x="213791" y="300847"/>
                      <a:pt x="225362" y="292135"/>
                      <a:pt x="237733" y="292135"/>
                    </a:cubicBezTo>
                    <a:lnTo>
                      <a:pt x="292561" y="292135"/>
                    </a:lnTo>
                    <a:lnTo>
                      <a:pt x="292561" y="247242"/>
                    </a:lnTo>
                    <a:lnTo>
                      <a:pt x="101288" y="247242"/>
                    </a:lnTo>
                    <a:lnTo>
                      <a:pt x="101288" y="292135"/>
                    </a:lnTo>
                    <a:lnTo>
                      <a:pt x="158875" y="292135"/>
                    </a:lnTo>
                    <a:cubicBezTo>
                      <a:pt x="171335" y="292135"/>
                      <a:pt x="180058" y="300847"/>
                      <a:pt x="180058" y="313203"/>
                    </a:cubicBezTo>
                    <a:lnTo>
                      <a:pt x="180058" y="403167"/>
                    </a:lnTo>
                    <a:cubicBezTo>
                      <a:pt x="180058" y="415524"/>
                      <a:pt x="171335" y="426991"/>
                      <a:pt x="158875" y="426991"/>
                    </a:cubicBezTo>
                    <a:lnTo>
                      <a:pt x="24032" y="426991"/>
                    </a:lnTo>
                    <a:cubicBezTo>
                      <a:pt x="11571" y="426991"/>
                      <a:pt x="0" y="415524"/>
                      <a:pt x="0" y="403167"/>
                    </a:cubicBezTo>
                    <a:lnTo>
                      <a:pt x="0" y="313203"/>
                    </a:lnTo>
                    <a:cubicBezTo>
                      <a:pt x="0" y="300847"/>
                      <a:pt x="11571" y="292135"/>
                      <a:pt x="24032" y="292135"/>
                    </a:cubicBezTo>
                    <a:lnTo>
                      <a:pt x="78770" y="292135"/>
                    </a:lnTo>
                    <a:lnTo>
                      <a:pt x="78770" y="234530"/>
                    </a:lnTo>
                    <a:cubicBezTo>
                      <a:pt x="78770" y="228396"/>
                      <a:pt x="85178" y="224751"/>
                      <a:pt x="91409" y="224751"/>
                    </a:cubicBezTo>
                    <a:close/>
                    <a:moveTo>
                      <a:pt x="236326" y="21066"/>
                    </a:moveTo>
                    <a:lnTo>
                      <a:pt x="236326" y="111021"/>
                    </a:lnTo>
                    <a:lnTo>
                      <a:pt x="371758" y="111021"/>
                    </a:lnTo>
                    <a:lnTo>
                      <a:pt x="372380" y="21066"/>
                    </a:lnTo>
                    <a:lnTo>
                      <a:pt x="237127" y="21066"/>
                    </a:lnTo>
                    <a:close/>
                    <a:moveTo>
                      <a:pt x="237750" y="0"/>
                    </a:moveTo>
                    <a:lnTo>
                      <a:pt x="372647" y="0"/>
                    </a:lnTo>
                    <a:cubicBezTo>
                      <a:pt x="385105" y="0"/>
                      <a:pt x="393825" y="8711"/>
                      <a:pt x="393825" y="21066"/>
                    </a:cubicBezTo>
                    <a:lnTo>
                      <a:pt x="393825" y="111021"/>
                    </a:lnTo>
                    <a:cubicBezTo>
                      <a:pt x="393825" y="123376"/>
                      <a:pt x="385105" y="134843"/>
                      <a:pt x="372647" y="134843"/>
                    </a:cubicBezTo>
                    <a:lnTo>
                      <a:pt x="315076" y="134843"/>
                    </a:lnTo>
                    <a:lnTo>
                      <a:pt x="315076" y="191020"/>
                    </a:lnTo>
                    <a:lnTo>
                      <a:pt x="292563" y="191020"/>
                    </a:lnTo>
                    <a:lnTo>
                      <a:pt x="292563" y="134843"/>
                    </a:lnTo>
                    <a:lnTo>
                      <a:pt x="237750" y="134843"/>
                    </a:lnTo>
                    <a:cubicBezTo>
                      <a:pt x="225381" y="134843"/>
                      <a:pt x="213813" y="123376"/>
                      <a:pt x="213813" y="111021"/>
                    </a:cubicBezTo>
                    <a:lnTo>
                      <a:pt x="213813" y="21066"/>
                    </a:lnTo>
                    <a:cubicBezTo>
                      <a:pt x="213813" y="8711"/>
                      <a:pt x="225381" y="0"/>
                      <a:pt x="23775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ïśļiďè"/>
            <p:cNvGrpSpPr/>
            <p:nvPr/>
          </p:nvGrpSpPr>
          <p:grpSpPr>
            <a:xfrm>
              <a:off x="5758500" y="3402251"/>
              <a:ext cx="675000" cy="675005"/>
              <a:chOff x="7209746" y="4153276"/>
              <a:chExt cx="675000" cy="675005"/>
            </a:xfrm>
          </p:grpSpPr>
          <p:sp>
            <p:nvSpPr>
              <p:cNvPr id="25" name="îṥľíḓé"/>
              <p:cNvSpPr/>
              <p:nvPr/>
            </p:nvSpPr>
            <p:spPr>
              <a:xfrm>
                <a:off x="7209746" y="4153276"/>
                <a:ext cx="675000" cy="675005"/>
              </a:xfrm>
              <a:prstGeom prst="ellipse">
                <a:avLst/>
              </a:prstGeom>
              <a:gradFill>
                <a:gsLst>
                  <a:gs pos="0">
                    <a:srgbClr val="F86246"/>
                  </a:gs>
                  <a:gs pos="95000">
                    <a:srgbClr val="D72171"/>
                  </a:gs>
                </a:gsLst>
                <a:lin ang="0" scaled="0"/>
              </a:gra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26" name="iŝļíďè"/>
              <p:cNvSpPr/>
              <p:nvPr/>
            </p:nvSpPr>
            <p:spPr bwMode="auto">
              <a:xfrm>
                <a:off x="7377835" y="4318684"/>
                <a:ext cx="338820" cy="344185"/>
              </a:xfrm>
              <a:custGeom>
                <a:avLst/>
                <a:gdLst>
                  <a:gd name="connsiteX0" fmla="*/ 149604 w 577154"/>
                  <a:gd name="connsiteY0" fmla="*/ 536234 h 586292"/>
                  <a:gd name="connsiteX1" fmla="*/ 214914 w 577154"/>
                  <a:gd name="connsiteY1" fmla="*/ 562021 h 586292"/>
                  <a:gd name="connsiteX2" fmla="*/ 211877 w 577154"/>
                  <a:gd name="connsiteY2" fmla="*/ 559746 h 586292"/>
                  <a:gd name="connsiteX3" fmla="*/ 202004 w 577154"/>
                  <a:gd name="connsiteY3" fmla="*/ 554437 h 586292"/>
                  <a:gd name="connsiteX4" fmla="*/ 196688 w 577154"/>
                  <a:gd name="connsiteY4" fmla="*/ 551403 h 586292"/>
                  <a:gd name="connsiteX5" fmla="*/ 184537 w 577154"/>
                  <a:gd name="connsiteY5" fmla="*/ 543818 h 586292"/>
                  <a:gd name="connsiteX6" fmla="*/ 177702 w 577154"/>
                  <a:gd name="connsiteY6" fmla="*/ 538509 h 586292"/>
                  <a:gd name="connsiteX7" fmla="*/ 173905 w 577154"/>
                  <a:gd name="connsiteY7" fmla="*/ 536234 h 586292"/>
                  <a:gd name="connsiteX8" fmla="*/ 299943 w 577154"/>
                  <a:gd name="connsiteY8" fmla="*/ 499816 h 586292"/>
                  <a:gd name="connsiteX9" fmla="*/ 318939 w 577154"/>
                  <a:gd name="connsiteY9" fmla="*/ 500576 h 586292"/>
                  <a:gd name="connsiteX10" fmla="*/ 329576 w 577154"/>
                  <a:gd name="connsiteY10" fmla="*/ 511222 h 586292"/>
                  <a:gd name="connsiteX11" fmla="*/ 319698 w 577154"/>
                  <a:gd name="connsiteY11" fmla="*/ 521108 h 586292"/>
                  <a:gd name="connsiteX12" fmla="*/ 318939 w 577154"/>
                  <a:gd name="connsiteY12" fmla="*/ 521108 h 586292"/>
                  <a:gd name="connsiteX13" fmla="*/ 297663 w 577154"/>
                  <a:gd name="connsiteY13" fmla="*/ 519587 h 586292"/>
                  <a:gd name="connsiteX14" fmla="*/ 288545 w 577154"/>
                  <a:gd name="connsiteY14" fmla="*/ 508941 h 586292"/>
                  <a:gd name="connsiteX15" fmla="*/ 299943 w 577154"/>
                  <a:gd name="connsiteY15" fmla="*/ 499816 h 586292"/>
                  <a:gd name="connsiteX16" fmla="*/ 88851 w 577154"/>
                  <a:gd name="connsiteY16" fmla="*/ 485417 h 586292"/>
                  <a:gd name="connsiteX17" fmla="*/ 119987 w 577154"/>
                  <a:gd name="connsiteY17" fmla="*/ 515755 h 586292"/>
                  <a:gd name="connsiteX18" fmla="*/ 150364 w 577154"/>
                  <a:gd name="connsiteY18" fmla="*/ 515755 h 586292"/>
                  <a:gd name="connsiteX19" fmla="*/ 148085 w 577154"/>
                  <a:gd name="connsiteY19" fmla="*/ 513480 h 586292"/>
                  <a:gd name="connsiteX20" fmla="*/ 142010 w 577154"/>
                  <a:gd name="connsiteY20" fmla="*/ 507412 h 586292"/>
                  <a:gd name="connsiteX21" fmla="*/ 136694 w 577154"/>
                  <a:gd name="connsiteY21" fmla="*/ 501344 h 586292"/>
                  <a:gd name="connsiteX22" fmla="*/ 127581 w 577154"/>
                  <a:gd name="connsiteY22" fmla="*/ 489967 h 586292"/>
                  <a:gd name="connsiteX23" fmla="*/ 123784 w 577154"/>
                  <a:gd name="connsiteY23" fmla="*/ 485417 h 586292"/>
                  <a:gd name="connsiteX24" fmla="*/ 399912 w 577154"/>
                  <a:gd name="connsiteY24" fmla="*/ 482256 h 586292"/>
                  <a:gd name="connsiteX25" fmla="*/ 405611 w 577154"/>
                  <a:gd name="connsiteY25" fmla="*/ 486996 h 586292"/>
                  <a:gd name="connsiteX26" fmla="*/ 401812 w 577154"/>
                  <a:gd name="connsiteY26" fmla="*/ 500648 h 586292"/>
                  <a:gd name="connsiteX27" fmla="*/ 382056 w 577154"/>
                  <a:gd name="connsiteY27" fmla="*/ 509750 h 586292"/>
                  <a:gd name="connsiteX28" fmla="*/ 378257 w 577154"/>
                  <a:gd name="connsiteY28" fmla="*/ 510508 h 586292"/>
                  <a:gd name="connsiteX29" fmla="*/ 369139 w 577154"/>
                  <a:gd name="connsiteY29" fmla="*/ 503682 h 586292"/>
                  <a:gd name="connsiteX30" fmla="*/ 375217 w 577154"/>
                  <a:gd name="connsiteY30" fmla="*/ 490789 h 586292"/>
                  <a:gd name="connsiteX31" fmla="*/ 391934 w 577154"/>
                  <a:gd name="connsiteY31" fmla="*/ 483204 h 586292"/>
                  <a:gd name="connsiteX32" fmla="*/ 399912 w 577154"/>
                  <a:gd name="connsiteY32" fmla="*/ 482256 h 586292"/>
                  <a:gd name="connsiteX33" fmla="*/ 229351 w 577154"/>
                  <a:gd name="connsiteY33" fmla="*/ 474063 h 586292"/>
                  <a:gd name="connsiteX34" fmla="*/ 246091 w 577154"/>
                  <a:gd name="connsiteY34" fmla="*/ 483157 h 586292"/>
                  <a:gd name="connsiteX35" fmla="*/ 250656 w 577154"/>
                  <a:gd name="connsiteY35" fmla="*/ 496797 h 586292"/>
                  <a:gd name="connsiteX36" fmla="*/ 241525 w 577154"/>
                  <a:gd name="connsiteY36" fmla="*/ 502101 h 586292"/>
                  <a:gd name="connsiteX37" fmla="*/ 236960 w 577154"/>
                  <a:gd name="connsiteY37" fmla="*/ 501343 h 586292"/>
                  <a:gd name="connsiteX38" fmla="*/ 218698 w 577154"/>
                  <a:gd name="connsiteY38" fmla="*/ 490735 h 586292"/>
                  <a:gd name="connsiteX39" fmla="*/ 215654 w 577154"/>
                  <a:gd name="connsiteY39" fmla="*/ 477094 h 586292"/>
                  <a:gd name="connsiteX40" fmla="*/ 229351 w 577154"/>
                  <a:gd name="connsiteY40" fmla="*/ 474063 h 586292"/>
                  <a:gd name="connsiteX41" fmla="*/ 464745 w 577154"/>
                  <a:gd name="connsiteY41" fmla="*/ 433889 h 586292"/>
                  <a:gd name="connsiteX42" fmla="*/ 466262 w 577154"/>
                  <a:gd name="connsiteY42" fmla="*/ 447550 h 586292"/>
                  <a:gd name="connsiteX43" fmla="*/ 451842 w 577154"/>
                  <a:gd name="connsiteY43" fmla="*/ 463488 h 586292"/>
                  <a:gd name="connsiteX44" fmla="*/ 445012 w 577154"/>
                  <a:gd name="connsiteY44" fmla="*/ 466524 h 586292"/>
                  <a:gd name="connsiteX45" fmla="*/ 438181 w 577154"/>
                  <a:gd name="connsiteY45" fmla="*/ 463488 h 586292"/>
                  <a:gd name="connsiteX46" fmla="*/ 438181 w 577154"/>
                  <a:gd name="connsiteY46" fmla="*/ 449068 h 586292"/>
                  <a:gd name="connsiteX47" fmla="*/ 450324 w 577154"/>
                  <a:gd name="connsiteY47" fmla="*/ 435407 h 586292"/>
                  <a:gd name="connsiteX48" fmla="*/ 464745 w 577154"/>
                  <a:gd name="connsiteY48" fmla="*/ 433889 h 586292"/>
                  <a:gd name="connsiteX49" fmla="*/ 49362 w 577154"/>
                  <a:gd name="connsiteY49" fmla="*/ 424740 h 586292"/>
                  <a:gd name="connsiteX50" fmla="*/ 73663 w 577154"/>
                  <a:gd name="connsiteY50" fmla="*/ 464938 h 586292"/>
                  <a:gd name="connsiteX51" fmla="*/ 109355 w 577154"/>
                  <a:gd name="connsiteY51" fmla="*/ 464938 h 586292"/>
                  <a:gd name="connsiteX52" fmla="*/ 104039 w 577154"/>
                  <a:gd name="connsiteY52" fmla="*/ 456595 h 586292"/>
                  <a:gd name="connsiteX53" fmla="*/ 101761 w 577154"/>
                  <a:gd name="connsiteY53" fmla="*/ 452044 h 586292"/>
                  <a:gd name="connsiteX54" fmla="*/ 94926 w 577154"/>
                  <a:gd name="connsiteY54" fmla="*/ 439909 h 586292"/>
                  <a:gd name="connsiteX55" fmla="*/ 92648 w 577154"/>
                  <a:gd name="connsiteY55" fmla="*/ 435358 h 586292"/>
                  <a:gd name="connsiteX56" fmla="*/ 88092 w 577154"/>
                  <a:gd name="connsiteY56" fmla="*/ 424740 h 586292"/>
                  <a:gd name="connsiteX57" fmla="*/ 161771 w 577154"/>
                  <a:gd name="connsiteY57" fmla="*/ 417898 h 586292"/>
                  <a:gd name="connsiteX58" fmla="*/ 176164 w 577154"/>
                  <a:gd name="connsiteY58" fmla="*/ 420173 h 586292"/>
                  <a:gd name="connsiteX59" fmla="*/ 187527 w 577154"/>
                  <a:gd name="connsiteY59" fmla="*/ 435341 h 586292"/>
                  <a:gd name="connsiteX60" fmla="*/ 186012 w 577154"/>
                  <a:gd name="connsiteY60" fmla="*/ 449750 h 586292"/>
                  <a:gd name="connsiteX61" fmla="*/ 179194 w 577154"/>
                  <a:gd name="connsiteY61" fmla="*/ 452025 h 586292"/>
                  <a:gd name="connsiteX62" fmla="*/ 171619 w 577154"/>
                  <a:gd name="connsiteY62" fmla="*/ 448233 h 586292"/>
                  <a:gd name="connsiteX63" fmla="*/ 159498 w 577154"/>
                  <a:gd name="connsiteY63" fmla="*/ 431549 h 586292"/>
                  <a:gd name="connsiteX64" fmla="*/ 161771 w 577154"/>
                  <a:gd name="connsiteY64" fmla="*/ 417898 h 586292"/>
                  <a:gd name="connsiteX65" fmla="*/ 31136 w 577154"/>
                  <a:gd name="connsiteY65" fmla="*/ 373923 h 586292"/>
                  <a:gd name="connsiteX66" fmla="*/ 41008 w 577154"/>
                  <a:gd name="connsiteY66" fmla="*/ 404261 h 586292"/>
                  <a:gd name="connsiteX67" fmla="*/ 79738 w 577154"/>
                  <a:gd name="connsiteY67" fmla="*/ 404261 h 586292"/>
                  <a:gd name="connsiteX68" fmla="*/ 78979 w 577154"/>
                  <a:gd name="connsiteY68" fmla="*/ 401227 h 586292"/>
                  <a:gd name="connsiteX69" fmla="*/ 77460 w 577154"/>
                  <a:gd name="connsiteY69" fmla="*/ 397435 h 586292"/>
                  <a:gd name="connsiteX70" fmla="*/ 72144 w 577154"/>
                  <a:gd name="connsiteY70" fmla="*/ 379232 h 586292"/>
                  <a:gd name="connsiteX71" fmla="*/ 71385 w 577154"/>
                  <a:gd name="connsiteY71" fmla="*/ 377715 h 586292"/>
                  <a:gd name="connsiteX72" fmla="*/ 70625 w 577154"/>
                  <a:gd name="connsiteY72" fmla="*/ 373923 h 586292"/>
                  <a:gd name="connsiteX73" fmla="*/ 499728 w 577154"/>
                  <a:gd name="connsiteY73" fmla="*/ 361797 h 586292"/>
                  <a:gd name="connsiteX74" fmla="*/ 506554 w 577154"/>
                  <a:gd name="connsiteY74" fmla="*/ 374694 h 586292"/>
                  <a:gd name="connsiteX75" fmla="*/ 498970 w 577154"/>
                  <a:gd name="connsiteY75" fmla="*/ 394418 h 586292"/>
                  <a:gd name="connsiteX76" fmla="*/ 489868 w 577154"/>
                  <a:gd name="connsiteY76" fmla="*/ 400487 h 586292"/>
                  <a:gd name="connsiteX77" fmla="*/ 485318 w 577154"/>
                  <a:gd name="connsiteY77" fmla="*/ 399729 h 586292"/>
                  <a:gd name="connsiteX78" fmla="*/ 480009 w 577154"/>
                  <a:gd name="connsiteY78" fmla="*/ 386073 h 586292"/>
                  <a:gd name="connsiteX79" fmla="*/ 486835 w 577154"/>
                  <a:gd name="connsiteY79" fmla="*/ 367866 h 586292"/>
                  <a:gd name="connsiteX80" fmla="*/ 499728 w 577154"/>
                  <a:gd name="connsiteY80" fmla="*/ 361797 h 586292"/>
                  <a:gd name="connsiteX81" fmla="*/ 132907 w 577154"/>
                  <a:gd name="connsiteY81" fmla="*/ 343643 h 586292"/>
                  <a:gd name="connsiteX82" fmla="*/ 145066 w 577154"/>
                  <a:gd name="connsiteY82" fmla="*/ 350471 h 586292"/>
                  <a:gd name="connsiteX83" fmla="*/ 150385 w 577154"/>
                  <a:gd name="connsiteY83" fmla="*/ 368678 h 586292"/>
                  <a:gd name="connsiteX84" fmla="*/ 144306 w 577154"/>
                  <a:gd name="connsiteY84" fmla="*/ 381575 h 586292"/>
                  <a:gd name="connsiteX85" fmla="*/ 141266 w 577154"/>
                  <a:gd name="connsiteY85" fmla="*/ 382333 h 586292"/>
                  <a:gd name="connsiteX86" fmla="*/ 131388 w 577154"/>
                  <a:gd name="connsiteY86" fmla="*/ 375506 h 586292"/>
                  <a:gd name="connsiteX87" fmla="*/ 125309 w 577154"/>
                  <a:gd name="connsiteY87" fmla="*/ 355781 h 586292"/>
                  <a:gd name="connsiteX88" fmla="*/ 132907 w 577154"/>
                  <a:gd name="connsiteY88" fmla="*/ 343643 h 586292"/>
                  <a:gd name="connsiteX89" fmla="*/ 21263 w 577154"/>
                  <a:gd name="connsiteY89" fmla="*/ 323864 h 586292"/>
                  <a:gd name="connsiteX90" fmla="*/ 25820 w 577154"/>
                  <a:gd name="connsiteY90" fmla="*/ 354203 h 586292"/>
                  <a:gd name="connsiteX91" fmla="*/ 66069 w 577154"/>
                  <a:gd name="connsiteY91" fmla="*/ 354203 h 586292"/>
                  <a:gd name="connsiteX92" fmla="*/ 63031 w 577154"/>
                  <a:gd name="connsiteY92" fmla="*/ 337516 h 586292"/>
                  <a:gd name="connsiteX93" fmla="*/ 63031 w 577154"/>
                  <a:gd name="connsiteY93" fmla="*/ 335999 h 586292"/>
                  <a:gd name="connsiteX94" fmla="*/ 61512 w 577154"/>
                  <a:gd name="connsiteY94" fmla="*/ 323864 h 586292"/>
                  <a:gd name="connsiteX95" fmla="*/ 509625 w 577154"/>
                  <a:gd name="connsiteY95" fmla="*/ 282911 h 586292"/>
                  <a:gd name="connsiteX96" fmla="*/ 519524 w 577154"/>
                  <a:gd name="connsiteY96" fmla="*/ 292773 h 586292"/>
                  <a:gd name="connsiteX97" fmla="*/ 519524 w 577154"/>
                  <a:gd name="connsiteY97" fmla="*/ 293532 h 586292"/>
                  <a:gd name="connsiteX98" fmla="*/ 518763 w 577154"/>
                  <a:gd name="connsiteY98" fmla="*/ 313256 h 586292"/>
                  <a:gd name="connsiteX99" fmla="*/ 508863 w 577154"/>
                  <a:gd name="connsiteY99" fmla="*/ 323118 h 586292"/>
                  <a:gd name="connsiteX100" fmla="*/ 508102 w 577154"/>
                  <a:gd name="connsiteY100" fmla="*/ 322360 h 586292"/>
                  <a:gd name="connsiteX101" fmla="*/ 498964 w 577154"/>
                  <a:gd name="connsiteY101" fmla="*/ 311739 h 586292"/>
                  <a:gd name="connsiteX102" fmla="*/ 498964 w 577154"/>
                  <a:gd name="connsiteY102" fmla="*/ 293532 h 586292"/>
                  <a:gd name="connsiteX103" fmla="*/ 509625 w 577154"/>
                  <a:gd name="connsiteY103" fmla="*/ 282911 h 586292"/>
                  <a:gd name="connsiteX104" fmla="*/ 20504 w 577154"/>
                  <a:gd name="connsiteY104" fmla="*/ 273047 h 586292"/>
                  <a:gd name="connsiteX105" fmla="*/ 19744 w 577154"/>
                  <a:gd name="connsiteY105" fmla="*/ 293525 h 586292"/>
                  <a:gd name="connsiteX106" fmla="*/ 20504 w 577154"/>
                  <a:gd name="connsiteY106" fmla="*/ 303385 h 586292"/>
                  <a:gd name="connsiteX107" fmla="*/ 60753 w 577154"/>
                  <a:gd name="connsiteY107" fmla="*/ 303385 h 586292"/>
                  <a:gd name="connsiteX108" fmla="*/ 60753 w 577154"/>
                  <a:gd name="connsiteY108" fmla="*/ 293525 h 586292"/>
                  <a:gd name="connsiteX109" fmla="*/ 61512 w 577154"/>
                  <a:gd name="connsiteY109" fmla="*/ 273805 h 586292"/>
                  <a:gd name="connsiteX110" fmla="*/ 61512 w 577154"/>
                  <a:gd name="connsiteY110" fmla="*/ 273047 h 586292"/>
                  <a:gd name="connsiteX111" fmla="*/ 129811 w 577154"/>
                  <a:gd name="connsiteY111" fmla="*/ 263173 h 586292"/>
                  <a:gd name="connsiteX112" fmla="*/ 138897 w 577154"/>
                  <a:gd name="connsiteY112" fmla="*/ 274553 h 586292"/>
                  <a:gd name="connsiteX113" fmla="*/ 138140 w 577154"/>
                  <a:gd name="connsiteY113" fmla="*/ 292760 h 586292"/>
                  <a:gd name="connsiteX114" fmla="*/ 138140 w 577154"/>
                  <a:gd name="connsiteY114" fmla="*/ 293518 h 586292"/>
                  <a:gd name="connsiteX115" fmla="*/ 128297 w 577154"/>
                  <a:gd name="connsiteY115" fmla="*/ 303380 h 586292"/>
                  <a:gd name="connsiteX116" fmla="*/ 117697 w 577154"/>
                  <a:gd name="connsiteY116" fmla="*/ 294277 h 586292"/>
                  <a:gd name="connsiteX117" fmla="*/ 117697 w 577154"/>
                  <a:gd name="connsiteY117" fmla="*/ 293518 h 586292"/>
                  <a:gd name="connsiteX118" fmla="*/ 118454 w 577154"/>
                  <a:gd name="connsiteY118" fmla="*/ 273035 h 586292"/>
                  <a:gd name="connsiteX119" fmla="*/ 129811 w 577154"/>
                  <a:gd name="connsiteY119" fmla="*/ 263173 h 586292"/>
                  <a:gd name="connsiteX120" fmla="*/ 28098 w 577154"/>
                  <a:gd name="connsiteY120" fmla="*/ 222230 h 586292"/>
                  <a:gd name="connsiteX121" fmla="*/ 22782 w 577154"/>
                  <a:gd name="connsiteY121" fmla="*/ 252568 h 586292"/>
                  <a:gd name="connsiteX122" fmla="*/ 63031 w 577154"/>
                  <a:gd name="connsiteY122" fmla="*/ 252568 h 586292"/>
                  <a:gd name="connsiteX123" fmla="*/ 63031 w 577154"/>
                  <a:gd name="connsiteY123" fmla="*/ 250293 h 586292"/>
                  <a:gd name="connsiteX124" fmla="*/ 63031 w 577154"/>
                  <a:gd name="connsiteY124" fmla="*/ 249535 h 586292"/>
                  <a:gd name="connsiteX125" fmla="*/ 66828 w 577154"/>
                  <a:gd name="connsiteY125" fmla="*/ 229815 h 586292"/>
                  <a:gd name="connsiteX126" fmla="*/ 67588 w 577154"/>
                  <a:gd name="connsiteY126" fmla="*/ 226022 h 586292"/>
                  <a:gd name="connsiteX127" fmla="*/ 68347 w 577154"/>
                  <a:gd name="connsiteY127" fmla="*/ 222230 h 586292"/>
                  <a:gd name="connsiteX128" fmla="*/ 492894 w 577154"/>
                  <a:gd name="connsiteY128" fmla="*/ 204013 h 586292"/>
                  <a:gd name="connsiteX129" fmla="*/ 505825 w 577154"/>
                  <a:gd name="connsiteY129" fmla="*/ 210836 h 586292"/>
                  <a:gd name="connsiteX130" fmla="*/ 511911 w 577154"/>
                  <a:gd name="connsiteY130" fmla="*/ 230547 h 586292"/>
                  <a:gd name="connsiteX131" fmla="*/ 504304 w 577154"/>
                  <a:gd name="connsiteY131" fmla="*/ 242677 h 586292"/>
                  <a:gd name="connsiteX132" fmla="*/ 502022 w 577154"/>
                  <a:gd name="connsiteY132" fmla="*/ 243435 h 586292"/>
                  <a:gd name="connsiteX133" fmla="*/ 492133 w 577154"/>
                  <a:gd name="connsiteY133" fmla="*/ 235854 h 586292"/>
                  <a:gd name="connsiteX134" fmla="*/ 486809 w 577154"/>
                  <a:gd name="connsiteY134" fmla="*/ 216901 h 586292"/>
                  <a:gd name="connsiteX135" fmla="*/ 492894 w 577154"/>
                  <a:gd name="connsiteY135" fmla="*/ 204013 h 586292"/>
                  <a:gd name="connsiteX136" fmla="*/ 151873 w 577154"/>
                  <a:gd name="connsiteY136" fmla="*/ 186619 h 586292"/>
                  <a:gd name="connsiteX137" fmla="*/ 157203 w 577154"/>
                  <a:gd name="connsiteY137" fmla="*/ 200274 h 586292"/>
                  <a:gd name="connsiteX138" fmla="*/ 150350 w 577154"/>
                  <a:gd name="connsiteY138" fmla="*/ 217723 h 586292"/>
                  <a:gd name="connsiteX139" fmla="*/ 140450 w 577154"/>
                  <a:gd name="connsiteY139" fmla="*/ 224550 h 586292"/>
                  <a:gd name="connsiteX140" fmla="*/ 137404 w 577154"/>
                  <a:gd name="connsiteY140" fmla="*/ 224550 h 586292"/>
                  <a:gd name="connsiteX141" fmla="*/ 131312 w 577154"/>
                  <a:gd name="connsiteY141" fmla="*/ 211654 h 586292"/>
                  <a:gd name="connsiteX142" fmla="*/ 138927 w 577154"/>
                  <a:gd name="connsiteY142" fmla="*/ 191929 h 586292"/>
                  <a:gd name="connsiteX143" fmla="*/ 151873 w 577154"/>
                  <a:gd name="connsiteY143" fmla="*/ 186619 h 586292"/>
                  <a:gd name="connsiteX144" fmla="*/ 218736 w 577154"/>
                  <a:gd name="connsiteY144" fmla="*/ 186536 h 586292"/>
                  <a:gd name="connsiteX145" fmla="*/ 281780 w 577154"/>
                  <a:gd name="connsiteY145" fmla="*/ 186536 h 586292"/>
                  <a:gd name="connsiteX146" fmla="*/ 292414 w 577154"/>
                  <a:gd name="connsiteY146" fmla="*/ 196401 h 586292"/>
                  <a:gd name="connsiteX147" fmla="*/ 281780 w 577154"/>
                  <a:gd name="connsiteY147" fmla="*/ 207024 h 586292"/>
                  <a:gd name="connsiteX148" fmla="*/ 264310 w 577154"/>
                  <a:gd name="connsiteY148" fmla="*/ 207024 h 586292"/>
                  <a:gd name="connsiteX149" fmla="*/ 322037 w 577154"/>
                  <a:gd name="connsiteY149" fmla="*/ 294288 h 586292"/>
                  <a:gd name="connsiteX150" fmla="*/ 379004 w 577154"/>
                  <a:gd name="connsiteY150" fmla="*/ 207024 h 586292"/>
                  <a:gd name="connsiteX151" fmla="*/ 361534 w 577154"/>
                  <a:gd name="connsiteY151" fmla="*/ 207024 h 586292"/>
                  <a:gd name="connsiteX152" fmla="*/ 351659 w 577154"/>
                  <a:gd name="connsiteY152" fmla="*/ 196401 h 586292"/>
                  <a:gd name="connsiteX153" fmla="*/ 361534 w 577154"/>
                  <a:gd name="connsiteY153" fmla="*/ 186536 h 586292"/>
                  <a:gd name="connsiteX154" fmla="*/ 425337 w 577154"/>
                  <a:gd name="connsiteY154" fmla="*/ 186536 h 586292"/>
                  <a:gd name="connsiteX155" fmla="*/ 435211 w 577154"/>
                  <a:gd name="connsiteY155" fmla="*/ 196401 h 586292"/>
                  <a:gd name="connsiteX156" fmla="*/ 425337 w 577154"/>
                  <a:gd name="connsiteY156" fmla="*/ 207024 h 586292"/>
                  <a:gd name="connsiteX157" fmla="*/ 405588 w 577154"/>
                  <a:gd name="connsiteY157" fmla="*/ 207024 h 586292"/>
                  <a:gd name="connsiteX158" fmla="*/ 401031 w 577154"/>
                  <a:gd name="connsiteY158" fmla="*/ 209301 h 586292"/>
                  <a:gd name="connsiteX159" fmla="*/ 337987 w 577154"/>
                  <a:gd name="connsiteY159" fmla="*/ 307947 h 586292"/>
                  <a:gd name="connsiteX160" fmla="*/ 373687 w 577154"/>
                  <a:gd name="connsiteY160" fmla="*/ 307947 h 586292"/>
                  <a:gd name="connsiteX161" fmla="*/ 384321 w 577154"/>
                  <a:gd name="connsiteY161" fmla="*/ 317812 h 586292"/>
                  <a:gd name="connsiteX162" fmla="*/ 373687 w 577154"/>
                  <a:gd name="connsiteY162" fmla="*/ 328435 h 586292"/>
                  <a:gd name="connsiteX163" fmla="*/ 331911 w 577154"/>
                  <a:gd name="connsiteY163" fmla="*/ 328435 h 586292"/>
                  <a:gd name="connsiteX164" fmla="*/ 331911 w 577154"/>
                  <a:gd name="connsiteY164" fmla="*/ 338300 h 586292"/>
                  <a:gd name="connsiteX165" fmla="*/ 373687 w 577154"/>
                  <a:gd name="connsiteY165" fmla="*/ 338300 h 586292"/>
                  <a:gd name="connsiteX166" fmla="*/ 384321 w 577154"/>
                  <a:gd name="connsiteY166" fmla="*/ 348164 h 586292"/>
                  <a:gd name="connsiteX167" fmla="*/ 373687 w 577154"/>
                  <a:gd name="connsiteY167" fmla="*/ 358788 h 586292"/>
                  <a:gd name="connsiteX168" fmla="*/ 331911 w 577154"/>
                  <a:gd name="connsiteY168" fmla="*/ 358788 h 586292"/>
                  <a:gd name="connsiteX169" fmla="*/ 331911 w 577154"/>
                  <a:gd name="connsiteY169" fmla="*/ 399005 h 586292"/>
                  <a:gd name="connsiteX170" fmla="*/ 355457 w 577154"/>
                  <a:gd name="connsiteY170" fmla="*/ 399005 h 586292"/>
                  <a:gd name="connsiteX171" fmla="*/ 365332 w 577154"/>
                  <a:gd name="connsiteY171" fmla="*/ 408870 h 586292"/>
                  <a:gd name="connsiteX172" fmla="*/ 355457 w 577154"/>
                  <a:gd name="connsiteY172" fmla="*/ 419493 h 586292"/>
                  <a:gd name="connsiteX173" fmla="*/ 288616 w 577154"/>
                  <a:gd name="connsiteY173" fmla="*/ 419493 h 586292"/>
                  <a:gd name="connsiteX174" fmla="*/ 278742 w 577154"/>
                  <a:gd name="connsiteY174" fmla="*/ 408870 h 586292"/>
                  <a:gd name="connsiteX175" fmla="*/ 288616 w 577154"/>
                  <a:gd name="connsiteY175" fmla="*/ 399005 h 586292"/>
                  <a:gd name="connsiteX176" fmla="*/ 312162 w 577154"/>
                  <a:gd name="connsiteY176" fmla="*/ 399005 h 586292"/>
                  <a:gd name="connsiteX177" fmla="*/ 312162 w 577154"/>
                  <a:gd name="connsiteY177" fmla="*/ 358788 h 586292"/>
                  <a:gd name="connsiteX178" fmla="*/ 270386 w 577154"/>
                  <a:gd name="connsiteY178" fmla="*/ 358788 h 586292"/>
                  <a:gd name="connsiteX179" fmla="*/ 259752 w 577154"/>
                  <a:gd name="connsiteY179" fmla="*/ 348164 h 586292"/>
                  <a:gd name="connsiteX180" fmla="*/ 270386 w 577154"/>
                  <a:gd name="connsiteY180" fmla="*/ 338300 h 586292"/>
                  <a:gd name="connsiteX181" fmla="*/ 312162 w 577154"/>
                  <a:gd name="connsiteY181" fmla="*/ 338300 h 586292"/>
                  <a:gd name="connsiteX182" fmla="*/ 312162 w 577154"/>
                  <a:gd name="connsiteY182" fmla="*/ 328435 h 586292"/>
                  <a:gd name="connsiteX183" fmla="*/ 270386 w 577154"/>
                  <a:gd name="connsiteY183" fmla="*/ 328435 h 586292"/>
                  <a:gd name="connsiteX184" fmla="*/ 259752 w 577154"/>
                  <a:gd name="connsiteY184" fmla="*/ 317812 h 586292"/>
                  <a:gd name="connsiteX185" fmla="*/ 270386 w 577154"/>
                  <a:gd name="connsiteY185" fmla="*/ 307947 h 586292"/>
                  <a:gd name="connsiteX186" fmla="*/ 305326 w 577154"/>
                  <a:gd name="connsiteY186" fmla="*/ 307947 h 586292"/>
                  <a:gd name="connsiteX187" fmla="*/ 242283 w 577154"/>
                  <a:gd name="connsiteY187" fmla="*/ 209301 h 586292"/>
                  <a:gd name="connsiteX188" fmla="*/ 238485 w 577154"/>
                  <a:gd name="connsiteY188" fmla="*/ 207024 h 586292"/>
                  <a:gd name="connsiteX189" fmla="*/ 218736 w 577154"/>
                  <a:gd name="connsiteY189" fmla="*/ 207024 h 586292"/>
                  <a:gd name="connsiteX190" fmla="*/ 208102 w 577154"/>
                  <a:gd name="connsiteY190" fmla="*/ 196401 h 586292"/>
                  <a:gd name="connsiteX191" fmla="*/ 218736 w 577154"/>
                  <a:gd name="connsiteY191" fmla="*/ 186536 h 586292"/>
                  <a:gd name="connsiteX192" fmla="*/ 44805 w 577154"/>
                  <a:gd name="connsiteY192" fmla="*/ 172171 h 586292"/>
                  <a:gd name="connsiteX193" fmla="*/ 33414 w 577154"/>
                  <a:gd name="connsiteY193" fmla="*/ 202510 h 586292"/>
                  <a:gd name="connsiteX194" fmla="*/ 73663 w 577154"/>
                  <a:gd name="connsiteY194" fmla="*/ 202510 h 586292"/>
                  <a:gd name="connsiteX195" fmla="*/ 77460 w 577154"/>
                  <a:gd name="connsiteY195" fmla="*/ 188858 h 586292"/>
                  <a:gd name="connsiteX196" fmla="*/ 78979 w 577154"/>
                  <a:gd name="connsiteY196" fmla="*/ 185065 h 586292"/>
                  <a:gd name="connsiteX197" fmla="*/ 83535 w 577154"/>
                  <a:gd name="connsiteY197" fmla="*/ 172171 h 586292"/>
                  <a:gd name="connsiteX198" fmla="*/ 451103 w 577154"/>
                  <a:gd name="connsiteY198" fmla="*/ 136487 h 586292"/>
                  <a:gd name="connsiteX199" fmla="*/ 465547 w 577154"/>
                  <a:gd name="connsiteY199" fmla="*/ 138009 h 586292"/>
                  <a:gd name="connsiteX200" fmla="*/ 477709 w 577154"/>
                  <a:gd name="connsiteY200" fmla="*/ 154748 h 586292"/>
                  <a:gd name="connsiteX201" fmla="*/ 475429 w 577154"/>
                  <a:gd name="connsiteY201" fmla="*/ 168444 h 586292"/>
                  <a:gd name="connsiteX202" fmla="*/ 469347 w 577154"/>
                  <a:gd name="connsiteY202" fmla="*/ 169966 h 586292"/>
                  <a:gd name="connsiteX203" fmla="*/ 460986 w 577154"/>
                  <a:gd name="connsiteY203" fmla="*/ 166161 h 586292"/>
                  <a:gd name="connsiteX204" fmla="*/ 449583 w 577154"/>
                  <a:gd name="connsiteY204" fmla="*/ 150183 h 586292"/>
                  <a:gd name="connsiteX205" fmla="*/ 451103 w 577154"/>
                  <a:gd name="connsiteY205" fmla="*/ 136487 h 586292"/>
                  <a:gd name="connsiteX206" fmla="*/ 185242 w 577154"/>
                  <a:gd name="connsiteY206" fmla="*/ 122835 h 586292"/>
                  <a:gd name="connsiteX207" fmla="*/ 199674 w 577154"/>
                  <a:gd name="connsiteY207" fmla="*/ 122835 h 586292"/>
                  <a:gd name="connsiteX208" fmla="*/ 199674 w 577154"/>
                  <a:gd name="connsiteY208" fmla="*/ 137266 h 586292"/>
                  <a:gd name="connsiteX209" fmla="*/ 186762 w 577154"/>
                  <a:gd name="connsiteY209" fmla="*/ 150938 h 586292"/>
                  <a:gd name="connsiteX210" fmla="*/ 179166 w 577154"/>
                  <a:gd name="connsiteY210" fmla="*/ 154736 h 586292"/>
                  <a:gd name="connsiteX211" fmla="*/ 173090 w 577154"/>
                  <a:gd name="connsiteY211" fmla="*/ 152457 h 586292"/>
                  <a:gd name="connsiteX212" fmla="*/ 171571 w 577154"/>
                  <a:gd name="connsiteY212" fmla="*/ 138026 h 586292"/>
                  <a:gd name="connsiteX213" fmla="*/ 185242 w 577154"/>
                  <a:gd name="connsiteY213" fmla="*/ 122835 h 586292"/>
                  <a:gd name="connsiteX214" fmla="*/ 81257 w 577154"/>
                  <a:gd name="connsiteY214" fmla="*/ 111494 h 586292"/>
                  <a:gd name="connsiteX215" fmla="*/ 54677 w 577154"/>
                  <a:gd name="connsiteY215" fmla="*/ 151692 h 586292"/>
                  <a:gd name="connsiteX216" fmla="*/ 92648 w 577154"/>
                  <a:gd name="connsiteY216" fmla="*/ 151692 h 586292"/>
                  <a:gd name="connsiteX217" fmla="*/ 92648 w 577154"/>
                  <a:gd name="connsiteY217" fmla="*/ 150934 h 586292"/>
                  <a:gd name="connsiteX218" fmla="*/ 94926 w 577154"/>
                  <a:gd name="connsiteY218" fmla="*/ 146383 h 586292"/>
                  <a:gd name="connsiteX219" fmla="*/ 101761 w 577154"/>
                  <a:gd name="connsiteY219" fmla="*/ 135006 h 586292"/>
                  <a:gd name="connsiteX220" fmla="*/ 104039 w 577154"/>
                  <a:gd name="connsiteY220" fmla="*/ 130455 h 586292"/>
                  <a:gd name="connsiteX221" fmla="*/ 113152 w 577154"/>
                  <a:gd name="connsiteY221" fmla="*/ 116803 h 586292"/>
                  <a:gd name="connsiteX222" fmla="*/ 116190 w 577154"/>
                  <a:gd name="connsiteY222" fmla="*/ 111494 h 586292"/>
                  <a:gd name="connsiteX223" fmla="*/ 400213 w 577154"/>
                  <a:gd name="connsiteY223" fmla="*/ 85002 h 586292"/>
                  <a:gd name="connsiteX224" fmla="*/ 418420 w 577154"/>
                  <a:gd name="connsiteY224" fmla="*/ 95611 h 586292"/>
                  <a:gd name="connsiteX225" fmla="*/ 421455 w 577154"/>
                  <a:gd name="connsiteY225" fmla="*/ 109251 h 586292"/>
                  <a:gd name="connsiteX226" fmla="*/ 413110 w 577154"/>
                  <a:gd name="connsiteY226" fmla="*/ 113798 h 586292"/>
                  <a:gd name="connsiteX227" fmla="*/ 407800 w 577154"/>
                  <a:gd name="connsiteY227" fmla="*/ 112282 h 586292"/>
                  <a:gd name="connsiteX228" fmla="*/ 391110 w 577154"/>
                  <a:gd name="connsiteY228" fmla="*/ 103189 h 586292"/>
                  <a:gd name="connsiteX229" fmla="*/ 386558 w 577154"/>
                  <a:gd name="connsiteY229" fmla="*/ 89549 h 586292"/>
                  <a:gd name="connsiteX230" fmla="*/ 400213 w 577154"/>
                  <a:gd name="connsiteY230" fmla="*/ 85002 h 586292"/>
                  <a:gd name="connsiteX231" fmla="*/ 255897 w 577154"/>
                  <a:gd name="connsiteY231" fmla="*/ 76571 h 586292"/>
                  <a:gd name="connsiteX232" fmla="*/ 268814 w 577154"/>
                  <a:gd name="connsiteY232" fmla="*/ 82644 h 586292"/>
                  <a:gd name="connsiteX233" fmla="*/ 262735 w 577154"/>
                  <a:gd name="connsiteY233" fmla="*/ 95550 h 586292"/>
                  <a:gd name="connsiteX234" fmla="*/ 245259 w 577154"/>
                  <a:gd name="connsiteY234" fmla="*/ 103141 h 586292"/>
                  <a:gd name="connsiteX235" fmla="*/ 240700 w 577154"/>
                  <a:gd name="connsiteY235" fmla="*/ 104660 h 586292"/>
                  <a:gd name="connsiteX236" fmla="*/ 231582 w 577154"/>
                  <a:gd name="connsiteY236" fmla="*/ 99346 h 586292"/>
                  <a:gd name="connsiteX237" fmla="*/ 236141 w 577154"/>
                  <a:gd name="connsiteY237" fmla="*/ 85681 h 586292"/>
                  <a:gd name="connsiteX238" fmla="*/ 255897 w 577154"/>
                  <a:gd name="connsiteY238" fmla="*/ 76571 h 586292"/>
                  <a:gd name="connsiteX239" fmla="*/ 318232 w 577154"/>
                  <a:gd name="connsiteY239" fmla="*/ 65184 h 586292"/>
                  <a:gd name="connsiteX240" fmla="*/ 318990 w 577154"/>
                  <a:gd name="connsiteY240" fmla="*/ 65184 h 586292"/>
                  <a:gd name="connsiteX241" fmla="*/ 339459 w 577154"/>
                  <a:gd name="connsiteY241" fmla="*/ 66705 h 586292"/>
                  <a:gd name="connsiteX242" fmla="*/ 348556 w 577154"/>
                  <a:gd name="connsiteY242" fmla="*/ 78111 h 586292"/>
                  <a:gd name="connsiteX243" fmla="*/ 337943 w 577154"/>
                  <a:gd name="connsiteY243" fmla="*/ 87237 h 586292"/>
                  <a:gd name="connsiteX244" fmla="*/ 337184 w 577154"/>
                  <a:gd name="connsiteY244" fmla="*/ 86476 h 586292"/>
                  <a:gd name="connsiteX245" fmla="*/ 318990 w 577154"/>
                  <a:gd name="connsiteY245" fmla="*/ 85716 h 586292"/>
                  <a:gd name="connsiteX246" fmla="*/ 308376 w 577154"/>
                  <a:gd name="connsiteY246" fmla="*/ 75830 h 586292"/>
                  <a:gd name="connsiteX247" fmla="*/ 318232 w 577154"/>
                  <a:gd name="connsiteY247" fmla="*/ 65184 h 586292"/>
                  <a:gd name="connsiteX248" fmla="*/ 133656 w 577154"/>
                  <a:gd name="connsiteY248" fmla="*/ 60677 h 586292"/>
                  <a:gd name="connsiteX249" fmla="*/ 98723 w 577154"/>
                  <a:gd name="connsiteY249" fmla="*/ 91015 h 586292"/>
                  <a:gd name="connsiteX250" fmla="*/ 132138 w 577154"/>
                  <a:gd name="connsiteY250" fmla="*/ 91015 h 586292"/>
                  <a:gd name="connsiteX251" fmla="*/ 136694 w 577154"/>
                  <a:gd name="connsiteY251" fmla="*/ 85706 h 586292"/>
                  <a:gd name="connsiteX252" fmla="*/ 142010 w 577154"/>
                  <a:gd name="connsiteY252" fmla="*/ 79638 h 586292"/>
                  <a:gd name="connsiteX253" fmla="*/ 148085 w 577154"/>
                  <a:gd name="connsiteY253" fmla="*/ 73571 h 586292"/>
                  <a:gd name="connsiteX254" fmla="*/ 154161 w 577154"/>
                  <a:gd name="connsiteY254" fmla="*/ 67503 h 586292"/>
                  <a:gd name="connsiteX255" fmla="*/ 161755 w 577154"/>
                  <a:gd name="connsiteY255" fmla="*/ 60677 h 586292"/>
                  <a:gd name="connsiteX256" fmla="*/ 214914 w 577154"/>
                  <a:gd name="connsiteY256" fmla="*/ 25029 h 586292"/>
                  <a:gd name="connsiteX257" fmla="*/ 168589 w 577154"/>
                  <a:gd name="connsiteY257" fmla="*/ 40198 h 586292"/>
                  <a:gd name="connsiteX258" fmla="*/ 188334 w 577154"/>
                  <a:gd name="connsiteY258" fmla="*/ 40198 h 586292"/>
                  <a:gd name="connsiteX259" fmla="*/ 196688 w 577154"/>
                  <a:gd name="connsiteY259" fmla="*/ 34889 h 586292"/>
                  <a:gd name="connsiteX260" fmla="*/ 202004 w 577154"/>
                  <a:gd name="connsiteY260" fmla="*/ 31855 h 586292"/>
                  <a:gd name="connsiteX261" fmla="*/ 211877 w 577154"/>
                  <a:gd name="connsiteY261" fmla="*/ 26546 h 586292"/>
                  <a:gd name="connsiteX262" fmla="*/ 214914 w 577154"/>
                  <a:gd name="connsiteY262" fmla="*/ 25029 h 586292"/>
                  <a:gd name="connsiteX263" fmla="*/ 318954 w 577154"/>
                  <a:gd name="connsiteY263" fmla="*/ 20478 h 586292"/>
                  <a:gd name="connsiteX264" fmla="*/ 294653 w 577154"/>
                  <a:gd name="connsiteY264" fmla="*/ 21237 h 586292"/>
                  <a:gd name="connsiteX265" fmla="*/ 290855 w 577154"/>
                  <a:gd name="connsiteY265" fmla="*/ 21995 h 586292"/>
                  <a:gd name="connsiteX266" fmla="*/ 289337 w 577154"/>
                  <a:gd name="connsiteY266" fmla="*/ 22754 h 586292"/>
                  <a:gd name="connsiteX267" fmla="*/ 278705 w 577154"/>
                  <a:gd name="connsiteY267" fmla="*/ 24271 h 586292"/>
                  <a:gd name="connsiteX268" fmla="*/ 277945 w 577154"/>
                  <a:gd name="connsiteY268" fmla="*/ 24271 h 586292"/>
                  <a:gd name="connsiteX269" fmla="*/ 268073 w 577154"/>
                  <a:gd name="connsiteY269" fmla="*/ 26546 h 586292"/>
                  <a:gd name="connsiteX270" fmla="*/ 266554 w 577154"/>
                  <a:gd name="connsiteY270" fmla="*/ 26546 h 586292"/>
                  <a:gd name="connsiteX271" fmla="*/ 257441 w 577154"/>
                  <a:gd name="connsiteY271" fmla="*/ 29580 h 586292"/>
                  <a:gd name="connsiteX272" fmla="*/ 254404 w 577154"/>
                  <a:gd name="connsiteY272" fmla="*/ 30338 h 586292"/>
                  <a:gd name="connsiteX273" fmla="*/ 246810 w 577154"/>
                  <a:gd name="connsiteY273" fmla="*/ 32614 h 586292"/>
                  <a:gd name="connsiteX274" fmla="*/ 240734 w 577154"/>
                  <a:gd name="connsiteY274" fmla="*/ 35648 h 586292"/>
                  <a:gd name="connsiteX275" fmla="*/ 236937 w 577154"/>
                  <a:gd name="connsiteY275" fmla="*/ 37164 h 586292"/>
                  <a:gd name="connsiteX276" fmla="*/ 109355 w 577154"/>
                  <a:gd name="connsiteY276" fmla="*/ 163069 h 586292"/>
                  <a:gd name="connsiteX277" fmla="*/ 109355 w 577154"/>
                  <a:gd name="connsiteY277" fmla="*/ 164586 h 586292"/>
                  <a:gd name="connsiteX278" fmla="*/ 104799 w 577154"/>
                  <a:gd name="connsiteY278" fmla="*/ 174446 h 586292"/>
                  <a:gd name="connsiteX279" fmla="*/ 103280 w 577154"/>
                  <a:gd name="connsiteY279" fmla="*/ 178239 h 586292"/>
                  <a:gd name="connsiteX280" fmla="*/ 100242 w 577154"/>
                  <a:gd name="connsiteY280" fmla="*/ 185823 h 586292"/>
                  <a:gd name="connsiteX281" fmla="*/ 97964 w 577154"/>
                  <a:gd name="connsiteY281" fmla="*/ 190374 h 586292"/>
                  <a:gd name="connsiteX282" fmla="*/ 95686 w 577154"/>
                  <a:gd name="connsiteY282" fmla="*/ 197201 h 586292"/>
                  <a:gd name="connsiteX283" fmla="*/ 94167 w 577154"/>
                  <a:gd name="connsiteY283" fmla="*/ 203268 h 586292"/>
                  <a:gd name="connsiteX284" fmla="*/ 92648 w 577154"/>
                  <a:gd name="connsiteY284" fmla="*/ 209336 h 586292"/>
                  <a:gd name="connsiteX285" fmla="*/ 90370 w 577154"/>
                  <a:gd name="connsiteY285" fmla="*/ 215404 h 586292"/>
                  <a:gd name="connsiteX286" fmla="*/ 88851 w 577154"/>
                  <a:gd name="connsiteY286" fmla="*/ 221471 h 586292"/>
                  <a:gd name="connsiteX287" fmla="*/ 87332 w 577154"/>
                  <a:gd name="connsiteY287" fmla="*/ 227539 h 586292"/>
                  <a:gd name="connsiteX288" fmla="*/ 86573 w 577154"/>
                  <a:gd name="connsiteY288" fmla="*/ 234365 h 586292"/>
                  <a:gd name="connsiteX289" fmla="*/ 85054 w 577154"/>
                  <a:gd name="connsiteY289" fmla="*/ 240433 h 586292"/>
                  <a:gd name="connsiteX290" fmla="*/ 84295 w 577154"/>
                  <a:gd name="connsiteY290" fmla="*/ 247259 h 586292"/>
                  <a:gd name="connsiteX291" fmla="*/ 83535 w 577154"/>
                  <a:gd name="connsiteY291" fmla="*/ 253327 h 586292"/>
                  <a:gd name="connsiteX292" fmla="*/ 82776 w 577154"/>
                  <a:gd name="connsiteY292" fmla="*/ 260912 h 586292"/>
                  <a:gd name="connsiteX293" fmla="*/ 82016 w 577154"/>
                  <a:gd name="connsiteY293" fmla="*/ 266221 h 586292"/>
                  <a:gd name="connsiteX294" fmla="*/ 81257 w 577154"/>
                  <a:gd name="connsiteY294" fmla="*/ 275322 h 586292"/>
                  <a:gd name="connsiteX295" fmla="*/ 81257 w 577154"/>
                  <a:gd name="connsiteY295" fmla="*/ 279873 h 586292"/>
                  <a:gd name="connsiteX296" fmla="*/ 80498 w 577154"/>
                  <a:gd name="connsiteY296" fmla="*/ 293525 h 586292"/>
                  <a:gd name="connsiteX297" fmla="*/ 81257 w 577154"/>
                  <a:gd name="connsiteY297" fmla="*/ 306419 h 586292"/>
                  <a:gd name="connsiteX298" fmla="*/ 81257 w 577154"/>
                  <a:gd name="connsiteY298" fmla="*/ 311729 h 586292"/>
                  <a:gd name="connsiteX299" fmla="*/ 82016 w 577154"/>
                  <a:gd name="connsiteY299" fmla="*/ 320072 h 586292"/>
                  <a:gd name="connsiteX300" fmla="*/ 82776 w 577154"/>
                  <a:gd name="connsiteY300" fmla="*/ 325381 h 586292"/>
                  <a:gd name="connsiteX301" fmla="*/ 83535 w 577154"/>
                  <a:gd name="connsiteY301" fmla="*/ 332966 h 586292"/>
                  <a:gd name="connsiteX302" fmla="*/ 84295 w 577154"/>
                  <a:gd name="connsiteY302" fmla="*/ 339033 h 586292"/>
                  <a:gd name="connsiteX303" fmla="*/ 85054 w 577154"/>
                  <a:gd name="connsiteY303" fmla="*/ 345859 h 586292"/>
                  <a:gd name="connsiteX304" fmla="*/ 86573 w 577154"/>
                  <a:gd name="connsiteY304" fmla="*/ 351927 h 586292"/>
                  <a:gd name="connsiteX305" fmla="*/ 87332 w 577154"/>
                  <a:gd name="connsiteY305" fmla="*/ 358753 h 586292"/>
                  <a:gd name="connsiteX306" fmla="*/ 88851 w 577154"/>
                  <a:gd name="connsiteY306" fmla="*/ 364821 h 586292"/>
                  <a:gd name="connsiteX307" fmla="*/ 90370 w 577154"/>
                  <a:gd name="connsiteY307" fmla="*/ 370889 h 586292"/>
                  <a:gd name="connsiteX308" fmla="*/ 91889 w 577154"/>
                  <a:gd name="connsiteY308" fmla="*/ 376956 h 586292"/>
                  <a:gd name="connsiteX309" fmla="*/ 94167 w 577154"/>
                  <a:gd name="connsiteY309" fmla="*/ 383783 h 586292"/>
                  <a:gd name="connsiteX310" fmla="*/ 95686 w 577154"/>
                  <a:gd name="connsiteY310" fmla="*/ 389092 h 586292"/>
                  <a:gd name="connsiteX311" fmla="*/ 97964 w 577154"/>
                  <a:gd name="connsiteY311" fmla="*/ 395918 h 586292"/>
                  <a:gd name="connsiteX312" fmla="*/ 100242 w 577154"/>
                  <a:gd name="connsiteY312" fmla="*/ 401227 h 586292"/>
                  <a:gd name="connsiteX313" fmla="*/ 103280 w 577154"/>
                  <a:gd name="connsiteY313" fmla="*/ 408812 h 586292"/>
                  <a:gd name="connsiteX314" fmla="*/ 104799 w 577154"/>
                  <a:gd name="connsiteY314" fmla="*/ 412604 h 586292"/>
                  <a:gd name="connsiteX315" fmla="*/ 108596 w 577154"/>
                  <a:gd name="connsiteY315" fmla="*/ 422464 h 586292"/>
                  <a:gd name="connsiteX316" fmla="*/ 109355 w 577154"/>
                  <a:gd name="connsiteY316" fmla="*/ 423223 h 586292"/>
                  <a:gd name="connsiteX317" fmla="*/ 236937 w 577154"/>
                  <a:gd name="connsiteY317" fmla="*/ 549886 h 586292"/>
                  <a:gd name="connsiteX318" fmla="*/ 240734 w 577154"/>
                  <a:gd name="connsiteY318" fmla="*/ 551403 h 586292"/>
                  <a:gd name="connsiteX319" fmla="*/ 246810 w 577154"/>
                  <a:gd name="connsiteY319" fmla="*/ 553678 h 586292"/>
                  <a:gd name="connsiteX320" fmla="*/ 254404 w 577154"/>
                  <a:gd name="connsiteY320" fmla="*/ 555954 h 586292"/>
                  <a:gd name="connsiteX321" fmla="*/ 257441 w 577154"/>
                  <a:gd name="connsiteY321" fmla="*/ 557471 h 586292"/>
                  <a:gd name="connsiteX322" fmla="*/ 266554 w 577154"/>
                  <a:gd name="connsiteY322" fmla="*/ 559746 h 586292"/>
                  <a:gd name="connsiteX323" fmla="*/ 268073 w 577154"/>
                  <a:gd name="connsiteY323" fmla="*/ 559746 h 586292"/>
                  <a:gd name="connsiteX324" fmla="*/ 277945 w 577154"/>
                  <a:gd name="connsiteY324" fmla="*/ 562021 h 586292"/>
                  <a:gd name="connsiteX325" fmla="*/ 278705 w 577154"/>
                  <a:gd name="connsiteY325" fmla="*/ 562780 h 586292"/>
                  <a:gd name="connsiteX326" fmla="*/ 289337 w 577154"/>
                  <a:gd name="connsiteY326" fmla="*/ 564297 h 586292"/>
                  <a:gd name="connsiteX327" fmla="*/ 290855 w 577154"/>
                  <a:gd name="connsiteY327" fmla="*/ 564297 h 586292"/>
                  <a:gd name="connsiteX328" fmla="*/ 294653 w 577154"/>
                  <a:gd name="connsiteY328" fmla="*/ 565055 h 586292"/>
                  <a:gd name="connsiteX329" fmla="*/ 318954 w 577154"/>
                  <a:gd name="connsiteY329" fmla="*/ 566572 h 586292"/>
                  <a:gd name="connsiteX330" fmla="*/ 556650 w 577154"/>
                  <a:gd name="connsiteY330" fmla="*/ 293525 h 586292"/>
                  <a:gd name="connsiteX331" fmla="*/ 318954 w 577154"/>
                  <a:gd name="connsiteY331" fmla="*/ 20478 h 586292"/>
                  <a:gd name="connsiteX332" fmla="*/ 258201 w 577154"/>
                  <a:gd name="connsiteY332" fmla="*/ 0 h 586292"/>
                  <a:gd name="connsiteX333" fmla="*/ 287818 w 577154"/>
                  <a:gd name="connsiteY333" fmla="*/ 2275 h 586292"/>
                  <a:gd name="connsiteX334" fmla="*/ 318954 w 577154"/>
                  <a:gd name="connsiteY334" fmla="*/ 0 h 586292"/>
                  <a:gd name="connsiteX335" fmla="*/ 577154 w 577154"/>
                  <a:gd name="connsiteY335" fmla="*/ 293525 h 586292"/>
                  <a:gd name="connsiteX336" fmla="*/ 318954 w 577154"/>
                  <a:gd name="connsiteY336" fmla="*/ 586292 h 586292"/>
                  <a:gd name="connsiteX337" fmla="*/ 287818 w 577154"/>
                  <a:gd name="connsiteY337" fmla="*/ 584775 h 586292"/>
                  <a:gd name="connsiteX338" fmla="*/ 258201 w 577154"/>
                  <a:gd name="connsiteY338" fmla="*/ 586292 h 586292"/>
                  <a:gd name="connsiteX339" fmla="*/ 110874 w 577154"/>
                  <a:gd name="connsiteY339" fmla="*/ 533958 h 586292"/>
                  <a:gd name="connsiteX340" fmla="*/ 108596 w 577154"/>
                  <a:gd name="connsiteY340" fmla="*/ 532441 h 586292"/>
                  <a:gd name="connsiteX341" fmla="*/ 60753 w 577154"/>
                  <a:gd name="connsiteY341" fmla="*/ 482383 h 586292"/>
                  <a:gd name="connsiteX342" fmla="*/ 59993 w 577154"/>
                  <a:gd name="connsiteY342" fmla="*/ 480866 h 586292"/>
                  <a:gd name="connsiteX343" fmla="*/ 25060 w 577154"/>
                  <a:gd name="connsiteY343" fmla="*/ 419430 h 586292"/>
                  <a:gd name="connsiteX344" fmla="*/ 24301 w 577154"/>
                  <a:gd name="connsiteY344" fmla="*/ 417913 h 586292"/>
                  <a:gd name="connsiteX345" fmla="*/ 0 w 577154"/>
                  <a:gd name="connsiteY345" fmla="*/ 293525 h 586292"/>
                  <a:gd name="connsiteX346" fmla="*/ 9872 w 577154"/>
                  <a:gd name="connsiteY346" fmla="*/ 211611 h 586292"/>
                  <a:gd name="connsiteX347" fmla="*/ 10632 w 577154"/>
                  <a:gd name="connsiteY347" fmla="*/ 207819 h 586292"/>
                  <a:gd name="connsiteX348" fmla="*/ 28857 w 577154"/>
                  <a:gd name="connsiteY348" fmla="*/ 158519 h 586292"/>
                  <a:gd name="connsiteX349" fmla="*/ 29617 w 577154"/>
                  <a:gd name="connsiteY349" fmla="*/ 157002 h 586292"/>
                  <a:gd name="connsiteX350" fmla="*/ 67588 w 577154"/>
                  <a:gd name="connsiteY350" fmla="*/ 94808 h 586292"/>
                  <a:gd name="connsiteX351" fmla="*/ 69106 w 577154"/>
                  <a:gd name="connsiteY351" fmla="*/ 94049 h 586292"/>
                  <a:gd name="connsiteX352" fmla="*/ 123025 w 577154"/>
                  <a:gd name="connsiteY352" fmla="*/ 43232 h 586292"/>
                  <a:gd name="connsiteX353" fmla="*/ 258201 w 577154"/>
                  <a:gd name="connsiteY353" fmla="*/ 0 h 58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</a:cxnLst>
                <a:rect l="l" t="t" r="r" b="b"/>
                <a:pathLst>
                  <a:path w="577154" h="586292">
                    <a:moveTo>
                      <a:pt x="149604" y="536234"/>
                    </a:moveTo>
                    <a:cubicBezTo>
                      <a:pt x="170108" y="548369"/>
                      <a:pt x="191372" y="556712"/>
                      <a:pt x="214914" y="562021"/>
                    </a:cubicBezTo>
                    <a:cubicBezTo>
                      <a:pt x="214155" y="561263"/>
                      <a:pt x="212636" y="560504"/>
                      <a:pt x="211877" y="559746"/>
                    </a:cubicBezTo>
                    <a:cubicBezTo>
                      <a:pt x="208079" y="558229"/>
                      <a:pt x="205041" y="556712"/>
                      <a:pt x="202004" y="554437"/>
                    </a:cubicBezTo>
                    <a:cubicBezTo>
                      <a:pt x="199725" y="553678"/>
                      <a:pt x="198207" y="552920"/>
                      <a:pt x="196688" y="551403"/>
                    </a:cubicBezTo>
                    <a:cubicBezTo>
                      <a:pt x="192131" y="549128"/>
                      <a:pt x="188334" y="546094"/>
                      <a:pt x="184537" y="543818"/>
                    </a:cubicBezTo>
                    <a:cubicBezTo>
                      <a:pt x="182259" y="542301"/>
                      <a:pt x="179981" y="540784"/>
                      <a:pt x="177702" y="538509"/>
                    </a:cubicBezTo>
                    <a:cubicBezTo>
                      <a:pt x="176184" y="537751"/>
                      <a:pt x="175424" y="536992"/>
                      <a:pt x="173905" y="536234"/>
                    </a:cubicBezTo>
                    <a:close/>
                    <a:moveTo>
                      <a:pt x="299943" y="499816"/>
                    </a:moveTo>
                    <a:cubicBezTo>
                      <a:pt x="306021" y="500576"/>
                      <a:pt x="312100" y="500576"/>
                      <a:pt x="318939" y="500576"/>
                    </a:cubicBezTo>
                    <a:cubicBezTo>
                      <a:pt x="324257" y="500576"/>
                      <a:pt x="329576" y="505139"/>
                      <a:pt x="329576" y="511222"/>
                    </a:cubicBezTo>
                    <a:cubicBezTo>
                      <a:pt x="329576" y="516546"/>
                      <a:pt x="325017" y="521108"/>
                      <a:pt x="319698" y="521108"/>
                    </a:cubicBezTo>
                    <a:lnTo>
                      <a:pt x="318939" y="521108"/>
                    </a:lnTo>
                    <a:cubicBezTo>
                      <a:pt x="311340" y="521108"/>
                      <a:pt x="304502" y="520348"/>
                      <a:pt x="297663" y="519587"/>
                    </a:cubicBezTo>
                    <a:cubicBezTo>
                      <a:pt x="291584" y="518827"/>
                      <a:pt x="287785" y="514264"/>
                      <a:pt x="288545" y="508941"/>
                    </a:cubicBezTo>
                    <a:cubicBezTo>
                      <a:pt x="289305" y="502857"/>
                      <a:pt x="293864" y="499055"/>
                      <a:pt x="299943" y="499816"/>
                    </a:cubicBezTo>
                    <a:close/>
                    <a:moveTo>
                      <a:pt x="88851" y="485417"/>
                    </a:moveTo>
                    <a:cubicBezTo>
                      <a:pt x="98723" y="496794"/>
                      <a:pt x="109355" y="506654"/>
                      <a:pt x="119987" y="515755"/>
                    </a:cubicBezTo>
                    <a:lnTo>
                      <a:pt x="150364" y="515755"/>
                    </a:lnTo>
                    <a:cubicBezTo>
                      <a:pt x="149604" y="514997"/>
                      <a:pt x="148845" y="514238"/>
                      <a:pt x="148085" y="513480"/>
                    </a:cubicBezTo>
                    <a:cubicBezTo>
                      <a:pt x="146566" y="511204"/>
                      <a:pt x="144288" y="508929"/>
                      <a:pt x="142010" y="507412"/>
                    </a:cubicBezTo>
                    <a:cubicBezTo>
                      <a:pt x="140491" y="505137"/>
                      <a:pt x="138213" y="502861"/>
                      <a:pt x="136694" y="501344"/>
                    </a:cubicBezTo>
                    <a:cubicBezTo>
                      <a:pt x="133656" y="497552"/>
                      <a:pt x="130619" y="493760"/>
                      <a:pt x="127581" y="489967"/>
                    </a:cubicBezTo>
                    <a:cubicBezTo>
                      <a:pt x="126062" y="488450"/>
                      <a:pt x="125303" y="486934"/>
                      <a:pt x="123784" y="485417"/>
                    </a:cubicBezTo>
                    <a:close/>
                    <a:moveTo>
                      <a:pt x="399912" y="482256"/>
                    </a:moveTo>
                    <a:cubicBezTo>
                      <a:pt x="402382" y="483014"/>
                      <a:pt x="404471" y="484721"/>
                      <a:pt x="405611" y="486996"/>
                    </a:cubicBezTo>
                    <a:cubicBezTo>
                      <a:pt x="408650" y="492305"/>
                      <a:pt x="406371" y="498373"/>
                      <a:pt x="401812" y="500648"/>
                    </a:cubicBezTo>
                    <a:cubicBezTo>
                      <a:pt x="394973" y="504441"/>
                      <a:pt x="388895" y="506716"/>
                      <a:pt x="382056" y="509750"/>
                    </a:cubicBezTo>
                    <a:cubicBezTo>
                      <a:pt x="380536" y="509750"/>
                      <a:pt x="379776" y="510508"/>
                      <a:pt x="378257" y="510508"/>
                    </a:cubicBezTo>
                    <a:cubicBezTo>
                      <a:pt x="374458" y="510508"/>
                      <a:pt x="370658" y="507474"/>
                      <a:pt x="369139" y="503682"/>
                    </a:cubicBezTo>
                    <a:cubicBezTo>
                      <a:pt x="366859" y="498373"/>
                      <a:pt x="369899" y="492305"/>
                      <a:pt x="375217" y="490789"/>
                    </a:cubicBezTo>
                    <a:cubicBezTo>
                      <a:pt x="380536" y="488513"/>
                      <a:pt x="386615" y="486238"/>
                      <a:pt x="391934" y="483204"/>
                    </a:cubicBezTo>
                    <a:cubicBezTo>
                      <a:pt x="394593" y="481687"/>
                      <a:pt x="397443" y="481498"/>
                      <a:pt x="399912" y="482256"/>
                    </a:cubicBezTo>
                    <a:close/>
                    <a:moveTo>
                      <a:pt x="229351" y="474063"/>
                    </a:moveTo>
                    <a:cubicBezTo>
                      <a:pt x="234677" y="477094"/>
                      <a:pt x="240764" y="480126"/>
                      <a:pt x="246091" y="483157"/>
                    </a:cubicBezTo>
                    <a:cubicBezTo>
                      <a:pt x="250656" y="486188"/>
                      <a:pt x="252939" y="492250"/>
                      <a:pt x="250656" y="496797"/>
                    </a:cubicBezTo>
                    <a:cubicBezTo>
                      <a:pt x="248374" y="500586"/>
                      <a:pt x="245330" y="502101"/>
                      <a:pt x="241525" y="502101"/>
                    </a:cubicBezTo>
                    <a:cubicBezTo>
                      <a:pt x="240004" y="502101"/>
                      <a:pt x="238482" y="502101"/>
                      <a:pt x="236960" y="501343"/>
                    </a:cubicBezTo>
                    <a:cubicBezTo>
                      <a:pt x="230872" y="498312"/>
                      <a:pt x="224024" y="494523"/>
                      <a:pt x="218698" y="490735"/>
                    </a:cubicBezTo>
                    <a:cubicBezTo>
                      <a:pt x="214132" y="487703"/>
                      <a:pt x="212610" y="481641"/>
                      <a:pt x="215654" y="477094"/>
                    </a:cubicBezTo>
                    <a:cubicBezTo>
                      <a:pt x="218698" y="471790"/>
                      <a:pt x="224785" y="471032"/>
                      <a:pt x="229351" y="474063"/>
                    </a:cubicBezTo>
                    <a:close/>
                    <a:moveTo>
                      <a:pt x="464745" y="433889"/>
                    </a:moveTo>
                    <a:cubicBezTo>
                      <a:pt x="469298" y="436925"/>
                      <a:pt x="470057" y="443755"/>
                      <a:pt x="466262" y="447550"/>
                    </a:cubicBezTo>
                    <a:cubicBezTo>
                      <a:pt x="461709" y="453622"/>
                      <a:pt x="457155" y="458935"/>
                      <a:pt x="451842" y="463488"/>
                    </a:cubicBezTo>
                    <a:cubicBezTo>
                      <a:pt x="450324" y="465765"/>
                      <a:pt x="447288" y="466524"/>
                      <a:pt x="445012" y="466524"/>
                    </a:cubicBezTo>
                    <a:cubicBezTo>
                      <a:pt x="442735" y="466524"/>
                      <a:pt x="439699" y="465765"/>
                      <a:pt x="438181" y="463488"/>
                    </a:cubicBezTo>
                    <a:cubicBezTo>
                      <a:pt x="433627" y="459694"/>
                      <a:pt x="433627" y="453622"/>
                      <a:pt x="438181" y="449068"/>
                    </a:cubicBezTo>
                    <a:cubicBezTo>
                      <a:pt x="441976" y="444514"/>
                      <a:pt x="446530" y="439961"/>
                      <a:pt x="450324" y="435407"/>
                    </a:cubicBezTo>
                    <a:cubicBezTo>
                      <a:pt x="454119" y="430853"/>
                      <a:pt x="460191" y="430094"/>
                      <a:pt x="464745" y="433889"/>
                    </a:cubicBezTo>
                    <a:close/>
                    <a:moveTo>
                      <a:pt x="49362" y="424740"/>
                    </a:moveTo>
                    <a:cubicBezTo>
                      <a:pt x="56196" y="439150"/>
                      <a:pt x="64550" y="452803"/>
                      <a:pt x="73663" y="464938"/>
                    </a:cubicBezTo>
                    <a:lnTo>
                      <a:pt x="109355" y="464938"/>
                    </a:lnTo>
                    <a:cubicBezTo>
                      <a:pt x="107836" y="461904"/>
                      <a:pt x="106318" y="459629"/>
                      <a:pt x="104039" y="456595"/>
                    </a:cubicBezTo>
                    <a:cubicBezTo>
                      <a:pt x="103280" y="455078"/>
                      <a:pt x="102521" y="453561"/>
                      <a:pt x="101761" y="452044"/>
                    </a:cubicBezTo>
                    <a:cubicBezTo>
                      <a:pt x="99483" y="448252"/>
                      <a:pt x="97205" y="443701"/>
                      <a:pt x="94926" y="439909"/>
                    </a:cubicBezTo>
                    <a:cubicBezTo>
                      <a:pt x="94167" y="438392"/>
                      <a:pt x="93408" y="436875"/>
                      <a:pt x="92648" y="435358"/>
                    </a:cubicBezTo>
                    <a:cubicBezTo>
                      <a:pt x="91129" y="431566"/>
                      <a:pt x="89611" y="428532"/>
                      <a:pt x="88092" y="424740"/>
                    </a:cubicBezTo>
                    <a:close/>
                    <a:moveTo>
                      <a:pt x="161771" y="417898"/>
                    </a:moveTo>
                    <a:cubicBezTo>
                      <a:pt x="166316" y="414864"/>
                      <a:pt x="173134" y="415623"/>
                      <a:pt x="176164" y="420173"/>
                    </a:cubicBezTo>
                    <a:cubicBezTo>
                      <a:pt x="179194" y="425482"/>
                      <a:pt x="183739" y="430790"/>
                      <a:pt x="187527" y="435341"/>
                    </a:cubicBezTo>
                    <a:cubicBezTo>
                      <a:pt x="190557" y="439891"/>
                      <a:pt x="190557" y="446717"/>
                      <a:pt x="186012" y="449750"/>
                    </a:cubicBezTo>
                    <a:cubicBezTo>
                      <a:pt x="183739" y="451267"/>
                      <a:pt x="181466" y="452025"/>
                      <a:pt x="179194" y="452025"/>
                    </a:cubicBezTo>
                    <a:cubicBezTo>
                      <a:pt x="176921" y="452025"/>
                      <a:pt x="173891" y="451267"/>
                      <a:pt x="171619" y="448233"/>
                    </a:cubicBezTo>
                    <a:cubicBezTo>
                      <a:pt x="167074" y="442925"/>
                      <a:pt x="163286" y="437616"/>
                      <a:pt x="159498" y="431549"/>
                    </a:cubicBezTo>
                    <a:cubicBezTo>
                      <a:pt x="155711" y="426998"/>
                      <a:pt x="157226" y="420931"/>
                      <a:pt x="161771" y="417898"/>
                    </a:cubicBezTo>
                    <a:close/>
                    <a:moveTo>
                      <a:pt x="31136" y="373923"/>
                    </a:moveTo>
                    <a:cubicBezTo>
                      <a:pt x="33414" y="384541"/>
                      <a:pt x="37211" y="394401"/>
                      <a:pt x="41008" y="404261"/>
                    </a:cubicBezTo>
                    <a:lnTo>
                      <a:pt x="79738" y="404261"/>
                    </a:lnTo>
                    <a:cubicBezTo>
                      <a:pt x="79738" y="403503"/>
                      <a:pt x="78979" y="401986"/>
                      <a:pt x="78979" y="401227"/>
                    </a:cubicBezTo>
                    <a:cubicBezTo>
                      <a:pt x="78219" y="399710"/>
                      <a:pt x="77460" y="398952"/>
                      <a:pt x="77460" y="397435"/>
                    </a:cubicBezTo>
                    <a:cubicBezTo>
                      <a:pt x="75182" y="391367"/>
                      <a:pt x="73663" y="385300"/>
                      <a:pt x="72144" y="379232"/>
                    </a:cubicBezTo>
                    <a:cubicBezTo>
                      <a:pt x="71385" y="378473"/>
                      <a:pt x="71385" y="378473"/>
                      <a:pt x="71385" y="377715"/>
                    </a:cubicBezTo>
                    <a:cubicBezTo>
                      <a:pt x="71385" y="376956"/>
                      <a:pt x="70625" y="375439"/>
                      <a:pt x="70625" y="373923"/>
                    </a:cubicBezTo>
                    <a:close/>
                    <a:moveTo>
                      <a:pt x="499728" y="361797"/>
                    </a:moveTo>
                    <a:cubicBezTo>
                      <a:pt x="505037" y="363315"/>
                      <a:pt x="508071" y="369384"/>
                      <a:pt x="506554" y="374694"/>
                    </a:cubicBezTo>
                    <a:cubicBezTo>
                      <a:pt x="504279" y="381522"/>
                      <a:pt x="501245" y="387591"/>
                      <a:pt x="498970" y="394418"/>
                    </a:cubicBezTo>
                    <a:cubicBezTo>
                      <a:pt x="497453" y="398211"/>
                      <a:pt x="493661" y="400487"/>
                      <a:pt x="489868" y="400487"/>
                    </a:cubicBezTo>
                    <a:cubicBezTo>
                      <a:pt x="488352" y="400487"/>
                      <a:pt x="486835" y="399729"/>
                      <a:pt x="485318" y="399729"/>
                    </a:cubicBezTo>
                    <a:cubicBezTo>
                      <a:pt x="480767" y="397453"/>
                      <a:pt x="477733" y="391384"/>
                      <a:pt x="480009" y="386073"/>
                    </a:cubicBezTo>
                    <a:cubicBezTo>
                      <a:pt x="483042" y="380004"/>
                      <a:pt x="485318" y="373935"/>
                      <a:pt x="486835" y="367866"/>
                    </a:cubicBezTo>
                    <a:cubicBezTo>
                      <a:pt x="489110" y="362556"/>
                      <a:pt x="494419" y="360280"/>
                      <a:pt x="499728" y="361797"/>
                    </a:cubicBezTo>
                    <a:close/>
                    <a:moveTo>
                      <a:pt x="132907" y="343643"/>
                    </a:moveTo>
                    <a:cubicBezTo>
                      <a:pt x="138227" y="342126"/>
                      <a:pt x="143546" y="345161"/>
                      <a:pt x="145066" y="350471"/>
                    </a:cubicBezTo>
                    <a:cubicBezTo>
                      <a:pt x="146586" y="356540"/>
                      <a:pt x="148865" y="363368"/>
                      <a:pt x="150385" y="368678"/>
                    </a:cubicBezTo>
                    <a:cubicBezTo>
                      <a:pt x="152665" y="373988"/>
                      <a:pt x="149625" y="380057"/>
                      <a:pt x="144306" y="381575"/>
                    </a:cubicBezTo>
                    <a:cubicBezTo>
                      <a:pt x="142786" y="382333"/>
                      <a:pt x="142026" y="382333"/>
                      <a:pt x="141266" y="382333"/>
                    </a:cubicBezTo>
                    <a:cubicBezTo>
                      <a:pt x="136707" y="382333"/>
                      <a:pt x="132907" y="380057"/>
                      <a:pt x="131388" y="375506"/>
                    </a:cubicBezTo>
                    <a:cubicBezTo>
                      <a:pt x="129108" y="368678"/>
                      <a:pt x="126828" y="362609"/>
                      <a:pt x="125309" y="355781"/>
                    </a:cubicBezTo>
                    <a:cubicBezTo>
                      <a:pt x="123789" y="350471"/>
                      <a:pt x="127588" y="344402"/>
                      <a:pt x="132907" y="343643"/>
                    </a:cubicBezTo>
                    <a:close/>
                    <a:moveTo>
                      <a:pt x="21263" y="323864"/>
                    </a:moveTo>
                    <a:cubicBezTo>
                      <a:pt x="22782" y="333724"/>
                      <a:pt x="24301" y="344342"/>
                      <a:pt x="25820" y="354203"/>
                    </a:cubicBezTo>
                    <a:lnTo>
                      <a:pt x="66069" y="354203"/>
                    </a:lnTo>
                    <a:cubicBezTo>
                      <a:pt x="65309" y="348135"/>
                      <a:pt x="63790" y="342826"/>
                      <a:pt x="63031" y="337516"/>
                    </a:cubicBezTo>
                    <a:cubicBezTo>
                      <a:pt x="63031" y="336758"/>
                      <a:pt x="63031" y="336758"/>
                      <a:pt x="63031" y="335999"/>
                    </a:cubicBezTo>
                    <a:cubicBezTo>
                      <a:pt x="63031" y="332207"/>
                      <a:pt x="62272" y="327656"/>
                      <a:pt x="61512" y="323864"/>
                    </a:cubicBezTo>
                    <a:close/>
                    <a:moveTo>
                      <a:pt x="509625" y="282911"/>
                    </a:moveTo>
                    <a:cubicBezTo>
                      <a:pt x="514955" y="282911"/>
                      <a:pt x="519524" y="286704"/>
                      <a:pt x="519524" y="292773"/>
                    </a:cubicBezTo>
                    <a:lnTo>
                      <a:pt x="519524" y="293532"/>
                    </a:lnTo>
                    <a:cubicBezTo>
                      <a:pt x="519524" y="300360"/>
                      <a:pt x="519524" y="307187"/>
                      <a:pt x="518763" y="313256"/>
                    </a:cubicBezTo>
                    <a:cubicBezTo>
                      <a:pt x="518763" y="318567"/>
                      <a:pt x="514194" y="323118"/>
                      <a:pt x="508863" y="323118"/>
                    </a:cubicBezTo>
                    <a:cubicBezTo>
                      <a:pt x="508102" y="323118"/>
                      <a:pt x="508102" y="323118"/>
                      <a:pt x="508102" y="322360"/>
                    </a:cubicBezTo>
                    <a:cubicBezTo>
                      <a:pt x="502010" y="322360"/>
                      <a:pt x="498202" y="317808"/>
                      <a:pt x="498964" y="311739"/>
                    </a:cubicBezTo>
                    <a:cubicBezTo>
                      <a:pt x="498964" y="305670"/>
                      <a:pt x="498964" y="299601"/>
                      <a:pt x="498964" y="293532"/>
                    </a:cubicBezTo>
                    <a:cubicBezTo>
                      <a:pt x="498964" y="287463"/>
                      <a:pt x="503533" y="282911"/>
                      <a:pt x="509625" y="282911"/>
                    </a:cubicBezTo>
                    <a:close/>
                    <a:moveTo>
                      <a:pt x="20504" y="273047"/>
                    </a:moveTo>
                    <a:cubicBezTo>
                      <a:pt x="20504" y="279873"/>
                      <a:pt x="19744" y="286699"/>
                      <a:pt x="19744" y="293525"/>
                    </a:cubicBezTo>
                    <a:cubicBezTo>
                      <a:pt x="19744" y="296559"/>
                      <a:pt x="20504" y="300352"/>
                      <a:pt x="20504" y="303385"/>
                    </a:cubicBezTo>
                    <a:lnTo>
                      <a:pt x="60753" y="303385"/>
                    </a:lnTo>
                    <a:cubicBezTo>
                      <a:pt x="60753" y="300352"/>
                      <a:pt x="60753" y="296559"/>
                      <a:pt x="60753" y="293525"/>
                    </a:cubicBezTo>
                    <a:cubicBezTo>
                      <a:pt x="60753" y="286699"/>
                      <a:pt x="60753" y="279873"/>
                      <a:pt x="61512" y="273805"/>
                    </a:cubicBezTo>
                    <a:cubicBezTo>
                      <a:pt x="61512" y="273047"/>
                      <a:pt x="61512" y="273047"/>
                      <a:pt x="61512" y="273047"/>
                    </a:cubicBezTo>
                    <a:close/>
                    <a:moveTo>
                      <a:pt x="129811" y="263173"/>
                    </a:moveTo>
                    <a:cubicBezTo>
                      <a:pt x="135111" y="263932"/>
                      <a:pt x="138897" y="268484"/>
                      <a:pt x="138897" y="274553"/>
                    </a:cubicBezTo>
                    <a:cubicBezTo>
                      <a:pt x="138140" y="280622"/>
                      <a:pt x="138140" y="286691"/>
                      <a:pt x="138140" y="292760"/>
                    </a:cubicBezTo>
                    <a:lnTo>
                      <a:pt x="138140" y="293518"/>
                    </a:lnTo>
                    <a:cubicBezTo>
                      <a:pt x="138140" y="298829"/>
                      <a:pt x="133597" y="303380"/>
                      <a:pt x="128297" y="303380"/>
                    </a:cubicBezTo>
                    <a:cubicBezTo>
                      <a:pt x="122997" y="303380"/>
                      <a:pt x="118454" y="299587"/>
                      <a:pt x="117697" y="294277"/>
                    </a:cubicBezTo>
                    <a:lnTo>
                      <a:pt x="117697" y="293518"/>
                    </a:lnTo>
                    <a:cubicBezTo>
                      <a:pt x="117697" y="286691"/>
                      <a:pt x="118454" y="279863"/>
                      <a:pt x="118454" y="273035"/>
                    </a:cubicBezTo>
                    <a:cubicBezTo>
                      <a:pt x="119211" y="266966"/>
                      <a:pt x="123754" y="263173"/>
                      <a:pt x="129811" y="263173"/>
                    </a:cubicBezTo>
                    <a:close/>
                    <a:moveTo>
                      <a:pt x="28098" y="222230"/>
                    </a:moveTo>
                    <a:cubicBezTo>
                      <a:pt x="25820" y="232090"/>
                      <a:pt x="24301" y="242708"/>
                      <a:pt x="22782" y="252568"/>
                    </a:cubicBezTo>
                    <a:lnTo>
                      <a:pt x="63031" y="252568"/>
                    </a:lnTo>
                    <a:cubicBezTo>
                      <a:pt x="63031" y="251810"/>
                      <a:pt x="63031" y="251052"/>
                      <a:pt x="63031" y="250293"/>
                    </a:cubicBezTo>
                    <a:cubicBezTo>
                      <a:pt x="63031" y="250293"/>
                      <a:pt x="63031" y="249535"/>
                      <a:pt x="63031" y="249535"/>
                    </a:cubicBezTo>
                    <a:cubicBezTo>
                      <a:pt x="64550" y="242708"/>
                      <a:pt x="65309" y="236641"/>
                      <a:pt x="66828" y="229815"/>
                    </a:cubicBezTo>
                    <a:cubicBezTo>
                      <a:pt x="66828" y="229056"/>
                      <a:pt x="66828" y="227539"/>
                      <a:pt x="67588" y="226022"/>
                    </a:cubicBezTo>
                    <a:cubicBezTo>
                      <a:pt x="67588" y="225264"/>
                      <a:pt x="67588" y="223747"/>
                      <a:pt x="68347" y="222230"/>
                    </a:cubicBezTo>
                    <a:close/>
                    <a:moveTo>
                      <a:pt x="492894" y="204013"/>
                    </a:moveTo>
                    <a:cubicBezTo>
                      <a:pt x="498219" y="202497"/>
                      <a:pt x="504304" y="205530"/>
                      <a:pt x="505825" y="210836"/>
                    </a:cubicBezTo>
                    <a:cubicBezTo>
                      <a:pt x="508108" y="216901"/>
                      <a:pt x="510390" y="223724"/>
                      <a:pt x="511911" y="230547"/>
                    </a:cubicBezTo>
                    <a:cubicBezTo>
                      <a:pt x="513432" y="235854"/>
                      <a:pt x="509629" y="241161"/>
                      <a:pt x="504304" y="242677"/>
                    </a:cubicBezTo>
                    <a:cubicBezTo>
                      <a:pt x="503543" y="243435"/>
                      <a:pt x="502783" y="243435"/>
                      <a:pt x="502022" y="243435"/>
                    </a:cubicBezTo>
                    <a:cubicBezTo>
                      <a:pt x="497458" y="243435"/>
                      <a:pt x="493655" y="240403"/>
                      <a:pt x="492133" y="235854"/>
                    </a:cubicBezTo>
                    <a:cubicBezTo>
                      <a:pt x="490612" y="229031"/>
                      <a:pt x="489091" y="222966"/>
                      <a:pt x="486809" y="216901"/>
                    </a:cubicBezTo>
                    <a:cubicBezTo>
                      <a:pt x="485287" y="211595"/>
                      <a:pt x="487569" y="206288"/>
                      <a:pt x="492894" y="204013"/>
                    </a:cubicBezTo>
                    <a:close/>
                    <a:moveTo>
                      <a:pt x="151873" y="186619"/>
                    </a:moveTo>
                    <a:cubicBezTo>
                      <a:pt x="157203" y="188895"/>
                      <a:pt x="159488" y="194964"/>
                      <a:pt x="157203" y="200274"/>
                    </a:cubicBezTo>
                    <a:cubicBezTo>
                      <a:pt x="154919" y="205585"/>
                      <a:pt x="152634" y="211654"/>
                      <a:pt x="150350" y="217723"/>
                    </a:cubicBezTo>
                    <a:cubicBezTo>
                      <a:pt x="148827" y="222274"/>
                      <a:pt x="145019" y="224550"/>
                      <a:pt x="140450" y="224550"/>
                    </a:cubicBezTo>
                    <a:cubicBezTo>
                      <a:pt x="139689" y="224550"/>
                      <a:pt x="138927" y="224550"/>
                      <a:pt x="137404" y="224550"/>
                    </a:cubicBezTo>
                    <a:cubicBezTo>
                      <a:pt x="132074" y="222274"/>
                      <a:pt x="129028" y="216964"/>
                      <a:pt x="131312" y="211654"/>
                    </a:cubicBezTo>
                    <a:cubicBezTo>
                      <a:pt x="133597" y="204826"/>
                      <a:pt x="135881" y="197998"/>
                      <a:pt x="138927" y="191929"/>
                    </a:cubicBezTo>
                    <a:cubicBezTo>
                      <a:pt x="141212" y="186619"/>
                      <a:pt x="147304" y="184343"/>
                      <a:pt x="151873" y="186619"/>
                    </a:cubicBezTo>
                    <a:close/>
                    <a:moveTo>
                      <a:pt x="218736" y="186536"/>
                    </a:moveTo>
                    <a:lnTo>
                      <a:pt x="281780" y="186536"/>
                    </a:lnTo>
                    <a:cubicBezTo>
                      <a:pt x="288616" y="186536"/>
                      <a:pt x="292414" y="190330"/>
                      <a:pt x="292414" y="196401"/>
                    </a:cubicBezTo>
                    <a:cubicBezTo>
                      <a:pt x="292414" y="202471"/>
                      <a:pt x="288616" y="207024"/>
                      <a:pt x="281780" y="207024"/>
                    </a:cubicBezTo>
                    <a:lnTo>
                      <a:pt x="264310" y="207024"/>
                    </a:lnTo>
                    <a:lnTo>
                      <a:pt x="322037" y="294288"/>
                    </a:lnTo>
                    <a:lnTo>
                      <a:pt x="379004" y="207024"/>
                    </a:lnTo>
                    <a:lnTo>
                      <a:pt x="361534" y="207024"/>
                    </a:lnTo>
                    <a:cubicBezTo>
                      <a:pt x="355457" y="207024"/>
                      <a:pt x="351659" y="202471"/>
                      <a:pt x="351659" y="196401"/>
                    </a:cubicBezTo>
                    <a:cubicBezTo>
                      <a:pt x="351659" y="190330"/>
                      <a:pt x="355457" y="186536"/>
                      <a:pt x="361534" y="186536"/>
                    </a:cubicBezTo>
                    <a:lnTo>
                      <a:pt x="425337" y="186536"/>
                    </a:lnTo>
                    <a:cubicBezTo>
                      <a:pt x="431413" y="186536"/>
                      <a:pt x="435211" y="190330"/>
                      <a:pt x="435211" y="196401"/>
                    </a:cubicBezTo>
                    <a:cubicBezTo>
                      <a:pt x="435211" y="202471"/>
                      <a:pt x="431413" y="207024"/>
                      <a:pt x="425337" y="207024"/>
                    </a:cubicBezTo>
                    <a:lnTo>
                      <a:pt x="405588" y="207024"/>
                    </a:lnTo>
                    <a:cubicBezTo>
                      <a:pt x="404069" y="207024"/>
                      <a:pt x="402550" y="207024"/>
                      <a:pt x="401031" y="209301"/>
                    </a:cubicBezTo>
                    <a:lnTo>
                      <a:pt x="337987" y="307947"/>
                    </a:lnTo>
                    <a:lnTo>
                      <a:pt x="373687" y="307947"/>
                    </a:lnTo>
                    <a:cubicBezTo>
                      <a:pt x="380523" y="307947"/>
                      <a:pt x="384321" y="311741"/>
                      <a:pt x="384321" y="317812"/>
                    </a:cubicBezTo>
                    <a:cubicBezTo>
                      <a:pt x="384321" y="324641"/>
                      <a:pt x="380523" y="328435"/>
                      <a:pt x="373687" y="328435"/>
                    </a:cubicBezTo>
                    <a:lnTo>
                      <a:pt x="331911" y="328435"/>
                    </a:lnTo>
                    <a:lnTo>
                      <a:pt x="331911" y="338300"/>
                    </a:lnTo>
                    <a:lnTo>
                      <a:pt x="373687" y="338300"/>
                    </a:lnTo>
                    <a:cubicBezTo>
                      <a:pt x="380523" y="338300"/>
                      <a:pt x="384321" y="342094"/>
                      <a:pt x="384321" y="348164"/>
                    </a:cubicBezTo>
                    <a:cubicBezTo>
                      <a:pt x="384321" y="354994"/>
                      <a:pt x="380523" y="358788"/>
                      <a:pt x="373687" y="358788"/>
                    </a:cubicBezTo>
                    <a:lnTo>
                      <a:pt x="331911" y="358788"/>
                    </a:lnTo>
                    <a:lnTo>
                      <a:pt x="331911" y="399005"/>
                    </a:lnTo>
                    <a:lnTo>
                      <a:pt x="355457" y="399005"/>
                    </a:lnTo>
                    <a:cubicBezTo>
                      <a:pt x="361534" y="399005"/>
                      <a:pt x="365332" y="402799"/>
                      <a:pt x="365332" y="408870"/>
                    </a:cubicBezTo>
                    <a:cubicBezTo>
                      <a:pt x="365332" y="415699"/>
                      <a:pt x="361534" y="419493"/>
                      <a:pt x="355457" y="419493"/>
                    </a:cubicBezTo>
                    <a:lnTo>
                      <a:pt x="288616" y="419493"/>
                    </a:lnTo>
                    <a:cubicBezTo>
                      <a:pt x="282539" y="419493"/>
                      <a:pt x="278742" y="415699"/>
                      <a:pt x="278742" y="408870"/>
                    </a:cubicBezTo>
                    <a:cubicBezTo>
                      <a:pt x="278742" y="402799"/>
                      <a:pt x="282539" y="399005"/>
                      <a:pt x="288616" y="399005"/>
                    </a:cubicBezTo>
                    <a:lnTo>
                      <a:pt x="312162" y="399005"/>
                    </a:lnTo>
                    <a:lnTo>
                      <a:pt x="312162" y="358788"/>
                    </a:lnTo>
                    <a:lnTo>
                      <a:pt x="270386" y="358788"/>
                    </a:lnTo>
                    <a:cubicBezTo>
                      <a:pt x="264310" y="358788"/>
                      <a:pt x="259752" y="354994"/>
                      <a:pt x="259752" y="348164"/>
                    </a:cubicBezTo>
                    <a:cubicBezTo>
                      <a:pt x="259752" y="342094"/>
                      <a:pt x="264310" y="338300"/>
                      <a:pt x="270386" y="338300"/>
                    </a:cubicBezTo>
                    <a:lnTo>
                      <a:pt x="312162" y="338300"/>
                    </a:lnTo>
                    <a:lnTo>
                      <a:pt x="312162" y="328435"/>
                    </a:lnTo>
                    <a:lnTo>
                      <a:pt x="270386" y="328435"/>
                    </a:lnTo>
                    <a:cubicBezTo>
                      <a:pt x="264310" y="328435"/>
                      <a:pt x="259752" y="324641"/>
                      <a:pt x="259752" y="317812"/>
                    </a:cubicBezTo>
                    <a:cubicBezTo>
                      <a:pt x="259752" y="311741"/>
                      <a:pt x="264310" y="307947"/>
                      <a:pt x="270386" y="307947"/>
                    </a:cubicBezTo>
                    <a:lnTo>
                      <a:pt x="305326" y="307947"/>
                    </a:lnTo>
                    <a:lnTo>
                      <a:pt x="242283" y="209301"/>
                    </a:lnTo>
                    <a:cubicBezTo>
                      <a:pt x="241523" y="207024"/>
                      <a:pt x="240004" y="207024"/>
                      <a:pt x="238485" y="207024"/>
                    </a:cubicBezTo>
                    <a:lnTo>
                      <a:pt x="218736" y="207024"/>
                    </a:lnTo>
                    <a:cubicBezTo>
                      <a:pt x="211900" y="207024"/>
                      <a:pt x="208102" y="202471"/>
                      <a:pt x="208102" y="196401"/>
                    </a:cubicBezTo>
                    <a:cubicBezTo>
                      <a:pt x="208102" y="190330"/>
                      <a:pt x="211900" y="186536"/>
                      <a:pt x="218736" y="186536"/>
                    </a:cubicBezTo>
                    <a:close/>
                    <a:moveTo>
                      <a:pt x="44805" y="172171"/>
                    </a:moveTo>
                    <a:cubicBezTo>
                      <a:pt x="41008" y="182031"/>
                      <a:pt x="37211" y="191891"/>
                      <a:pt x="33414" y="202510"/>
                    </a:cubicBezTo>
                    <a:lnTo>
                      <a:pt x="73663" y="202510"/>
                    </a:lnTo>
                    <a:cubicBezTo>
                      <a:pt x="74422" y="197959"/>
                      <a:pt x="75941" y="193408"/>
                      <a:pt x="77460" y="188858"/>
                    </a:cubicBezTo>
                    <a:cubicBezTo>
                      <a:pt x="77460" y="188099"/>
                      <a:pt x="78219" y="186582"/>
                      <a:pt x="78979" y="185065"/>
                    </a:cubicBezTo>
                    <a:cubicBezTo>
                      <a:pt x="80498" y="180514"/>
                      <a:pt x="82016" y="175963"/>
                      <a:pt x="83535" y="172171"/>
                    </a:cubicBezTo>
                    <a:close/>
                    <a:moveTo>
                      <a:pt x="451103" y="136487"/>
                    </a:moveTo>
                    <a:cubicBezTo>
                      <a:pt x="455664" y="132683"/>
                      <a:pt x="461746" y="133444"/>
                      <a:pt x="465547" y="138009"/>
                    </a:cubicBezTo>
                    <a:cubicBezTo>
                      <a:pt x="470108" y="143335"/>
                      <a:pt x="473909" y="148661"/>
                      <a:pt x="477709" y="154748"/>
                    </a:cubicBezTo>
                    <a:cubicBezTo>
                      <a:pt x="481510" y="159313"/>
                      <a:pt x="479990" y="165400"/>
                      <a:pt x="475429" y="168444"/>
                    </a:cubicBezTo>
                    <a:cubicBezTo>
                      <a:pt x="473909" y="169966"/>
                      <a:pt x="471628" y="169966"/>
                      <a:pt x="469347" y="169966"/>
                    </a:cubicBezTo>
                    <a:cubicBezTo>
                      <a:pt x="466307" y="169966"/>
                      <a:pt x="463266" y="168444"/>
                      <a:pt x="460986" y="166161"/>
                    </a:cubicBezTo>
                    <a:cubicBezTo>
                      <a:pt x="457945" y="160835"/>
                      <a:pt x="454144" y="155509"/>
                      <a:pt x="449583" y="150183"/>
                    </a:cubicBezTo>
                    <a:cubicBezTo>
                      <a:pt x="446542" y="146379"/>
                      <a:pt x="446542" y="139531"/>
                      <a:pt x="451103" y="136487"/>
                    </a:cubicBezTo>
                    <a:close/>
                    <a:moveTo>
                      <a:pt x="185242" y="122835"/>
                    </a:moveTo>
                    <a:cubicBezTo>
                      <a:pt x="189040" y="119037"/>
                      <a:pt x="195876" y="119037"/>
                      <a:pt x="199674" y="122835"/>
                    </a:cubicBezTo>
                    <a:cubicBezTo>
                      <a:pt x="203472" y="126632"/>
                      <a:pt x="203472" y="132709"/>
                      <a:pt x="199674" y="137266"/>
                    </a:cubicBezTo>
                    <a:cubicBezTo>
                      <a:pt x="195117" y="141823"/>
                      <a:pt x="191319" y="146381"/>
                      <a:pt x="186762" y="150938"/>
                    </a:cubicBezTo>
                    <a:cubicBezTo>
                      <a:pt x="185242" y="153976"/>
                      <a:pt x="182204" y="154736"/>
                      <a:pt x="179166" y="154736"/>
                    </a:cubicBezTo>
                    <a:cubicBezTo>
                      <a:pt x="176887" y="154736"/>
                      <a:pt x="174609" y="153976"/>
                      <a:pt x="173090" y="152457"/>
                    </a:cubicBezTo>
                    <a:cubicBezTo>
                      <a:pt x="168532" y="149419"/>
                      <a:pt x="167773" y="142583"/>
                      <a:pt x="171571" y="138026"/>
                    </a:cubicBezTo>
                    <a:cubicBezTo>
                      <a:pt x="176128" y="132709"/>
                      <a:pt x="180685" y="127392"/>
                      <a:pt x="185242" y="122835"/>
                    </a:cubicBezTo>
                    <a:close/>
                    <a:moveTo>
                      <a:pt x="81257" y="111494"/>
                    </a:moveTo>
                    <a:cubicBezTo>
                      <a:pt x="71385" y="123629"/>
                      <a:pt x="62272" y="137282"/>
                      <a:pt x="54677" y="151692"/>
                    </a:cubicBezTo>
                    <a:lnTo>
                      <a:pt x="92648" y="151692"/>
                    </a:lnTo>
                    <a:lnTo>
                      <a:pt x="92648" y="150934"/>
                    </a:lnTo>
                    <a:cubicBezTo>
                      <a:pt x="93408" y="149417"/>
                      <a:pt x="94167" y="147900"/>
                      <a:pt x="94926" y="146383"/>
                    </a:cubicBezTo>
                    <a:cubicBezTo>
                      <a:pt x="97205" y="142591"/>
                      <a:pt x="99483" y="138799"/>
                      <a:pt x="101761" y="135006"/>
                    </a:cubicBezTo>
                    <a:cubicBezTo>
                      <a:pt x="102521" y="133489"/>
                      <a:pt x="103280" y="131972"/>
                      <a:pt x="104039" y="130455"/>
                    </a:cubicBezTo>
                    <a:cubicBezTo>
                      <a:pt x="107077" y="125905"/>
                      <a:pt x="110115" y="121354"/>
                      <a:pt x="113152" y="116803"/>
                    </a:cubicBezTo>
                    <a:cubicBezTo>
                      <a:pt x="113912" y="114528"/>
                      <a:pt x="115431" y="113011"/>
                      <a:pt x="116190" y="111494"/>
                    </a:cubicBezTo>
                    <a:close/>
                    <a:moveTo>
                      <a:pt x="400213" y="85002"/>
                    </a:moveTo>
                    <a:cubicBezTo>
                      <a:pt x="406282" y="88033"/>
                      <a:pt x="412351" y="91822"/>
                      <a:pt x="418420" y="95611"/>
                    </a:cubicBezTo>
                    <a:cubicBezTo>
                      <a:pt x="422972" y="98642"/>
                      <a:pt x="424489" y="104704"/>
                      <a:pt x="421455" y="109251"/>
                    </a:cubicBezTo>
                    <a:cubicBezTo>
                      <a:pt x="419179" y="112282"/>
                      <a:pt x="416144" y="113798"/>
                      <a:pt x="413110" y="113798"/>
                    </a:cubicBezTo>
                    <a:cubicBezTo>
                      <a:pt x="410834" y="113798"/>
                      <a:pt x="409317" y="113798"/>
                      <a:pt x="407800" y="112282"/>
                    </a:cubicBezTo>
                    <a:cubicBezTo>
                      <a:pt x="402489" y="109251"/>
                      <a:pt x="396420" y="106220"/>
                      <a:pt x="391110" y="103189"/>
                    </a:cubicBezTo>
                    <a:cubicBezTo>
                      <a:pt x="385799" y="100915"/>
                      <a:pt x="384282" y="94853"/>
                      <a:pt x="386558" y="89549"/>
                    </a:cubicBezTo>
                    <a:cubicBezTo>
                      <a:pt x="388834" y="84244"/>
                      <a:pt x="394903" y="82729"/>
                      <a:pt x="400213" y="85002"/>
                    </a:cubicBezTo>
                    <a:close/>
                    <a:moveTo>
                      <a:pt x="255897" y="76571"/>
                    </a:moveTo>
                    <a:cubicBezTo>
                      <a:pt x="261215" y="75053"/>
                      <a:pt x="266534" y="77330"/>
                      <a:pt x="268814" y="82644"/>
                    </a:cubicBezTo>
                    <a:cubicBezTo>
                      <a:pt x="271093" y="87958"/>
                      <a:pt x="268054" y="94032"/>
                      <a:pt x="262735" y="95550"/>
                    </a:cubicBezTo>
                    <a:cubicBezTo>
                      <a:pt x="257416" y="97827"/>
                      <a:pt x="251338" y="100864"/>
                      <a:pt x="245259" y="103141"/>
                    </a:cubicBezTo>
                    <a:cubicBezTo>
                      <a:pt x="243739" y="103901"/>
                      <a:pt x="242219" y="104660"/>
                      <a:pt x="240700" y="104660"/>
                    </a:cubicBezTo>
                    <a:cubicBezTo>
                      <a:pt x="237660" y="104660"/>
                      <a:pt x="233861" y="102382"/>
                      <a:pt x="231582" y="99346"/>
                    </a:cubicBezTo>
                    <a:cubicBezTo>
                      <a:pt x="229302" y="94032"/>
                      <a:pt x="231582" y="87958"/>
                      <a:pt x="236141" y="85681"/>
                    </a:cubicBezTo>
                    <a:cubicBezTo>
                      <a:pt x="242979" y="81885"/>
                      <a:pt x="249058" y="79608"/>
                      <a:pt x="255897" y="76571"/>
                    </a:cubicBezTo>
                    <a:close/>
                    <a:moveTo>
                      <a:pt x="318232" y="65184"/>
                    </a:moveTo>
                    <a:lnTo>
                      <a:pt x="318990" y="65184"/>
                    </a:lnTo>
                    <a:cubicBezTo>
                      <a:pt x="325813" y="65184"/>
                      <a:pt x="332636" y="65944"/>
                      <a:pt x="339459" y="66705"/>
                    </a:cubicBezTo>
                    <a:cubicBezTo>
                      <a:pt x="344766" y="67465"/>
                      <a:pt x="349314" y="72028"/>
                      <a:pt x="348556" y="78111"/>
                    </a:cubicBezTo>
                    <a:cubicBezTo>
                      <a:pt x="347798" y="83435"/>
                      <a:pt x="343249" y="87237"/>
                      <a:pt x="337943" y="87237"/>
                    </a:cubicBezTo>
                    <a:cubicBezTo>
                      <a:pt x="337943" y="87237"/>
                      <a:pt x="337184" y="86476"/>
                      <a:pt x="337184" y="86476"/>
                    </a:cubicBezTo>
                    <a:cubicBezTo>
                      <a:pt x="331120" y="85716"/>
                      <a:pt x="325055" y="85716"/>
                      <a:pt x="318990" y="85716"/>
                    </a:cubicBezTo>
                    <a:cubicBezTo>
                      <a:pt x="312925" y="85716"/>
                      <a:pt x="308376" y="81153"/>
                      <a:pt x="308376" y="75830"/>
                    </a:cubicBezTo>
                    <a:cubicBezTo>
                      <a:pt x="308376" y="69746"/>
                      <a:pt x="312925" y="65184"/>
                      <a:pt x="318232" y="65184"/>
                    </a:cubicBezTo>
                    <a:close/>
                    <a:moveTo>
                      <a:pt x="133656" y="60677"/>
                    </a:moveTo>
                    <a:cubicBezTo>
                      <a:pt x="121506" y="69778"/>
                      <a:pt x="109355" y="79638"/>
                      <a:pt x="98723" y="91015"/>
                    </a:cubicBezTo>
                    <a:lnTo>
                      <a:pt x="132138" y="91015"/>
                    </a:lnTo>
                    <a:cubicBezTo>
                      <a:pt x="133656" y="89498"/>
                      <a:pt x="135175" y="87223"/>
                      <a:pt x="136694" y="85706"/>
                    </a:cubicBezTo>
                    <a:cubicBezTo>
                      <a:pt x="138213" y="83431"/>
                      <a:pt x="140491" y="81155"/>
                      <a:pt x="142010" y="79638"/>
                    </a:cubicBezTo>
                    <a:cubicBezTo>
                      <a:pt x="144288" y="77363"/>
                      <a:pt x="146566" y="75088"/>
                      <a:pt x="148085" y="73571"/>
                    </a:cubicBezTo>
                    <a:cubicBezTo>
                      <a:pt x="150364" y="71295"/>
                      <a:pt x="151882" y="69020"/>
                      <a:pt x="154161" y="67503"/>
                    </a:cubicBezTo>
                    <a:cubicBezTo>
                      <a:pt x="156439" y="65228"/>
                      <a:pt x="159477" y="62952"/>
                      <a:pt x="161755" y="60677"/>
                    </a:cubicBezTo>
                    <a:close/>
                    <a:moveTo>
                      <a:pt x="214914" y="25029"/>
                    </a:moveTo>
                    <a:cubicBezTo>
                      <a:pt x="198966" y="28063"/>
                      <a:pt x="183018" y="33372"/>
                      <a:pt x="168589" y="40198"/>
                    </a:cubicBezTo>
                    <a:lnTo>
                      <a:pt x="188334" y="40198"/>
                    </a:lnTo>
                    <a:cubicBezTo>
                      <a:pt x="190612" y="38681"/>
                      <a:pt x="193650" y="37164"/>
                      <a:pt x="196688" y="34889"/>
                    </a:cubicBezTo>
                    <a:cubicBezTo>
                      <a:pt x="198207" y="34131"/>
                      <a:pt x="199725" y="32614"/>
                      <a:pt x="202004" y="31855"/>
                    </a:cubicBezTo>
                    <a:cubicBezTo>
                      <a:pt x="205041" y="30338"/>
                      <a:pt x="208079" y="28063"/>
                      <a:pt x="211877" y="26546"/>
                    </a:cubicBezTo>
                    <a:cubicBezTo>
                      <a:pt x="212636" y="25787"/>
                      <a:pt x="214155" y="25029"/>
                      <a:pt x="214914" y="25029"/>
                    </a:cubicBezTo>
                    <a:close/>
                    <a:moveTo>
                      <a:pt x="318954" y="20478"/>
                    </a:moveTo>
                    <a:cubicBezTo>
                      <a:pt x="310600" y="20478"/>
                      <a:pt x="303006" y="20478"/>
                      <a:pt x="294653" y="21237"/>
                    </a:cubicBezTo>
                    <a:lnTo>
                      <a:pt x="290855" y="21995"/>
                    </a:lnTo>
                    <a:cubicBezTo>
                      <a:pt x="290096" y="21995"/>
                      <a:pt x="290096" y="21995"/>
                      <a:pt x="289337" y="22754"/>
                    </a:cubicBezTo>
                    <a:cubicBezTo>
                      <a:pt x="285540" y="22754"/>
                      <a:pt x="282502" y="23512"/>
                      <a:pt x="278705" y="24271"/>
                    </a:cubicBezTo>
                    <a:cubicBezTo>
                      <a:pt x="278705" y="24271"/>
                      <a:pt x="278705" y="24271"/>
                      <a:pt x="277945" y="24271"/>
                    </a:cubicBezTo>
                    <a:cubicBezTo>
                      <a:pt x="274908" y="25029"/>
                      <a:pt x="271111" y="25787"/>
                      <a:pt x="268073" y="26546"/>
                    </a:cubicBezTo>
                    <a:cubicBezTo>
                      <a:pt x="267314" y="26546"/>
                      <a:pt x="267314" y="26546"/>
                      <a:pt x="266554" y="26546"/>
                    </a:cubicBezTo>
                    <a:cubicBezTo>
                      <a:pt x="263517" y="27304"/>
                      <a:pt x="260479" y="28821"/>
                      <a:pt x="257441" y="29580"/>
                    </a:cubicBezTo>
                    <a:cubicBezTo>
                      <a:pt x="256682" y="29580"/>
                      <a:pt x="255922" y="30338"/>
                      <a:pt x="254404" y="30338"/>
                    </a:cubicBezTo>
                    <a:cubicBezTo>
                      <a:pt x="252125" y="31097"/>
                      <a:pt x="249847" y="31855"/>
                      <a:pt x="246810" y="32614"/>
                    </a:cubicBezTo>
                    <a:cubicBezTo>
                      <a:pt x="245291" y="33372"/>
                      <a:pt x="243012" y="34131"/>
                      <a:pt x="240734" y="35648"/>
                    </a:cubicBezTo>
                    <a:cubicBezTo>
                      <a:pt x="239215" y="35648"/>
                      <a:pt x="238456" y="36406"/>
                      <a:pt x="236937" y="37164"/>
                    </a:cubicBezTo>
                    <a:cubicBezTo>
                      <a:pt x="182259" y="59918"/>
                      <a:pt x="136694" y="105426"/>
                      <a:pt x="109355" y="163069"/>
                    </a:cubicBezTo>
                    <a:cubicBezTo>
                      <a:pt x="109355" y="163828"/>
                      <a:pt x="109355" y="163828"/>
                      <a:pt x="109355" y="164586"/>
                    </a:cubicBezTo>
                    <a:cubicBezTo>
                      <a:pt x="107836" y="167620"/>
                      <a:pt x="106318" y="170654"/>
                      <a:pt x="104799" y="174446"/>
                    </a:cubicBezTo>
                    <a:cubicBezTo>
                      <a:pt x="104039" y="175205"/>
                      <a:pt x="103280" y="176722"/>
                      <a:pt x="103280" y="178239"/>
                    </a:cubicBezTo>
                    <a:cubicBezTo>
                      <a:pt x="101761" y="180514"/>
                      <a:pt x="101002" y="182789"/>
                      <a:pt x="100242" y="185823"/>
                    </a:cubicBezTo>
                    <a:cubicBezTo>
                      <a:pt x="99483" y="187341"/>
                      <a:pt x="98723" y="188858"/>
                      <a:pt x="97964" y="190374"/>
                    </a:cubicBezTo>
                    <a:cubicBezTo>
                      <a:pt x="97205" y="192650"/>
                      <a:pt x="96445" y="194925"/>
                      <a:pt x="95686" y="197201"/>
                    </a:cubicBezTo>
                    <a:cubicBezTo>
                      <a:pt x="95686" y="199476"/>
                      <a:pt x="94926" y="200993"/>
                      <a:pt x="94167" y="203268"/>
                    </a:cubicBezTo>
                    <a:cubicBezTo>
                      <a:pt x="93408" y="204785"/>
                      <a:pt x="92648" y="207061"/>
                      <a:pt x="92648" y="209336"/>
                    </a:cubicBezTo>
                    <a:cubicBezTo>
                      <a:pt x="91889" y="211611"/>
                      <a:pt x="91129" y="213128"/>
                      <a:pt x="90370" y="215404"/>
                    </a:cubicBezTo>
                    <a:cubicBezTo>
                      <a:pt x="90370" y="217679"/>
                      <a:pt x="89611" y="219955"/>
                      <a:pt x="88851" y="221471"/>
                    </a:cubicBezTo>
                    <a:cubicBezTo>
                      <a:pt x="88851" y="223747"/>
                      <a:pt x="88092" y="226022"/>
                      <a:pt x="87332" y="227539"/>
                    </a:cubicBezTo>
                    <a:cubicBezTo>
                      <a:pt x="87332" y="229815"/>
                      <a:pt x="86573" y="232090"/>
                      <a:pt x="86573" y="234365"/>
                    </a:cubicBezTo>
                    <a:cubicBezTo>
                      <a:pt x="85813" y="236641"/>
                      <a:pt x="85813" y="238158"/>
                      <a:pt x="85054" y="240433"/>
                    </a:cubicBezTo>
                    <a:cubicBezTo>
                      <a:pt x="85054" y="242708"/>
                      <a:pt x="84295" y="244984"/>
                      <a:pt x="84295" y="247259"/>
                    </a:cubicBezTo>
                    <a:cubicBezTo>
                      <a:pt x="83535" y="249535"/>
                      <a:pt x="83535" y="251810"/>
                      <a:pt x="83535" y="253327"/>
                    </a:cubicBezTo>
                    <a:cubicBezTo>
                      <a:pt x="82776" y="255602"/>
                      <a:pt x="82776" y="258636"/>
                      <a:pt x="82776" y="260912"/>
                    </a:cubicBezTo>
                    <a:cubicBezTo>
                      <a:pt x="82016" y="262428"/>
                      <a:pt x="82016" y="264704"/>
                      <a:pt x="82016" y="266221"/>
                    </a:cubicBezTo>
                    <a:cubicBezTo>
                      <a:pt x="82016" y="269255"/>
                      <a:pt x="81257" y="272288"/>
                      <a:pt x="81257" y="275322"/>
                    </a:cubicBezTo>
                    <a:cubicBezTo>
                      <a:pt x="81257" y="276839"/>
                      <a:pt x="81257" y="278356"/>
                      <a:pt x="81257" y="279873"/>
                    </a:cubicBezTo>
                    <a:cubicBezTo>
                      <a:pt x="80498" y="284424"/>
                      <a:pt x="80498" y="288975"/>
                      <a:pt x="80498" y="293525"/>
                    </a:cubicBezTo>
                    <a:cubicBezTo>
                      <a:pt x="80498" y="298076"/>
                      <a:pt x="80498" y="302627"/>
                      <a:pt x="81257" y="306419"/>
                    </a:cubicBezTo>
                    <a:cubicBezTo>
                      <a:pt x="81257" y="308695"/>
                      <a:pt x="81257" y="310212"/>
                      <a:pt x="81257" y="311729"/>
                    </a:cubicBezTo>
                    <a:cubicBezTo>
                      <a:pt x="81257" y="314004"/>
                      <a:pt x="81257" y="317038"/>
                      <a:pt x="82016" y="320072"/>
                    </a:cubicBezTo>
                    <a:cubicBezTo>
                      <a:pt x="82016" y="321589"/>
                      <a:pt x="82016" y="323864"/>
                      <a:pt x="82776" y="325381"/>
                    </a:cubicBezTo>
                    <a:cubicBezTo>
                      <a:pt x="82776" y="328415"/>
                      <a:pt x="82776" y="330690"/>
                      <a:pt x="83535" y="332966"/>
                    </a:cubicBezTo>
                    <a:cubicBezTo>
                      <a:pt x="83535" y="335241"/>
                      <a:pt x="83535" y="336758"/>
                      <a:pt x="84295" y="339033"/>
                    </a:cubicBezTo>
                    <a:cubicBezTo>
                      <a:pt x="84295" y="341309"/>
                      <a:pt x="85054" y="343584"/>
                      <a:pt x="85054" y="345859"/>
                    </a:cubicBezTo>
                    <a:cubicBezTo>
                      <a:pt x="85813" y="348135"/>
                      <a:pt x="85813" y="350410"/>
                      <a:pt x="86573" y="351927"/>
                    </a:cubicBezTo>
                    <a:cubicBezTo>
                      <a:pt x="86573" y="354203"/>
                      <a:pt x="87332" y="356478"/>
                      <a:pt x="87332" y="358753"/>
                    </a:cubicBezTo>
                    <a:cubicBezTo>
                      <a:pt x="88092" y="361029"/>
                      <a:pt x="88851" y="362546"/>
                      <a:pt x="88851" y="364821"/>
                    </a:cubicBezTo>
                    <a:cubicBezTo>
                      <a:pt x="89611" y="367096"/>
                      <a:pt x="90370" y="369372"/>
                      <a:pt x="90370" y="370889"/>
                    </a:cubicBezTo>
                    <a:cubicBezTo>
                      <a:pt x="91129" y="373164"/>
                      <a:pt x="91889" y="375439"/>
                      <a:pt x="91889" y="376956"/>
                    </a:cubicBezTo>
                    <a:cubicBezTo>
                      <a:pt x="92648" y="379232"/>
                      <a:pt x="93408" y="381507"/>
                      <a:pt x="94167" y="383783"/>
                    </a:cubicBezTo>
                    <a:cubicBezTo>
                      <a:pt x="94926" y="385300"/>
                      <a:pt x="95686" y="387575"/>
                      <a:pt x="95686" y="389092"/>
                    </a:cubicBezTo>
                    <a:cubicBezTo>
                      <a:pt x="96445" y="391367"/>
                      <a:pt x="97205" y="393643"/>
                      <a:pt x="97964" y="395918"/>
                    </a:cubicBezTo>
                    <a:cubicBezTo>
                      <a:pt x="98723" y="397435"/>
                      <a:pt x="99483" y="398952"/>
                      <a:pt x="100242" y="401227"/>
                    </a:cubicBezTo>
                    <a:cubicBezTo>
                      <a:pt x="101002" y="403503"/>
                      <a:pt x="101761" y="405778"/>
                      <a:pt x="103280" y="408812"/>
                    </a:cubicBezTo>
                    <a:cubicBezTo>
                      <a:pt x="103280" y="409570"/>
                      <a:pt x="104039" y="411087"/>
                      <a:pt x="104799" y="412604"/>
                    </a:cubicBezTo>
                    <a:cubicBezTo>
                      <a:pt x="106318" y="415638"/>
                      <a:pt x="107077" y="418672"/>
                      <a:pt x="108596" y="422464"/>
                    </a:cubicBezTo>
                    <a:cubicBezTo>
                      <a:pt x="109355" y="422464"/>
                      <a:pt x="109355" y="423223"/>
                      <a:pt x="109355" y="423223"/>
                    </a:cubicBezTo>
                    <a:cubicBezTo>
                      <a:pt x="136694" y="481624"/>
                      <a:pt x="182259" y="526374"/>
                      <a:pt x="236937" y="549886"/>
                    </a:cubicBezTo>
                    <a:cubicBezTo>
                      <a:pt x="237697" y="549886"/>
                      <a:pt x="239215" y="550644"/>
                      <a:pt x="240734" y="551403"/>
                    </a:cubicBezTo>
                    <a:cubicBezTo>
                      <a:pt x="243012" y="552161"/>
                      <a:pt x="245291" y="552920"/>
                      <a:pt x="246810" y="553678"/>
                    </a:cubicBezTo>
                    <a:cubicBezTo>
                      <a:pt x="249847" y="554437"/>
                      <a:pt x="252125" y="555195"/>
                      <a:pt x="254404" y="555954"/>
                    </a:cubicBezTo>
                    <a:cubicBezTo>
                      <a:pt x="255922" y="556712"/>
                      <a:pt x="256682" y="556712"/>
                      <a:pt x="257441" y="557471"/>
                    </a:cubicBezTo>
                    <a:cubicBezTo>
                      <a:pt x="260479" y="558229"/>
                      <a:pt x="263517" y="558988"/>
                      <a:pt x="266554" y="559746"/>
                    </a:cubicBezTo>
                    <a:cubicBezTo>
                      <a:pt x="267314" y="559746"/>
                      <a:pt x="267314" y="559746"/>
                      <a:pt x="268073" y="559746"/>
                    </a:cubicBezTo>
                    <a:cubicBezTo>
                      <a:pt x="271111" y="560504"/>
                      <a:pt x="274908" y="561263"/>
                      <a:pt x="277945" y="562021"/>
                    </a:cubicBezTo>
                    <a:cubicBezTo>
                      <a:pt x="278705" y="562021"/>
                      <a:pt x="278705" y="562021"/>
                      <a:pt x="278705" y="562780"/>
                    </a:cubicBezTo>
                    <a:cubicBezTo>
                      <a:pt x="282502" y="562780"/>
                      <a:pt x="285540" y="563538"/>
                      <a:pt x="289337" y="564297"/>
                    </a:cubicBezTo>
                    <a:cubicBezTo>
                      <a:pt x="290096" y="564297"/>
                      <a:pt x="290096" y="564297"/>
                      <a:pt x="290855" y="564297"/>
                    </a:cubicBezTo>
                    <a:lnTo>
                      <a:pt x="294653" y="565055"/>
                    </a:lnTo>
                    <a:cubicBezTo>
                      <a:pt x="303006" y="565814"/>
                      <a:pt x="310600" y="566572"/>
                      <a:pt x="318954" y="566572"/>
                    </a:cubicBezTo>
                    <a:cubicBezTo>
                      <a:pt x="449573" y="566572"/>
                      <a:pt x="556650" y="443701"/>
                      <a:pt x="556650" y="293525"/>
                    </a:cubicBezTo>
                    <a:cubicBezTo>
                      <a:pt x="556650" y="142591"/>
                      <a:pt x="449573" y="20478"/>
                      <a:pt x="318954" y="20478"/>
                    </a:cubicBezTo>
                    <a:close/>
                    <a:moveTo>
                      <a:pt x="258201" y="0"/>
                    </a:moveTo>
                    <a:cubicBezTo>
                      <a:pt x="268073" y="0"/>
                      <a:pt x="277945" y="758"/>
                      <a:pt x="287818" y="2275"/>
                    </a:cubicBezTo>
                    <a:cubicBezTo>
                      <a:pt x="298450" y="758"/>
                      <a:pt x="308322" y="0"/>
                      <a:pt x="318954" y="0"/>
                    </a:cubicBezTo>
                    <a:cubicBezTo>
                      <a:pt x="460964" y="0"/>
                      <a:pt x="577154" y="131214"/>
                      <a:pt x="577154" y="293525"/>
                    </a:cubicBezTo>
                    <a:cubicBezTo>
                      <a:pt x="577154" y="455078"/>
                      <a:pt x="460964" y="586292"/>
                      <a:pt x="318954" y="586292"/>
                    </a:cubicBezTo>
                    <a:cubicBezTo>
                      <a:pt x="308322" y="586292"/>
                      <a:pt x="298450" y="585534"/>
                      <a:pt x="287818" y="584775"/>
                    </a:cubicBezTo>
                    <a:cubicBezTo>
                      <a:pt x="277945" y="585534"/>
                      <a:pt x="268073" y="586292"/>
                      <a:pt x="258201" y="586292"/>
                    </a:cubicBezTo>
                    <a:cubicBezTo>
                      <a:pt x="203522" y="586292"/>
                      <a:pt x="152642" y="567331"/>
                      <a:pt x="110874" y="533958"/>
                    </a:cubicBezTo>
                    <a:cubicBezTo>
                      <a:pt x="110115" y="533200"/>
                      <a:pt x="109355" y="533200"/>
                      <a:pt x="108596" y="532441"/>
                    </a:cubicBezTo>
                    <a:cubicBezTo>
                      <a:pt x="91129" y="518031"/>
                      <a:pt x="75182" y="501344"/>
                      <a:pt x="60753" y="482383"/>
                    </a:cubicBezTo>
                    <a:cubicBezTo>
                      <a:pt x="60753" y="482383"/>
                      <a:pt x="59993" y="481624"/>
                      <a:pt x="59993" y="480866"/>
                    </a:cubicBezTo>
                    <a:cubicBezTo>
                      <a:pt x="46324" y="461904"/>
                      <a:pt x="34173" y="441426"/>
                      <a:pt x="25060" y="419430"/>
                    </a:cubicBezTo>
                    <a:cubicBezTo>
                      <a:pt x="24301" y="418672"/>
                      <a:pt x="24301" y="417913"/>
                      <a:pt x="24301" y="417913"/>
                    </a:cubicBezTo>
                    <a:cubicBezTo>
                      <a:pt x="8353" y="379990"/>
                      <a:pt x="0" y="337516"/>
                      <a:pt x="0" y="293525"/>
                    </a:cubicBezTo>
                    <a:cubicBezTo>
                      <a:pt x="0" y="264704"/>
                      <a:pt x="3037" y="237399"/>
                      <a:pt x="9872" y="211611"/>
                    </a:cubicBezTo>
                    <a:cubicBezTo>
                      <a:pt x="9872" y="210095"/>
                      <a:pt x="10632" y="209336"/>
                      <a:pt x="10632" y="207819"/>
                    </a:cubicBezTo>
                    <a:cubicBezTo>
                      <a:pt x="15188" y="191133"/>
                      <a:pt x="21263" y="174446"/>
                      <a:pt x="28857" y="158519"/>
                    </a:cubicBezTo>
                    <a:cubicBezTo>
                      <a:pt x="28857" y="157760"/>
                      <a:pt x="28857" y="157760"/>
                      <a:pt x="29617" y="157002"/>
                    </a:cubicBezTo>
                    <a:cubicBezTo>
                      <a:pt x="39489" y="134248"/>
                      <a:pt x="52399" y="113769"/>
                      <a:pt x="67588" y="94808"/>
                    </a:cubicBezTo>
                    <a:cubicBezTo>
                      <a:pt x="68347" y="94808"/>
                      <a:pt x="68347" y="94049"/>
                      <a:pt x="69106" y="94049"/>
                    </a:cubicBezTo>
                    <a:cubicBezTo>
                      <a:pt x="85054" y="74329"/>
                      <a:pt x="103280" y="57643"/>
                      <a:pt x="123025" y="43232"/>
                    </a:cubicBezTo>
                    <a:cubicBezTo>
                      <a:pt x="162514" y="15927"/>
                      <a:pt x="208839" y="0"/>
                      <a:pt x="25820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82832" tIns="91416" rIns="182832" bIns="91416" numCol="1" anchor="t" anchorCtr="0" compatLnSpc="1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endParaRPr lang="en-US" sz="7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ïṣļídê"/>
            <p:cNvGrpSpPr/>
            <p:nvPr/>
          </p:nvGrpSpPr>
          <p:grpSpPr>
            <a:xfrm>
              <a:off x="786001" y="4245989"/>
              <a:ext cx="3217799" cy="1897637"/>
              <a:chOff x="417106" y="3564001"/>
              <a:chExt cx="2627235" cy="1897637"/>
            </a:xfrm>
          </p:grpSpPr>
          <p:sp>
            <p:nvSpPr>
              <p:cNvPr id="23" name="iṧḻïḑè"/>
              <p:cNvSpPr txBox="1"/>
              <p:nvPr/>
            </p:nvSpPr>
            <p:spPr>
              <a:xfrm>
                <a:off x="417106" y="4035823"/>
                <a:ext cx="2627235" cy="142581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24" name="iṣḻíḑè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  <p:grpSp>
          <p:nvGrpSpPr>
            <p:cNvPr id="31" name="íslîḑê"/>
            <p:cNvGrpSpPr/>
            <p:nvPr/>
          </p:nvGrpSpPr>
          <p:grpSpPr>
            <a:xfrm>
              <a:off x="4516270" y="4245989"/>
              <a:ext cx="3217799" cy="1897635"/>
              <a:chOff x="532774" y="3564001"/>
              <a:chExt cx="2627235" cy="1897635"/>
            </a:xfrm>
          </p:grpSpPr>
          <p:sp>
            <p:nvSpPr>
              <p:cNvPr id="32" name="îşḷïdè"/>
              <p:cNvSpPr txBox="1"/>
              <p:nvPr/>
            </p:nvSpPr>
            <p:spPr>
              <a:xfrm>
                <a:off x="532774" y="4035821"/>
                <a:ext cx="2627235" cy="1425815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33" name="îṥľíḋé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  <p:grpSp>
          <p:nvGrpSpPr>
            <p:cNvPr id="37" name="îšļïdé"/>
            <p:cNvGrpSpPr/>
            <p:nvPr/>
          </p:nvGrpSpPr>
          <p:grpSpPr>
            <a:xfrm>
              <a:off x="8188204" y="4245989"/>
              <a:ext cx="3276444" cy="2276825"/>
              <a:chOff x="600814" y="3564001"/>
              <a:chExt cx="2675117" cy="2276825"/>
            </a:xfrm>
          </p:grpSpPr>
          <p:sp>
            <p:nvSpPr>
              <p:cNvPr id="41" name="îṣḻiḍè"/>
              <p:cNvSpPr txBox="1"/>
              <p:nvPr/>
            </p:nvSpPr>
            <p:spPr>
              <a:xfrm>
                <a:off x="600814" y="4036129"/>
                <a:ext cx="2675117" cy="1804697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rtlCol="0">
                <a:norm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</a:p>
            </p:txBody>
          </p:sp>
          <p:sp>
            <p:nvSpPr>
              <p:cNvPr id="45" name="ïṧļîḋê"/>
              <p:cNvSpPr txBox="1"/>
              <p:nvPr/>
            </p:nvSpPr>
            <p:spPr>
              <a:xfrm>
                <a:off x="600814" y="3564001"/>
                <a:ext cx="2443527" cy="471820"/>
              </a:xfrm>
              <a:prstGeom prst="rect">
                <a:avLst/>
              </a:prstGeom>
              <a:noFill/>
            </p:spPr>
            <p:txBody>
              <a:bodyPr wrap="square" rtlCol="0" anchor="ctr">
                <a:normAutofit/>
              </a:bodyPr>
              <a:lstStyle/>
              <a:p>
                <a:pPr algn="ctr"/>
                <a:r>
                  <a:rPr lang="en-US" alt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  <p:cxnSp>
          <p:nvCxnSpPr>
            <p:cNvPr id="49" name="直接连接符 48"/>
            <p:cNvCxnSpPr/>
            <p:nvPr/>
          </p:nvCxnSpPr>
          <p:spPr>
            <a:xfrm>
              <a:off x="4287142" y="4717809"/>
              <a:ext cx="0" cy="142581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7857582" y="4717809"/>
              <a:ext cx="0" cy="1425816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53080" cy="697230"/>
            <a:chOff x="6096000" y="2061026"/>
            <a:chExt cx="3053080" cy="69723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666"/>
              <a:ext cx="305308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Build four strengths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08500" y="2165397"/>
            <a:ext cx="3175000" cy="3122202"/>
            <a:chOff x="3893588" y="1223532"/>
            <a:chExt cx="3975039" cy="3908937"/>
          </a:xfrm>
          <a:solidFill>
            <a:schemeClr val="accent1"/>
          </a:solidFill>
        </p:grpSpPr>
        <p:sp>
          <p:nvSpPr>
            <p:cNvPr id="16" name="任意多边形: 形状 2"/>
            <p:cNvSpPr/>
            <p:nvPr/>
          </p:nvSpPr>
          <p:spPr>
            <a:xfrm rot="2656519">
              <a:off x="5120069" y="1223532"/>
              <a:ext cx="1951862" cy="1394053"/>
            </a:xfrm>
            <a:custGeom>
              <a:avLst/>
              <a:gdLst>
                <a:gd name="connsiteX0" fmla="*/ 0 w 1951862"/>
                <a:gd name="connsiteY0" fmla="*/ 1394053 h 1394053"/>
                <a:gd name="connsiteX1" fmla="*/ 0 w 1951862"/>
                <a:gd name="connsiteY1" fmla="*/ 0 h 1394053"/>
                <a:gd name="connsiteX2" fmla="*/ 1394053 w 1951862"/>
                <a:gd name="connsiteY2" fmla="*/ 0 h 1394053"/>
                <a:gd name="connsiteX3" fmla="*/ 1394053 w 1951862"/>
                <a:gd name="connsiteY3" fmla="*/ 594849 h 1394053"/>
                <a:gd name="connsiteX4" fmla="*/ 1415447 w 1951862"/>
                <a:gd name="connsiteY4" fmla="*/ 617206 h 1394053"/>
                <a:gd name="connsiteX5" fmla="*/ 1479856 w 1951862"/>
                <a:gd name="connsiteY5" fmla="*/ 626680 h 1394053"/>
                <a:gd name="connsiteX6" fmla="*/ 1491712 w 1951862"/>
                <a:gd name="connsiteY6" fmla="*/ 603808 h 1394053"/>
                <a:gd name="connsiteX7" fmla="*/ 1712377 w 1951862"/>
                <a:gd name="connsiteY7" fmla="*/ 457541 h 1394053"/>
                <a:gd name="connsiteX8" fmla="*/ 1951862 w 1951862"/>
                <a:gd name="connsiteY8" fmla="*/ 697026 h 1394053"/>
                <a:gd name="connsiteX9" fmla="*/ 1712377 w 1951862"/>
                <a:gd name="connsiteY9" fmla="*/ 936511 h 1394053"/>
                <a:gd name="connsiteX10" fmla="*/ 1491712 w 1951862"/>
                <a:gd name="connsiteY10" fmla="*/ 790245 h 1394053"/>
                <a:gd name="connsiteX11" fmla="*/ 1481869 w 1951862"/>
                <a:gd name="connsiteY11" fmla="*/ 782698 h 1394053"/>
                <a:gd name="connsiteX12" fmla="*/ 1414373 w 1951862"/>
                <a:gd name="connsiteY12" fmla="*/ 792450 h 1394053"/>
                <a:gd name="connsiteX13" fmla="*/ 1394053 w 1951862"/>
                <a:gd name="connsiteY13" fmla="*/ 809267 h 1394053"/>
                <a:gd name="connsiteX14" fmla="*/ 1394053 w 1951862"/>
                <a:gd name="connsiteY14" fmla="*/ 1394053 h 1394053"/>
                <a:gd name="connsiteX15" fmla="*/ 806182 w 1951862"/>
                <a:gd name="connsiteY15" fmla="*/ 1394053 h 1394053"/>
                <a:gd name="connsiteX16" fmla="*/ 844937 w 1951862"/>
                <a:gd name="connsiteY16" fmla="*/ 1370540 h 1394053"/>
                <a:gd name="connsiteX17" fmla="*/ 932087 w 1951862"/>
                <a:gd name="connsiteY17" fmla="*/ 1185742 h 1394053"/>
                <a:gd name="connsiteX18" fmla="*/ 692602 w 1951862"/>
                <a:gd name="connsiteY18" fmla="*/ 946257 h 1394053"/>
                <a:gd name="connsiteX19" fmla="*/ 453117 w 1951862"/>
                <a:gd name="connsiteY19" fmla="*/ 1185742 h 1394053"/>
                <a:gd name="connsiteX20" fmla="*/ 540267 w 1951862"/>
                <a:gd name="connsiteY20" fmla="*/ 1370540 h 1394053"/>
                <a:gd name="connsiteX21" fmla="*/ 579022 w 1951862"/>
                <a:gd name="connsiteY21" fmla="*/ 1394053 h 13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51862" h="1394053">
                  <a:moveTo>
                    <a:pt x="0" y="1394053"/>
                  </a:moveTo>
                  <a:lnTo>
                    <a:pt x="0" y="0"/>
                  </a:lnTo>
                  <a:lnTo>
                    <a:pt x="1394053" y="0"/>
                  </a:lnTo>
                  <a:lnTo>
                    <a:pt x="1394053" y="594849"/>
                  </a:lnTo>
                  <a:lnTo>
                    <a:pt x="1415447" y="617206"/>
                  </a:lnTo>
                  <a:cubicBezTo>
                    <a:pt x="1440541" y="638754"/>
                    <a:pt x="1459997" y="640240"/>
                    <a:pt x="1479856" y="626680"/>
                  </a:cubicBezTo>
                  <a:lnTo>
                    <a:pt x="1491712" y="603808"/>
                  </a:lnTo>
                  <a:cubicBezTo>
                    <a:pt x="1528068" y="517853"/>
                    <a:pt x="1613179" y="457541"/>
                    <a:pt x="1712377" y="457541"/>
                  </a:cubicBezTo>
                  <a:cubicBezTo>
                    <a:pt x="1844641" y="457541"/>
                    <a:pt x="1951862" y="564762"/>
                    <a:pt x="1951862" y="697026"/>
                  </a:cubicBezTo>
                  <a:cubicBezTo>
                    <a:pt x="1951862" y="829290"/>
                    <a:pt x="1844641" y="936511"/>
                    <a:pt x="1712377" y="936511"/>
                  </a:cubicBezTo>
                  <a:cubicBezTo>
                    <a:pt x="1613179" y="936511"/>
                    <a:pt x="1528068" y="876199"/>
                    <a:pt x="1491712" y="790245"/>
                  </a:cubicBezTo>
                  <a:lnTo>
                    <a:pt x="1481869" y="782698"/>
                  </a:lnTo>
                  <a:cubicBezTo>
                    <a:pt x="1461160" y="772574"/>
                    <a:pt x="1440004" y="774989"/>
                    <a:pt x="1414373" y="792450"/>
                  </a:cubicBezTo>
                  <a:lnTo>
                    <a:pt x="1394053" y="809267"/>
                  </a:lnTo>
                  <a:lnTo>
                    <a:pt x="1394053" y="1394053"/>
                  </a:lnTo>
                  <a:lnTo>
                    <a:pt x="806182" y="1394053"/>
                  </a:lnTo>
                  <a:lnTo>
                    <a:pt x="844937" y="1370540"/>
                  </a:lnTo>
                  <a:cubicBezTo>
                    <a:pt x="898161" y="1326615"/>
                    <a:pt x="932087" y="1260140"/>
                    <a:pt x="932087" y="1185742"/>
                  </a:cubicBezTo>
                  <a:cubicBezTo>
                    <a:pt x="932087" y="1053478"/>
                    <a:pt x="824866" y="946257"/>
                    <a:pt x="692602" y="946257"/>
                  </a:cubicBezTo>
                  <a:cubicBezTo>
                    <a:pt x="560338" y="946257"/>
                    <a:pt x="453117" y="1053478"/>
                    <a:pt x="453117" y="1185742"/>
                  </a:cubicBezTo>
                  <a:cubicBezTo>
                    <a:pt x="453117" y="1260140"/>
                    <a:pt x="487042" y="1326615"/>
                    <a:pt x="540267" y="1370540"/>
                  </a:cubicBezTo>
                  <a:lnTo>
                    <a:pt x="579022" y="13940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 w="19050">
              <a:noFill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任意多边形: 形状 3"/>
            <p:cNvSpPr/>
            <p:nvPr/>
          </p:nvSpPr>
          <p:spPr>
            <a:xfrm rot="8059339">
              <a:off x="6195670" y="2676272"/>
              <a:ext cx="1951862" cy="1394053"/>
            </a:xfrm>
            <a:custGeom>
              <a:avLst/>
              <a:gdLst>
                <a:gd name="connsiteX0" fmla="*/ 0 w 1951862"/>
                <a:gd name="connsiteY0" fmla="*/ 1394053 h 1394053"/>
                <a:gd name="connsiteX1" fmla="*/ 0 w 1951862"/>
                <a:gd name="connsiteY1" fmla="*/ 0 h 1394053"/>
                <a:gd name="connsiteX2" fmla="*/ 1394053 w 1951862"/>
                <a:gd name="connsiteY2" fmla="*/ 0 h 1394053"/>
                <a:gd name="connsiteX3" fmla="*/ 1394053 w 1951862"/>
                <a:gd name="connsiteY3" fmla="*/ 594849 h 1394053"/>
                <a:gd name="connsiteX4" fmla="*/ 1415447 w 1951862"/>
                <a:gd name="connsiteY4" fmla="*/ 617206 h 1394053"/>
                <a:gd name="connsiteX5" fmla="*/ 1479856 w 1951862"/>
                <a:gd name="connsiteY5" fmla="*/ 626680 h 1394053"/>
                <a:gd name="connsiteX6" fmla="*/ 1491712 w 1951862"/>
                <a:gd name="connsiteY6" fmla="*/ 603808 h 1394053"/>
                <a:gd name="connsiteX7" fmla="*/ 1712377 w 1951862"/>
                <a:gd name="connsiteY7" fmla="*/ 457541 h 1394053"/>
                <a:gd name="connsiteX8" fmla="*/ 1951862 w 1951862"/>
                <a:gd name="connsiteY8" fmla="*/ 697026 h 1394053"/>
                <a:gd name="connsiteX9" fmla="*/ 1712377 w 1951862"/>
                <a:gd name="connsiteY9" fmla="*/ 936511 h 1394053"/>
                <a:gd name="connsiteX10" fmla="*/ 1491712 w 1951862"/>
                <a:gd name="connsiteY10" fmla="*/ 790245 h 1394053"/>
                <a:gd name="connsiteX11" fmla="*/ 1481869 w 1951862"/>
                <a:gd name="connsiteY11" fmla="*/ 782698 h 1394053"/>
                <a:gd name="connsiteX12" fmla="*/ 1414373 w 1951862"/>
                <a:gd name="connsiteY12" fmla="*/ 792450 h 1394053"/>
                <a:gd name="connsiteX13" fmla="*/ 1394053 w 1951862"/>
                <a:gd name="connsiteY13" fmla="*/ 809267 h 1394053"/>
                <a:gd name="connsiteX14" fmla="*/ 1394053 w 1951862"/>
                <a:gd name="connsiteY14" fmla="*/ 1394053 h 1394053"/>
                <a:gd name="connsiteX15" fmla="*/ 806182 w 1951862"/>
                <a:gd name="connsiteY15" fmla="*/ 1394053 h 1394053"/>
                <a:gd name="connsiteX16" fmla="*/ 844937 w 1951862"/>
                <a:gd name="connsiteY16" fmla="*/ 1370540 h 1394053"/>
                <a:gd name="connsiteX17" fmla="*/ 932087 w 1951862"/>
                <a:gd name="connsiteY17" fmla="*/ 1185742 h 1394053"/>
                <a:gd name="connsiteX18" fmla="*/ 692602 w 1951862"/>
                <a:gd name="connsiteY18" fmla="*/ 946257 h 1394053"/>
                <a:gd name="connsiteX19" fmla="*/ 453117 w 1951862"/>
                <a:gd name="connsiteY19" fmla="*/ 1185742 h 1394053"/>
                <a:gd name="connsiteX20" fmla="*/ 540267 w 1951862"/>
                <a:gd name="connsiteY20" fmla="*/ 1370540 h 1394053"/>
                <a:gd name="connsiteX21" fmla="*/ 579022 w 1951862"/>
                <a:gd name="connsiteY21" fmla="*/ 1394053 h 13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51862" h="1394053">
                  <a:moveTo>
                    <a:pt x="0" y="1394053"/>
                  </a:moveTo>
                  <a:lnTo>
                    <a:pt x="0" y="0"/>
                  </a:lnTo>
                  <a:lnTo>
                    <a:pt x="1394053" y="0"/>
                  </a:lnTo>
                  <a:lnTo>
                    <a:pt x="1394053" y="594849"/>
                  </a:lnTo>
                  <a:lnTo>
                    <a:pt x="1415447" y="617206"/>
                  </a:lnTo>
                  <a:cubicBezTo>
                    <a:pt x="1440541" y="638754"/>
                    <a:pt x="1459997" y="640240"/>
                    <a:pt x="1479856" y="626680"/>
                  </a:cubicBezTo>
                  <a:lnTo>
                    <a:pt x="1491712" y="603808"/>
                  </a:lnTo>
                  <a:cubicBezTo>
                    <a:pt x="1528068" y="517853"/>
                    <a:pt x="1613179" y="457541"/>
                    <a:pt x="1712377" y="457541"/>
                  </a:cubicBezTo>
                  <a:cubicBezTo>
                    <a:pt x="1844641" y="457541"/>
                    <a:pt x="1951862" y="564762"/>
                    <a:pt x="1951862" y="697026"/>
                  </a:cubicBezTo>
                  <a:cubicBezTo>
                    <a:pt x="1951862" y="829290"/>
                    <a:pt x="1844641" y="936511"/>
                    <a:pt x="1712377" y="936511"/>
                  </a:cubicBezTo>
                  <a:cubicBezTo>
                    <a:pt x="1613179" y="936511"/>
                    <a:pt x="1528068" y="876199"/>
                    <a:pt x="1491712" y="790245"/>
                  </a:cubicBezTo>
                  <a:lnTo>
                    <a:pt x="1481869" y="782698"/>
                  </a:lnTo>
                  <a:cubicBezTo>
                    <a:pt x="1461160" y="772574"/>
                    <a:pt x="1440004" y="774989"/>
                    <a:pt x="1414373" y="792450"/>
                  </a:cubicBezTo>
                  <a:lnTo>
                    <a:pt x="1394053" y="809267"/>
                  </a:lnTo>
                  <a:lnTo>
                    <a:pt x="1394053" y="1394053"/>
                  </a:lnTo>
                  <a:lnTo>
                    <a:pt x="806182" y="1394053"/>
                  </a:lnTo>
                  <a:lnTo>
                    <a:pt x="844937" y="1370540"/>
                  </a:lnTo>
                  <a:cubicBezTo>
                    <a:pt x="898161" y="1326615"/>
                    <a:pt x="932087" y="1260140"/>
                    <a:pt x="932087" y="1185742"/>
                  </a:cubicBezTo>
                  <a:cubicBezTo>
                    <a:pt x="932087" y="1053478"/>
                    <a:pt x="824866" y="946257"/>
                    <a:pt x="692602" y="946257"/>
                  </a:cubicBezTo>
                  <a:cubicBezTo>
                    <a:pt x="560338" y="946257"/>
                    <a:pt x="453117" y="1053478"/>
                    <a:pt x="453117" y="1185742"/>
                  </a:cubicBezTo>
                  <a:cubicBezTo>
                    <a:pt x="453117" y="1260140"/>
                    <a:pt x="487042" y="1326615"/>
                    <a:pt x="540267" y="1370540"/>
                  </a:cubicBezTo>
                  <a:lnTo>
                    <a:pt x="579022" y="13940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 w="19050">
              <a:noFill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任意多边形: 形状 4"/>
            <p:cNvSpPr/>
            <p:nvPr/>
          </p:nvSpPr>
          <p:spPr>
            <a:xfrm rot="13482825">
              <a:off x="4711679" y="3738416"/>
              <a:ext cx="1951862" cy="1394053"/>
            </a:xfrm>
            <a:custGeom>
              <a:avLst/>
              <a:gdLst>
                <a:gd name="connsiteX0" fmla="*/ 0 w 1951862"/>
                <a:gd name="connsiteY0" fmla="*/ 1394053 h 1394053"/>
                <a:gd name="connsiteX1" fmla="*/ 0 w 1951862"/>
                <a:gd name="connsiteY1" fmla="*/ 0 h 1394053"/>
                <a:gd name="connsiteX2" fmla="*/ 1394053 w 1951862"/>
                <a:gd name="connsiteY2" fmla="*/ 0 h 1394053"/>
                <a:gd name="connsiteX3" fmla="*/ 1394053 w 1951862"/>
                <a:gd name="connsiteY3" fmla="*/ 594849 h 1394053"/>
                <a:gd name="connsiteX4" fmla="*/ 1415447 w 1951862"/>
                <a:gd name="connsiteY4" fmla="*/ 617206 h 1394053"/>
                <a:gd name="connsiteX5" fmla="*/ 1479856 w 1951862"/>
                <a:gd name="connsiteY5" fmla="*/ 626680 h 1394053"/>
                <a:gd name="connsiteX6" fmla="*/ 1491712 w 1951862"/>
                <a:gd name="connsiteY6" fmla="*/ 603808 h 1394053"/>
                <a:gd name="connsiteX7" fmla="*/ 1712377 w 1951862"/>
                <a:gd name="connsiteY7" fmla="*/ 457541 h 1394053"/>
                <a:gd name="connsiteX8" fmla="*/ 1951862 w 1951862"/>
                <a:gd name="connsiteY8" fmla="*/ 697026 h 1394053"/>
                <a:gd name="connsiteX9" fmla="*/ 1712377 w 1951862"/>
                <a:gd name="connsiteY9" fmla="*/ 936511 h 1394053"/>
                <a:gd name="connsiteX10" fmla="*/ 1491712 w 1951862"/>
                <a:gd name="connsiteY10" fmla="*/ 790245 h 1394053"/>
                <a:gd name="connsiteX11" fmla="*/ 1481869 w 1951862"/>
                <a:gd name="connsiteY11" fmla="*/ 782698 h 1394053"/>
                <a:gd name="connsiteX12" fmla="*/ 1414373 w 1951862"/>
                <a:gd name="connsiteY12" fmla="*/ 792450 h 1394053"/>
                <a:gd name="connsiteX13" fmla="*/ 1394053 w 1951862"/>
                <a:gd name="connsiteY13" fmla="*/ 809267 h 1394053"/>
                <a:gd name="connsiteX14" fmla="*/ 1394053 w 1951862"/>
                <a:gd name="connsiteY14" fmla="*/ 1394053 h 1394053"/>
                <a:gd name="connsiteX15" fmla="*/ 806182 w 1951862"/>
                <a:gd name="connsiteY15" fmla="*/ 1394053 h 1394053"/>
                <a:gd name="connsiteX16" fmla="*/ 844937 w 1951862"/>
                <a:gd name="connsiteY16" fmla="*/ 1370540 h 1394053"/>
                <a:gd name="connsiteX17" fmla="*/ 932087 w 1951862"/>
                <a:gd name="connsiteY17" fmla="*/ 1185742 h 1394053"/>
                <a:gd name="connsiteX18" fmla="*/ 692602 w 1951862"/>
                <a:gd name="connsiteY18" fmla="*/ 946257 h 1394053"/>
                <a:gd name="connsiteX19" fmla="*/ 453117 w 1951862"/>
                <a:gd name="connsiteY19" fmla="*/ 1185742 h 1394053"/>
                <a:gd name="connsiteX20" fmla="*/ 540267 w 1951862"/>
                <a:gd name="connsiteY20" fmla="*/ 1370540 h 1394053"/>
                <a:gd name="connsiteX21" fmla="*/ 579022 w 1951862"/>
                <a:gd name="connsiteY21" fmla="*/ 1394053 h 13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51862" h="1394053">
                  <a:moveTo>
                    <a:pt x="0" y="1394053"/>
                  </a:moveTo>
                  <a:lnTo>
                    <a:pt x="0" y="0"/>
                  </a:lnTo>
                  <a:lnTo>
                    <a:pt x="1394053" y="0"/>
                  </a:lnTo>
                  <a:lnTo>
                    <a:pt x="1394053" y="594849"/>
                  </a:lnTo>
                  <a:lnTo>
                    <a:pt x="1415447" y="617206"/>
                  </a:lnTo>
                  <a:cubicBezTo>
                    <a:pt x="1440541" y="638754"/>
                    <a:pt x="1459997" y="640240"/>
                    <a:pt x="1479856" y="626680"/>
                  </a:cubicBezTo>
                  <a:lnTo>
                    <a:pt x="1491712" y="603808"/>
                  </a:lnTo>
                  <a:cubicBezTo>
                    <a:pt x="1528068" y="517853"/>
                    <a:pt x="1613179" y="457541"/>
                    <a:pt x="1712377" y="457541"/>
                  </a:cubicBezTo>
                  <a:cubicBezTo>
                    <a:pt x="1844641" y="457541"/>
                    <a:pt x="1951862" y="564762"/>
                    <a:pt x="1951862" y="697026"/>
                  </a:cubicBezTo>
                  <a:cubicBezTo>
                    <a:pt x="1951862" y="829290"/>
                    <a:pt x="1844641" y="936511"/>
                    <a:pt x="1712377" y="936511"/>
                  </a:cubicBezTo>
                  <a:cubicBezTo>
                    <a:pt x="1613179" y="936511"/>
                    <a:pt x="1528068" y="876199"/>
                    <a:pt x="1491712" y="790245"/>
                  </a:cubicBezTo>
                  <a:lnTo>
                    <a:pt x="1481869" y="782698"/>
                  </a:lnTo>
                  <a:cubicBezTo>
                    <a:pt x="1461160" y="772574"/>
                    <a:pt x="1440004" y="774989"/>
                    <a:pt x="1414373" y="792450"/>
                  </a:cubicBezTo>
                  <a:lnTo>
                    <a:pt x="1394053" y="809267"/>
                  </a:lnTo>
                  <a:lnTo>
                    <a:pt x="1394053" y="1394053"/>
                  </a:lnTo>
                  <a:lnTo>
                    <a:pt x="806182" y="1394053"/>
                  </a:lnTo>
                  <a:lnTo>
                    <a:pt x="844937" y="1370540"/>
                  </a:lnTo>
                  <a:cubicBezTo>
                    <a:pt x="898161" y="1326615"/>
                    <a:pt x="932087" y="1260140"/>
                    <a:pt x="932087" y="1185742"/>
                  </a:cubicBezTo>
                  <a:cubicBezTo>
                    <a:pt x="932087" y="1053478"/>
                    <a:pt x="824866" y="946257"/>
                    <a:pt x="692602" y="946257"/>
                  </a:cubicBezTo>
                  <a:cubicBezTo>
                    <a:pt x="560338" y="946257"/>
                    <a:pt x="453117" y="1053478"/>
                    <a:pt x="453117" y="1185742"/>
                  </a:cubicBezTo>
                  <a:cubicBezTo>
                    <a:pt x="453117" y="1260140"/>
                    <a:pt x="487042" y="1326615"/>
                    <a:pt x="540267" y="1370540"/>
                  </a:cubicBezTo>
                  <a:lnTo>
                    <a:pt x="579022" y="13940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 w="19050">
              <a:noFill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任意多边形: 形状 5"/>
            <p:cNvSpPr/>
            <p:nvPr/>
          </p:nvSpPr>
          <p:spPr>
            <a:xfrm rot="18890215">
              <a:off x="3614684" y="2279808"/>
              <a:ext cx="1951862" cy="1394053"/>
            </a:xfrm>
            <a:custGeom>
              <a:avLst/>
              <a:gdLst>
                <a:gd name="connsiteX0" fmla="*/ 0 w 1951862"/>
                <a:gd name="connsiteY0" fmla="*/ 1394053 h 1394053"/>
                <a:gd name="connsiteX1" fmla="*/ 0 w 1951862"/>
                <a:gd name="connsiteY1" fmla="*/ 0 h 1394053"/>
                <a:gd name="connsiteX2" fmla="*/ 1394053 w 1951862"/>
                <a:gd name="connsiteY2" fmla="*/ 0 h 1394053"/>
                <a:gd name="connsiteX3" fmla="*/ 1394053 w 1951862"/>
                <a:gd name="connsiteY3" fmla="*/ 594849 h 1394053"/>
                <a:gd name="connsiteX4" fmla="*/ 1415447 w 1951862"/>
                <a:gd name="connsiteY4" fmla="*/ 617206 h 1394053"/>
                <a:gd name="connsiteX5" fmla="*/ 1479856 w 1951862"/>
                <a:gd name="connsiteY5" fmla="*/ 626680 h 1394053"/>
                <a:gd name="connsiteX6" fmla="*/ 1491712 w 1951862"/>
                <a:gd name="connsiteY6" fmla="*/ 603808 h 1394053"/>
                <a:gd name="connsiteX7" fmla="*/ 1712377 w 1951862"/>
                <a:gd name="connsiteY7" fmla="*/ 457541 h 1394053"/>
                <a:gd name="connsiteX8" fmla="*/ 1951862 w 1951862"/>
                <a:gd name="connsiteY8" fmla="*/ 697026 h 1394053"/>
                <a:gd name="connsiteX9" fmla="*/ 1712377 w 1951862"/>
                <a:gd name="connsiteY9" fmla="*/ 936511 h 1394053"/>
                <a:gd name="connsiteX10" fmla="*/ 1491712 w 1951862"/>
                <a:gd name="connsiteY10" fmla="*/ 790245 h 1394053"/>
                <a:gd name="connsiteX11" fmla="*/ 1481869 w 1951862"/>
                <a:gd name="connsiteY11" fmla="*/ 782698 h 1394053"/>
                <a:gd name="connsiteX12" fmla="*/ 1414373 w 1951862"/>
                <a:gd name="connsiteY12" fmla="*/ 792450 h 1394053"/>
                <a:gd name="connsiteX13" fmla="*/ 1394053 w 1951862"/>
                <a:gd name="connsiteY13" fmla="*/ 809267 h 1394053"/>
                <a:gd name="connsiteX14" fmla="*/ 1394053 w 1951862"/>
                <a:gd name="connsiteY14" fmla="*/ 1394053 h 1394053"/>
                <a:gd name="connsiteX15" fmla="*/ 806182 w 1951862"/>
                <a:gd name="connsiteY15" fmla="*/ 1394053 h 1394053"/>
                <a:gd name="connsiteX16" fmla="*/ 844937 w 1951862"/>
                <a:gd name="connsiteY16" fmla="*/ 1370540 h 1394053"/>
                <a:gd name="connsiteX17" fmla="*/ 932087 w 1951862"/>
                <a:gd name="connsiteY17" fmla="*/ 1185742 h 1394053"/>
                <a:gd name="connsiteX18" fmla="*/ 692602 w 1951862"/>
                <a:gd name="connsiteY18" fmla="*/ 946257 h 1394053"/>
                <a:gd name="connsiteX19" fmla="*/ 453117 w 1951862"/>
                <a:gd name="connsiteY19" fmla="*/ 1185742 h 1394053"/>
                <a:gd name="connsiteX20" fmla="*/ 540267 w 1951862"/>
                <a:gd name="connsiteY20" fmla="*/ 1370540 h 1394053"/>
                <a:gd name="connsiteX21" fmla="*/ 579022 w 1951862"/>
                <a:gd name="connsiteY21" fmla="*/ 1394053 h 1394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951862" h="1394053">
                  <a:moveTo>
                    <a:pt x="0" y="1394053"/>
                  </a:moveTo>
                  <a:lnTo>
                    <a:pt x="0" y="0"/>
                  </a:lnTo>
                  <a:lnTo>
                    <a:pt x="1394053" y="0"/>
                  </a:lnTo>
                  <a:lnTo>
                    <a:pt x="1394053" y="594849"/>
                  </a:lnTo>
                  <a:lnTo>
                    <a:pt x="1415447" y="617206"/>
                  </a:lnTo>
                  <a:cubicBezTo>
                    <a:pt x="1440541" y="638754"/>
                    <a:pt x="1459997" y="640240"/>
                    <a:pt x="1479856" y="626680"/>
                  </a:cubicBezTo>
                  <a:lnTo>
                    <a:pt x="1491712" y="603808"/>
                  </a:lnTo>
                  <a:cubicBezTo>
                    <a:pt x="1528068" y="517853"/>
                    <a:pt x="1613179" y="457541"/>
                    <a:pt x="1712377" y="457541"/>
                  </a:cubicBezTo>
                  <a:cubicBezTo>
                    <a:pt x="1844641" y="457541"/>
                    <a:pt x="1951862" y="564762"/>
                    <a:pt x="1951862" y="697026"/>
                  </a:cubicBezTo>
                  <a:cubicBezTo>
                    <a:pt x="1951862" y="829290"/>
                    <a:pt x="1844641" y="936511"/>
                    <a:pt x="1712377" y="936511"/>
                  </a:cubicBezTo>
                  <a:cubicBezTo>
                    <a:pt x="1613179" y="936511"/>
                    <a:pt x="1528068" y="876199"/>
                    <a:pt x="1491712" y="790245"/>
                  </a:cubicBezTo>
                  <a:lnTo>
                    <a:pt x="1481869" y="782698"/>
                  </a:lnTo>
                  <a:cubicBezTo>
                    <a:pt x="1461160" y="772574"/>
                    <a:pt x="1440004" y="774989"/>
                    <a:pt x="1414373" y="792450"/>
                  </a:cubicBezTo>
                  <a:lnTo>
                    <a:pt x="1394053" y="809267"/>
                  </a:lnTo>
                  <a:lnTo>
                    <a:pt x="1394053" y="1394053"/>
                  </a:lnTo>
                  <a:lnTo>
                    <a:pt x="806182" y="1394053"/>
                  </a:lnTo>
                  <a:lnTo>
                    <a:pt x="844937" y="1370540"/>
                  </a:lnTo>
                  <a:cubicBezTo>
                    <a:pt x="898161" y="1326615"/>
                    <a:pt x="932087" y="1260140"/>
                    <a:pt x="932087" y="1185742"/>
                  </a:cubicBezTo>
                  <a:cubicBezTo>
                    <a:pt x="932087" y="1053478"/>
                    <a:pt x="824866" y="946257"/>
                    <a:pt x="692602" y="946257"/>
                  </a:cubicBezTo>
                  <a:cubicBezTo>
                    <a:pt x="560338" y="946257"/>
                    <a:pt x="453117" y="1053478"/>
                    <a:pt x="453117" y="1185742"/>
                  </a:cubicBezTo>
                  <a:cubicBezTo>
                    <a:pt x="453117" y="1260140"/>
                    <a:pt x="487042" y="1326615"/>
                    <a:pt x="540267" y="1370540"/>
                  </a:cubicBezTo>
                  <a:lnTo>
                    <a:pt x="579022" y="139405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 w="19050">
              <a:noFill/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600658" y="1938077"/>
            <a:ext cx="2973832" cy="1297529"/>
            <a:chOff x="7576977" y="2947217"/>
            <a:chExt cx="3340990" cy="1297529"/>
          </a:xfrm>
        </p:grpSpPr>
        <p:sp>
          <p:nvSpPr>
            <p:cNvPr id="39" name="矩形 38"/>
            <p:cNvSpPr/>
            <p:nvPr/>
          </p:nvSpPr>
          <p:spPr bwMode="auto">
            <a:xfrm>
              <a:off x="7576977" y="3322726"/>
              <a:ext cx="3340990" cy="9220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0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7576977" y="2947217"/>
              <a:ext cx="146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600657" y="4629102"/>
            <a:ext cx="3915481" cy="1016513"/>
            <a:chOff x="7576976" y="2919683"/>
            <a:chExt cx="4398898" cy="1016513"/>
          </a:xfrm>
        </p:grpSpPr>
        <p:sp>
          <p:nvSpPr>
            <p:cNvPr id="43" name="矩形 42"/>
            <p:cNvSpPr/>
            <p:nvPr/>
          </p:nvSpPr>
          <p:spPr bwMode="auto">
            <a:xfrm>
              <a:off x="7576976" y="3322502"/>
              <a:ext cx="4398898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44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576978" y="2919683"/>
              <a:ext cx="146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379451" y="1914582"/>
            <a:ext cx="2973832" cy="1321024"/>
            <a:chOff x="7576977" y="2923722"/>
            <a:chExt cx="3340990" cy="1321024"/>
          </a:xfrm>
        </p:grpSpPr>
        <p:sp>
          <p:nvSpPr>
            <p:cNvPr id="47" name="矩形 46"/>
            <p:cNvSpPr/>
            <p:nvPr/>
          </p:nvSpPr>
          <p:spPr bwMode="auto">
            <a:xfrm>
              <a:off x="7576977" y="3322726"/>
              <a:ext cx="3340990" cy="92202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171450" indent="-171450" algn="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marL="171450" indent="-171450" algn="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 marL="171450" indent="-171450" algn="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8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9451663" y="2923722"/>
              <a:ext cx="14663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1623291" y="4656636"/>
            <a:ext cx="2973832" cy="989203"/>
            <a:chOff x="7576977" y="2947217"/>
            <a:chExt cx="3340990" cy="989203"/>
          </a:xfrm>
        </p:grpSpPr>
        <p:sp>
          <p:nvSpPr>
            <p:cNvPr id="52" name="矩形 51"/>
            <p:cNvSpPr/>
            <p:nvPr/>
          </p:nvSpPr>
          <p:spPr bwMode="auto">
            <a:xfrm>
              <a:off x="7576977" y="3322726"/>
              <a:ext cx="3340990" cy="6136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285750" indent="-285750" algn="r">
                <a:lnSpc>
                  <a:spcPct val="150000"/>
                </a:lnSpc>
                <a:buFont typeface="Wingdings" panose="05000000000000000000" pitchFamily="2" charset="2"/>
                <a:buChar char="l"/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53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9451664" y="2947217"/>
              <a:ext cx="14663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7341"/>
            <a:chOff x="6096000" y="2061026"/>
            <a:chExt cx="3034697" cy="697341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Build four strengths</a:t>
              </a:r>
            </a:p>
          </p:txBody>
        </p:sp>
      </p:grpSp>
      <p:grpSp>
        <p:nvGrpSpPr>
          <p:cNvPr id="37" name="642234d1-4670-4f21-8e81-187a23f94a7c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497942" y="1979520"/>
            <a:ext cx="9196116" cy="2724150"/>
            <a:chOff x="1493228" y="2025134"/>
            <a:chExt cx="9196116" cy="2724150"/>
          </a:xfrm>
        </p:grpSpPr>
        <p:sp>
          <p:nvSpPr>
            <p:cNvPr id="41" name="ïśḷiḑe"/>
            <p:cNvSpPr/>
            <p:nvPr/>
          </p:nvSpPr>
          <p:spPr>
            <a:xfrm>
              <a:off x="6217628" y="2025134"/>
              <a:ext cx="1916722" cy="2511200"/>
            </a:xfrm>
            <a:prstGeom prst="rect">
              <a:avLst/>
            </a:prstGeom>
            <a:blipFill>
              <a:blip r:embed="rId4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5" name="î$ḻïďê"/>
            <p:cNvSpPr/>
            <p:nvPr/>
          </p:nvSpPr>
          <p:spPr>
            <a:xfrm>
              <a:off x="1493228" y="2025135"/>
              <a:ext cx="1916722" cy="2511200"/>
            </a:xfrm>
            <a:prstGeom prst="rect">
              <a:avLst/>
            </a:prstGeom>
            <a:blipFill>
              <a:blip r:embed="rId5" cstate="screen">
                <a:grayscl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îṡļïḋê"/>
            <p:cNvSpPr/>
            <p:nvPr/>
          </p:nvSpPr>
          <p:spPr>
            <a:xfrm>
              <a:off x="3409950" y="2025134"/>
              <a:ext cx="2554994" cy="2511200"/>
            </a:xfrm>
            <a:prstGeom prst="rect">
              <a:avLst/>
            </a:prstGeom>
            <a:gradFill>
              <a:gsLst>
                <a:gs pos="50000">
                  <a:srgbClr val="583ABE"/>
                </a:gs>
                <a:gs pos="61000">
                  <a:srgbClr val="D72171"/>
                </a:gs>
              </a:gsLst>
              <a:lin ang="5400000" scaled="1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7" name="îśľîdé"/>
            <p:cNvSpPr/>
            <p:nvPr/>
          </p:nvSpPr>
          <p:spPr>
            <a:xfrm>
              <a:off x="8134350" y="2025134"/>
              <a:ext cx="2554994" cy="2511200"/>
            </a:xfrm>
            <a:prstGeom prst="rect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 w="12700">
              <a:miter lim="400000"/>
            </a:ln>
          </p:spPr>
          <p:txBody>
            <a:bodyPr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cxnSp>
          <p:nvCxnSpPr>
            <p:cNvPr id="50" name="直接连接符 49"/>
            <p:cNvCxnSpPr/>
            <p:nvPr/>
          </p:nvCxnSpPr>
          <p:spPr>
            <a:xfrm>
              <a:off x="1493228" y="4749284"/>
              <a:ext cx="9196116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3594766" y="2203339"/>
            <a:ext cx="2194790" cy="2060244"/>
            <a:chOff x="4871655" y="2412339"/>
            <a:chExt cx="2194790" cy="2060244"/>
          </a:xfrm>
        </p:grpSpPr>
        <p:sp>
          <p:nvSpPr>
            <p:cNvPr id="52" name="文本框 51"/>
            <p:cNvSpPr txBox="1"/>
            <p:nvPr/>
          </p:nvSpPr>
          <p:spPr>
            <a:xfrm>
              <a:off x="4871655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871655" y="2750893"/>
              <a:ext cx="2194790" cy="17216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fontAlgn="auto"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fontAlgn="auto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fontAlgn="auto"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227060" y="2127251"/>
            <a:ext cx="2436495" cy="2060220"/>
            <a:chOff x="4871655" y="2412339"/>
            <a:chExt cx="2194790" cy="2060364"/>
          </a:xfrm>
        </p:grpSpPr>
        <p:sp>
          <p:nvSpPr>
            <p:cNvPr id="55" name="文本框 54"/>
            <p:cNvSpPr txBox="1"/>
            <p:nvPr/>
          </p:nvSpPr>
          <p:spPr>
            <a:xfrm>
              <a:off x="4871655" y="2412339"/>
              <a:ext cx="2133781" cy="3683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 text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871655" y="2750893"/>
              <a:ext cx="2194790" cy="17218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atinLnBrk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latinLnBrk="0"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latinLnBrk="0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</a:p>
            <a:p>
              <a:pPr latinLnBrk="0"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451046" y="4945286"/>
            <a:ext cx="9243012" cy="758930"/>
            <a:chOff x="3624779" y="2412339"/>
            <a:chExt cx="9243012" cy="758930"/>
          </a:xfrm>
        </p:grpSpPr>
        <p:sp>
          <p:nvSpPr>
            <p:cNvPr id="58" name="文本框 57"/>
            <p:cNvSpPr txBox="1"/>
            <p:nvPr/>
          </p:nvSpPr>
          <p:spPr>
            <a:xfrm>
              <a:off x="3624780" y="2412339"/>
              <a:ext cx="21337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624779" y="2794435"/>
              <a:ext cx="9243012" cy="37683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3765">
                <a:lnSpc>
                  <a:spcPct val="150000"/>
                </a:lnSpc>
                <a:defRPr/>
              </a:pPr>
              <a:r>
                <a:rPr lang="en-US" altLang="zh-CN" sz="1400" dirty="0"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cs typeface="+mn-ea"/>
                  <a:sym typeface="+mn-lt"/>
                </a:rPr>
                <a:t>title.Click</a:t>
              </a:r>
              <a:r>
                <a:rPr lang="en-US" altLang="zh-CN" sz="1400" dirty="0">
                  <a:cs typeface="+mn-ea"/>
                  <a:sym typeface="+mn-lt"/>
                </a:rPr>
                <a:t> here to add content that matches the title.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7341"/>
            <a:chOff x="6096000" y="2061026"/>
            <a:chExt cx="3034697" cy="697341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Building corporate culture</a:t>
              </a:r>
            </a:p>
          </p:txBody>
        </p:sp>
      </p:grpSp>
      <p:grpSp>
        <p:nvGrpSpPr>
          <p:cNvPr id="2" name="íSliḓè"/>
          <p:cNvGrpSpPr/>
          <p:nvPr/>
        </p:nvGrpSpPr>
        <p:grpSpPr>
          <a:xfrm>
            <a:off x="6181725" y="1553209"/>
            <a:ext cx="5050790" cy="539750"/>
            <a:chOff x="6422102" y="1534131"/>
            <a:chExt cx="5050696" cy="539431"/>
          </a:xfrm>
        </p:grpSpPr>
        <p:sp>
          <p:nvSpPr>
            <p:cNvPr id="43" name="iŝľíḍe"/>
            <p:cNvSpPr txBox="1"/>
            <p:nvPr/>
          </p:nvSpPr>
          <p:spPr>
            <a:xfrm>
              <a:off x="6422102" y="1849846"/>
              <a:ext cx="5050696" cy="223716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44" name="ïš1ïḍe"/>
            <p:cNvSpPr txBox="1"/>
            <p:nvPr/>
          </p:nvSpPr>
          <p:spPr>
            <a:xfrm>
              <a:off x="6422102" y="1534131"/>
              <a:ext cx="2110701" cy="449949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l"/>
              <a:r>
                <a:rPr lang="en-US" altLang="zh-CN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1" name="îşļïḑe"/>
          <p:cNvGrpSpPr/>
          <p:nvPr/>
        </p:nvGrpSpPr>
        <p:grpSpPr>
          <a:xfrm>
            <a:off x="959485" y="1800225"/>
            <a:ext cx="4201160" cy="3807460"/>
            <a:chOff x="1199456" y="1781389"/>
            <a:chExt cx="4201323" cy="3807756"/>
          </a:xfrm>
        </p:grpSpPr>
        <p:sp>
          <p:nvSpPr>
            <p:cNvPr id="27" name="ï$1ïdé"/>
            <p:cNvSpPr/>
            <p:nvPr/>
          </p:nvSpPr>
          <p:spPr>
            <a:xfrm>
              <a:off x="1395443" y="3731207"/>
              <a:ext cx="1857939" cy="1857938"/>
            </a:xfrm>
            <a:prstGeom prst="teardrop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ïṣ1îdè"/>
            <p:cNvSpPr/>
            <p:nvPr/>
          </p:nvSpPr>
          <p:spPr>
            <a:xfrm flipH="1">
              <a:off x="3346363" y="3731207"/>
              <a:ext cx="1857939" cy="1857938"/>
            </a:xfrm>
            <a:prstGeom prst="teardrop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ïṡḷïḍé"/>
            <p:cNvSpPr/>
            <p:nvPr/>
          </p:nvSpPr>
          <p:spPr>
            <a:xfrm flipV="1">
              <a:off x="1395443" y="1781389"/>
              <a:ext cx="1857939" cy="1857938"/>
            </a:xfrm>
            <a:prstGeom prst="teardrop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ślidè"/>
            <p:cNvSpPr/>
            <p:nvPr/>
          </p:nvSpPr>
          <p:spPr>
            <a:xfrm flipH="1" flipV="1">
              <a:off x="3346363" y="1781389"/>
              <a:ext cx="1857939" cy="1857938"/>
            </a:xfrm>
            <a:prstGeom prst="teardrop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iSḻîḍê"/>
            <p:cNvSpPr/>
            <p:nvPr/>
          </p:nvSpPr>
          <p:spPr>
            <a:xfrm>
              <a:off x="1199457" y="1781389"/>
              <a:ext cx="547659" cy="547659"/>
            </a:xfrm>
            <a:prstGeom prst="rect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ṥ1iďè"/>
            <p:cNvSpPr/>
            <p:nvPr/>
          </p:nvSpPr>
          <p:spPr>
            <a:xfrm>
              <a:off x="4853120" y="1781389"/>
              <a:ext cx="547659" cy="547659"/>
            </a:xfrm>
            <a:prstGeom prst="rect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íSļïde"/>
            <p:cNvSpPr/>
            <p:nvPr/>
          </p:nvSpPr>
          <p:spPr>
            <a:xfrm>
              <a:off x="4849655" y="5009926"/>
              <a:ext cx="547659" cy="547659"/>
            </a:xfrm>
            <a:prstGeom prst="rect">
              <a:avLst/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0"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ṡḷïḍe"/>
            <p:cNvSpPr/>
            <p:nvPr/>
          </p:nvSpPr>
          <p:spPr>
            <a:xfrm>
              <a:off x="1199456" y="5009926"/>
              <a:ext cx="547659" cy="547659"/>
            </a:xfrm>
            <a:prstGeom prst="rect">
              <a:avLst/>
            </a:pr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íşľíḍe"/>
            <p:cNvSpPr txBox="1"/>
            <p:nvPr/>
          </p:nvSpPr>
          <p:spPr>
            <a:xfrm>
              <a:off x="1737322" y="2262756"/>
              <a:ext cx="1309421" cy="1103716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6" name="ïṧ1îďê"/>
            <p:cNvSpPr txBox="1"/>
            <p:nvPr/>
          </p:nvSpPr>
          <p:spPr>
            <a:xfrm>
              <a:off x="3479194" y="2279267"/>
              <a:ext cx="1444681" cy="1030685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2" name="îślidè"/>
            <p:cNvSpPr txBox="1"/>
            <p:nvPr/>
          </p:nvSpPr>
          <p:spPr>
            <a:xfrm>
              <a:off x="1602062" y="4145678"/>
              <a:ext cx="1444681" cy="1025605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8" name="íŝľíḑè"/>
            <p:cNvSpPr txBox="1"/>
            <p:nvPr/>
          </p:nvSpPr>
          <p:spPr>
            <a:xfrm>
              <a:off x="3552857" y="4145678"/>
              <a:ext cx="1444681" cy="975436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b="1" kern="1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9" name="iṣliḍê"/>
            <p:cNvSpPr txBox="1"/>
            <p:nvPr/>
          </p:nvSpPr>
          <p:spPr>
            <a:xfrm>
              <a:off x="1271306" y="1932176"/>
              <a:ext cx="399126" cy="300232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40" name="îSḷïdè"/>
            <p:cNvSpPr txBox="1"/>
            <p:nvPr/>
          </p:nvSpPr>
          <p:spPr>
            <a:xfrm>
              <a:off x="4923920" y="1956061"/>
              <a:ext cx="399126" cy="300232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3" name="í$1iḍe"/>
            <p:cNvSpPr txBox="1"/>
            <p:nvPr/>
          </p:nvSpPr>
          <p:spPr>
            <a:xfrm>
              <a:off x="1271305" y="5171571"/>
              <a:ext cx="399126" cy="300232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42" name="íŝ1îdê"/>
            <p:cNvSpPr txBox="1"/>
            <p:nvPr/>
          </p:nvSpPr>
          <p:spPr>
            <a:xfrm>
              <a:off x="4923919" y="5160023"/>
              <a:ext cx="399126" cy="300232"/>
            </a:xfrm>
            <a:prstGeom prst="rect">
              <a:avLst/>
            </a:prstGeom>
          </p:spPr>
          <p:txBody>
            <a:bodyPr vert="horz" wrap="none" lIns="91440" tIns="45720" rIns="91440" bIns="45720">
              <a:normAutofit lnSpcReduction="10000"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14" name="ïṡļïḓê"/>
          <p:cNvGrpSpPr/>
          <p:nvPr/>
        </p:nvGrpSpPr>
        <p:grpSpPr>
          <a:xfrm>
            <a:off x="5913120" y="1819275"/>
            <a:ext cx="184785" cy="184150"/>
            <a:chOff x="2138511" y="2464802"/>
            <a:chExt cx="354012" cy="352956"/>
          </a:xfr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0"/>
          </a:gradFill>
        </p:grpSpPr>
        <p:sp>
          <p:nvSpPr>
            <p:cNvPr id="25" name="ïśliḓé"/>
            <p:cNvSpPr/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sľiḍê"/>
            <p:cNvSpPr/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rgbClr val="583ABE"/>
                  </a:gs>
                  <a:gs pos="100000">
                    <a:srgbClr val="ED4F59"/>
                  </a:gs>
                </a:gsLst>
                <a:lin ang="18900000" scaled="1"/>
              </a:gra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5" name="îṣlïḓê"/>
          <p:cNvGrpSpPr/>
          <p:nvPr/>
        </p:nvGrpSpPr>
        <p:grpSpPr>
          <a:xfrm>
            <a:off x="5913120" y="2779395"/>
            <a:ext cx="184785" cy="184150"/>
            <a:chOff x="2138511" y="2464802"/>
            <a:chExt cx="354012" cy="352956"/>
          </a:xfr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0"/>
          </a:gradFill>
        </p:grpSpPr>
        <p:sp>
          <p:nvSpPr>
            <p:cNvPr id="23" name="ïṣlídê"/>
            <p:cNvSpPr/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š1ïḓê"/>
            <p:cNvSpPr/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rgbClr val="583ABE"/>
                  </a:gs>
                  <a:gs pos="100000">
                    <a:srgbClr val="ED4F59"/>
                  </a:gs>
                </a:gsLst>
                <a:lin ang="18900000" scaled="1"/>
              </a:gra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6" name="îṥliḑè"/>
          <p:cNvGrpSpPr/>
          <p:nvPr/>
        </p:nvGrpSpPr>
        <p:grpSpPr>
          <a:xfrm>
            <a:off x="5960745" y="3740150"/>
            <a:ext cx="184785" cy="184150"/>
            <a:chOff x="2138511" y="2464802"/>
            <a:chExt cx="354012" cy="352956"/>
          </a:xfr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0"/>
          </a:gradFill>
        </p:grpSpPr>
        <p:sp>
          <p:nvSpPr>
            <p:cNvPr id="21" name="íślíďê"/>
            <p:cNvSpPr/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íṩľíḍe"/>
            <p:cNvSpPr/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rgbClr val="583ABE"/>
                  </a:gs>
                  <a:gs pos="100000">
                    <a:srgbClr val="ED4F59"/>
                  </a:gs>
                </a:gsLst>
                <a:lin ang="18900000" scaled="1"/>
              </a:gra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7" name="íşľíḋé"/>
          <p:cNvGrpSpPr/>
          <p:nvPr/>
        </p:nvGrpSpPr>
        <p:grpSpPr>
          <a:xfrm>
            <a:off x="5960745" y="4721860"/>
            <a:ext cx="184785" cy="184150"/>
            <a:chOff x="2138511" y="2464802"/>
            <a:chExt cx="354012" cy="352956"/>
          </a:xfr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0"/>
          </a:gradFill>
        </p:grpSpPr>
        <p:sp>
          <p:nvSpPr>
            <p:cNvPr id="19" name="íṡľiḋe"/>
            <p:cNvSpPr/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solidFill>
                <a:schemeClr val="accent4"/>
              </a:soli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iṡḻiḋê"/>
            <p:cNvSpPr/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gradFill>
                <a:gsLst>
                  <a:gs pos="0">
                    <a:srgbClr val="583ABE"/>
                  </a:gs>
                  <a:gs pos="100000">
                    <a:srgbClr val="ED4F59"/>
                  </a:gs>
                </a:gsLst>
                <a:lin ang="18900000" scaled="1"/>
              </a:gradFill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" name="ï$ḷïḍê"/>
          <p:cNvGrpSpPr/>
          <p:nvPr/>
        </p:nvGrpSpPr>
        <p:grpSpPr>
          <a:xfrm>
            <a:off x="6181725" y="2571115"/>
            <a:ext cx="5050790" cy="854710"/>
            <a:chOff x="6422102" y="1579190"/>
            <a:chExt cx="5050696" cy="854204"/>
          </a:xfrm>
        </p:grpSpPr>
        <p:sp>
          <p:nvSpPr>
            <p:cNvPr id="48" name="îSļíḋè"/>
            <p:cNvSpPr txBox="1"/>
            <p:nvPr/>
          </p:nvSpPr>
          <p:spPr>
            <a:xfrm>
              <a:off x="6422102" y="1864771"/>
              <a:ext cx="5050696" cy="56862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49" name="îSļîḓè"/>
            <p:cNvSpPr txBox="1"/>
            <p:nvPr/>
          </p:nvSpPr>
          <p:spPr>
            <a:xfrm>
              <a:off x="6454486" y="1579190"/>
              <a:ext cx="1984973" cy="418217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l"/>
              <a:r>
                <a:rPr lang="en-US" altLang="zh-CN" sz="16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0" name="iṥḷíḋè"/>
          <p:cNvGrpSpPr/>
          <p:nvPr/>
        </p:nvGrpSpPr>
        <p:grpSpPr>
          <a:xfrm>
            <a:off x="6216014" y="3609340"/>
            <a:ext cx="5016501" cy="791846"/>
            <a:chOff x="6456390" y="1640114"/>
            <a:chExt cx="5016408" cy="791377"/>
          </a:xfrm>
        </p:grpSpPr>
        <p:sp>
          <p:nvSpPr>
            <p:cNvPr id="61" name="íslîḓê"/>
            <p:cNvSpPr txBox="1"/>
            <p:nvPr/>
          </p:nvSpPr>
          <p:spPr>
            <a:xfrm>
              <a:off x="6457026" y="1971388"/>
              <a:ext cx="5015772" cy="4601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62" name="íṡliďê"/>
            <p:cNvSpPr txBox="1"/>
            <p:nvPr/>
          </p:nvSpPr>
          <p:spPr>
            <a:xfrm>
              <a:off x="6456390" y="1640114"/>
              <a:ext cx="1985608" cy="375698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pPr algn="l"/>
              <a:r>
                <a:rPr lang="en-US" altLang="zh-CN" sz="16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3" name="îSļiḓe"/>
          <p:cNvGrpSpPr/>
          <p:nvPr/>
        </p:nvGrpSpPr>
        <p:grpSpPr>
          <a:xfrm>
            <a:off x="6181725" y="4661351"/>
            <a:ext cx="5050790" cy="818064"/>
            <a:chOff x="6422102" y="1716719"/>
            <a:chExt cx="5050696" cy="817580"/>
          </a:xfrm>
        </p:grpSpPr>
        <p:sp>
          <p:nvSpPr>
            <p:cNvPr id="64" name="íśļiḓè"/>
            <p:cNvSpPr txBox="1"/>
            <p:nvPr/>
          </p:nvSpPr>
          <p:spPr>
            <a:xfrm>
              <a:off x="6422102" y="1971387"/>
              <a:ext cx="5050696" cy="562912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  <p:sp>
          <p:nvSpPr>
            <p:cNvPr id="65" name="ïś1íḓê"/>
            <p:cNvSpPr txBox="1"/>
            <p:nvPr/>
          </p:nvSpPr>
          <p:spPr>
            <a:xfrm>
              <a:off x="6652468" y="1716719"/>
              <a:ext cx="1077218" cy="215444"/>
            </a:xfrm>
            <a:prstGeom prst="rect">
              <a:avLst/>
            </a:prstGeom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1600" b="1" kern="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4131945" cy="697230"/>
            <a:chOff x="6096000" y="2061026"/>
            <a:chExt cx="4131945" cy="69723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666"/>
              <a:ext cx="413194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Promoting Innovation and Optimization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1346200" y="1647826"/>
            <a:ext cx="4292600" cy="4283074"/>
          </a:xfrm>
          <a:prstGeom prst="rect">
            <a:avLst/>
          </a:prstGeom>
          <a:blipFill>
            <a:blip r:embed="rId3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257800" y="2044700"/>
            <a:ext cx="5791200" cy="3489326"/>
          </a:xfrm>
          <a:prstGeom prst="rect">
            <a:avLst/>
          </a:prstGeom>
          <a:gradFill>
            <a:gsLst>
              <a:gs pos="37000">
                <a:srgbClr val="583ABE"/>
              </a:gs>
              <a:gs pos="81000">
                <a:srgbClr val="D7217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椭圆 5"/>
          <p:cNvSpPr/>
          <p:nvPr/>
        </p:nvSpPr>
        <p:spPr>
          <a:xfrm>
            <a:off x="5974232" y="2749990"/>
            <a:ext cx="432010" cy="431359"/>
          </a:xfrm>
          <a:custGeom>
            <a:avLst/>
            <a:gdLst>
              <a:gd name="connsiteX0" fmla="*/ 506334 w 607638"/>
              <a:gd name="connsiteY0" fmla="*/ 455027 h 606722"/>
              <a:gd name="connsiteX1" fmla="*/ 506334 w 607638"/>
              <a:gd name="connsiteY1" fmla="*/ 505592 h 606722"/>
              <a:gd name="connsiteX2" fmla="*/ 531616 w 607638"/>
              <a:gd name="connsiteY2" fmla="*/ 505592 h 606722"/>
              <a:gd name="connsiteX3" fmla="*/ 556986 w 607638"/>
              <a:gd name="connsiteY3" fmla="*/ 480265 h 606722"/>
              <a:gd name="connsiteX4" fmla="*/ 531616 w 607638"/>
              <a:gd name="connsiteY4" fmla="*/ 455027 h 606722"/>
              <a:gd name="connsiteX5" fmla="*/ 430401 w 607638"/>
              <a:gd name="connsiteY5" fmla="*/ 353896 h 606722"/>
              <a:gd name="connsiteX6" fmla="*/ 405031 w 607638"/>
              <a:gd name="connsiteY6" fmla="*/ 379223 h 606722"/>
              <a:gd name="connsiteX7" fmla="*/ 430401 w 607638"/>
              <a:gd name="connsiteY7" fmla="*/ 404461 h 606722"/>
              <a:gd name="connsiteX8" fmla="*/ 455683 w 607638"/>
              <a:gd name="connsiteY8" fmla="*/ 404461 h 606722"/>
              <a:gd name="connsiteX9" fmla="*/ 455683 w 607638"/>
              <a:gd name="connsiteY9" fmla="*/ 353896 h 606722"/>
              <a:gd name="connsiteX10" fmla="*/ 480964 w 607638"/>
              <a:gd name="connsiteY10" fmla="*/ 252766 h 606722"/>
              <a:gd name="connsiteX11" fmla="*/ 506334 w 607638"/>
              <a:gd name="connsiteY11" fmla="*/ 278093 h 606722"/>
              <a:gd name="connsiteX12" fmla="*/ 506334 w 607638"/>
              <a:gd name="connsiteY12" fmla="*/ 303331 h 606722"/>
              <a:gd name="connsiteX13" fmla="*/ 556986 w 607638"/>
              <a:gd name="connsiteY13" fmla="*/ 303331 h 606722"/>
              <a:gd name="connsiteX14" fmla="*/ 582268 w 607638"/>
              <a:gd name="connsiteY14" fmla="*/ 328658 h 606722"/>
              <a:gd name="connsiteX15" fmla="*/ 556986 w 607638"/>
              <a:gd name="connsiteY15" fmla="*/ 353896 h 606722"/>
              <a:gd name="connsiteX16" fmla="*/ 506334 w 607638"/>
              <a:gd name="connsiteY16" fmla="*/ 353896 h 606722"/>
              <a:gd name="connsiteX17" fmla="*/ 506334 w 607638"/>
              <a:gd name="connsiteY17" fmla="*/ 404461 h 606722"/>
              <a:gd name="connsiteX18" fmla="*/ 531616 w 607638"/>
              <a:gd name="connsiteY18" fmla="*/ 404461 h 606722"/>
              <a:gd name="connsiteX19" fmla="*/ 607638 w 607638"/>
              <a:gd name="connsiteY19" fmla="*/ 480265 h 606722"/>
              <a:gd name="connsiteX20" fmla="*/ 531616 w 607638"/>
              <a:gd name="connsiteY20" fmla="*/ 556157 h 606722"/>
              <a:gd name="connsiteX21" fmla="*/ 506334 w 607638"/>
              <a:gd name="connsiteY21" fmla="*/ 556157 h 606722"/>
              <a:gd name="connsiteX22" fmla="*/ 506334 w 607638"/>
              <a:gd name="connsiteY22" fmla="*/ 581395 h 606722"/>
              <a:gd name="connsiteX23" fmla="*/ 480964 w 607638"/>
              <a:gd name="connsiteY23" fmla="*/ 606722 h 606722"/>
              <a:gd name="connsiteX24" fmla="*/ 455683 w 607638"/>
              <a:gd name="connsiteY24" fmla="*/ 581395 h 606722"/>
              <a:gd name="connsiteX25" fmla="*/ 455683 w 607638"/>
              <a:gd name="connsiteY25" fmla="*/ 556157 h 606722"/>
              <a:gd name="connsiteX26" fmla="*/ 405031 w 607638"/>
              <a:gd name="connsiteY26" fmla="*/ 556157 h 606722"/>
              <a:gd name="connsiteX27" fmla="*/ 379749 w 607638"/>
              <a:gd name="connsiteY27" fmla="*/ 530830 h 606722"/>
              <a:gd name="connsiteX28" fmla="*/ 405031 w 607638"/>
              <a:gd name="connsiteY28" fmla="*/ 505592 h 606722"/>
              <a:gd name="connsiteX29" fmla="*/ 455683 w 607638"/>
              <a:gd name="connsiteY29" fmla="*/ 505592 h 606722"/>
              <a:gd name="connsiteX30" fmla="*/ 455683 w 607638"/>
              <a:gd name="connsiteY30" fmla="*/ 455027 h 606722"/>
              <a:gd name="connsiteX31" fmla="*/ 430401 w 607638"/>
              <a:gd name="connsiteY31" fmla="*/ 455027 h 606722"/>
              <a:gd name="connsiteX32" fmla="*/ 354379 w 607638"/>
              <a:gd name="connsiteY32" fmla="*/ 379223 h 606722"/>
              <a:gd name="connsiteX33" fmla="*/ 430401 w 607638"/>
              <a:gd name="connsiteY33" fmla="*/ 303331 h 606722"/>
              <a:gd name="connsiteX34" fmla="*/ 455683 w 607638"/>
              <a:gd name="connsiteY34" fmla="*/ 303331 h 606722"/>
              <a:gd name="connsiteX35" fmla="*/ 455683 w 607638"/>
              <a:gd name="connsiteY35" fmla="*/ 278093 h 606722"/>
              <a:gd name="connsiteX36" fmla="*/ 480964 w 607638"/>
              <a:gd name="connsiteY36" fmla="*/ 252766 h 606722"/>
              <a:gd name="connsiteX37" fmla="*/ 303759 w 607638"/>
              <a:gd name="connsiteY37" fmla="*/ 151716 h 606722"/>
              <a:gd name="connsiteX38" fmla="*/ 329117 w 607638"/>
              <a:gd name="connsiteY38" fmla="*/ 176950 h 606722"/>
              <a:gd name="connsiteX39" fmla="*/ 329117 w 607638"/>
              <a:gd name="connsiteY39" fmla="*/ 303301 h 606722"/>
              <a:gd name="connsiteX40" fmla="*/ 303759 w 607638"/>
              <a:gd name="connsiteY40" fmla="*/ 328624 h 606722"/>
              <a:gd name="connsiteX41" fmla="*/ 227862 w 607638"/>
              <a:gd name="connsiteY41" fmla="*/ 328624 h 606722"/>
              <a:gd name="connsiteX42" fmla="*/ 202593 w 607638"/>
              <a:gd name="connsiteY42" fmla="*/ 303301 h 606722"/>
              <a:gd name="connsiteX43" fmla="*/ 227862 w 607638"/>
              <a:gd name="connsiteY43" fmla="*/ 278066 h 606722"/>
              <a:gd name="connsiteX44" fmla="*/ 278490 w 607638"/>
              <a:gd name="connsiteY44" fmla="*/ 278066 h 606722"/>
              <a:gd name="connsiteX45" fmla="*/ 278490 w 607638"/>
              <a:gd name="connsiteY45" fmla="*/ 176950 h 606722"/>
              <a:gd name="connsiteX46" fmla="*/ 303759 w 607638"/>
              <a:gd name="connsiteY46" fmla="*/ 151716 h 606722"/>
              <a:gd name="connsiteX47" fmla="*/ 303762 w 607638"/>
              <a:gd name="connsiteY47" fmla="*/ 0 h 606722"/>
              <a:gd name="connsiteX48" fmla="*/ 606634 w 607638"/>
              <a:gd name="connsiteY48" fmla="*/ 220667 h 606722"/>
              <a:gd name="connsiteX49" fmla="*/ 589190 w 607638"/>
              <a:gd name="connsiteY49" fmla="*/ 251860 h 606722"/>
              <a:gd name="connsiteX50" fmla="*/ 557950 w 607638"/>
              <a:gd name="connsiteY50" fmla="*/ 234353 h 606722"/>
              <a:gd name="connsiteX51" fmla="*/ 303762 w 607638"/>
              <a:gd name="connsiteY51" fmla="*/ 50568 h 606722"/>
              <a:gd name="connsiteX52" fmla="*/ 50642 w 607638"/>
              <a:gd name="connsiteY52" fmla="*/ 303317 h 606722"/>
              <a:gd name="connsiteX53" fmla="*/ 303762 w 607638"/>
              <a:gd name="connsiteY53" fmla="*/ 556154 h 606722"/>
              <a:gd name="connsiteX54" fmla="*/ 329127 w 607638"/>
              <a:gd name="connsiteY54" fmla="*/ 581394 h 606722"/>
              <a:gd name="connsiteX55" fmla="*/ 303762 w 607638"/>
              <a:gd name="connsiteY55" fmla="*/ 606722 h 606722"/>
              <a:gd name="connsiteX56" fmla="*/ 0 w 607638"/>
              <a:gd name="connsiteY56" fmla="*/ 303317 h 606722"/>
              <a:gd name="connsiteX57" fmla="*/ 303762 w 607638"/>
              <a:gd name="connsiteY57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607638" h="606722">
                <a:moveTo>
                  <a:pt x="506334" y="455027"/>
                </a:moveTo>
                <a:lnTo>
                  <a:pt x="506334" y="505592"/>
                </a:lnTo>
                <a:lnTo>
                  <a:pt x="531616" y="505592"/>
                </a:lnTo>
                <a:cubicBezTo>
                  <a:pt x="545592" y="505592"/>
                  <a:pt x="556986" y="494217"/>
                  <a:pt x="556986" y="480265"/>
                </a:cubicBezTo>
                <a:cubicBezTo>
                  <a:pt x="556986" y="466401"/>
                  <a:pt x="545592" y="455027"/>
                  <a:pt x="531616" y="455027"/>
                </a:cubicBezTo>
                <a:close/>
                <a:moveTo>
                  <a:pt x="430401" y="353896"/>
                </a:moveTo>
                <a:cubicBezTo>
                  <a:pt x="416425" y="353896"/>
                  <a:pt x="405031" y="365271"/>
                  <a:pt x="405031" y="379223"/>
                </a:cubicBezTo>
                <a:cubicBezTo>
                  <a:pt x="405031" y="393087"/>
                  <a:pt x="416425" y="404461"/>
                  <a:pt x="430401" y="404461"/>
                </a:cubicBezTo>
                <a:lnTo>
                  <a:pt x="455683" y="404461"/>
                </a:lnTo>
                <a:lnTo>
                  <a:pt x="455683" y="353896"/>
                </a:lnTo>
                <a:close/>
                <a:moveTo>
                  <a:pt x="480964" y="252766"/>
                </a:moveTo>
                <a:cubicBezTo>
                  <a:pt x="495029" y="252766"/>
                  <a:pt x="506334" y="264141"/>
                  <a:pt x="506334" y="278093"/>
                </a:cubicBezTo>
                <a:lnTo>
                  <a:pt x="506334" y="303331"/>
                </a:lnTo>
                <a:lnTo>
                  <a:pt x="556986" y="303331"/>
                </a:lnTo>
                <a:cubicBezTo>
                  <a:pt x="570962" y="303331"/>
                  <a:pt x="582268" y="314706"/>
                  <a:pt x="582268" y="328658"/>
                </a:cubicBezTo>
                <a:cubicBezTo>
                  <a:pt x="582268" y="342610"/>
                  <a:pt x="570962" y="353896"/>
                  <a:pt x="556986" y="353896"/>
                </a:cubicBezTo>
                <a:lnTo>
                  <a:pt x="506334" y="353896"/>
                </a:lnTo>
                <a:lnTo>
                  <a:pt x="506334" y="404461"/>
                </a:lnTo>
                <a:lnTo>
                  <a:pt x="531616" y="404461"/>
                </a:lnTo>
                <a:cubicBezTo>
                  <a:pt x="573544" y="404461"/>
                  <a:pt x="607638" y="438497"/>
                  <a:pt x="607638" y="480265"/>
                </a:cubicBezTo>
                <a:cubicBezTo>
                  <a:pt x="607638" y="522121"/>
                  <a:pt x="573544" y="556157"/>
                  <a:pt x="531616" y="556157"/>
                </a:cubicBezTo>
                <a:lnTo>
                  <a:pt x="506334" y="556157"/>
                </a:lnTo>
                <a:lnTo>
                  <a:pt x="506334" y="581395"/>
                </a:lnTo>
                <a:cubicBezTo>
                  <a:pt x="506334" y="595347"/>
                  <a:pt x="495029" y="606722"/>
                  <a:pt x="480964" y="606722"/>
                </a:cubicBezTo>
                <a:cubicBezTo>
                  <a:pt x="466988" y="606722"/>
                  <a:pt x="455683" y="595347"/>
                  <a:pt x="455683" y="581395"/>
                </a:cubicBezTo>
                <a:lnTo>
                  <a:pt x="455683" y="556157"/>
                </a:lnTo>
                <a:lnTo>
                  <a:pt x="405031" y="556157"/>
                </a:lnTo>
                <a:cubicBezTo>
                  <a:pt x="391055" y="556157"/>
                  <a:pt x="379749" y="544782"/>
                  <a:pt x="379749" y="530830"/>
                </a:cubicBezTo>
                <a:cubicBezTo>
                  <a:pt x="379749" y="516878"/>
                  <a:pt x="391055" y="505592"/>
                  <a:pt x="405031" y="505592"/>
                </a:cubicBezTo>
                <a:lnTo>
                  <a:pt x="455683" y="505592"/>
                </a:lnTo>
                <a:lnTo>
                  <a:pt x="455683" y="455027"/>
                </a:lnTo>
                <a:lnTo>
                  <a:pt x="430401" y="455027"/>
                </a:lnTo>
                <a:cubicBezTo>
                  <a:pt x="388473" y="455027"/>
                  <a:pt x="354379" y="420991"/>
                  <a:pt x="354379" y="379223"/>
                </a:cubicBezTo>
                <a:cubicBezTo>
                  <a:pt x="354379" y="337367"/>
                  <a:pt x="388473" y="303331"/>
                  <a:pt x="430401" y="303331"/>
                </a:cubicBezTo>
                <a:lnTo>
                  <a:pt x="455683" y="303331"/>
                </a:lnTo>
                <a:lnTo>
                  <a:pt x="455683" y="278093"/>
                </a:lnTo>
                <a:cubicBezTo>
                  <a:pt x="455683" y="264141"/>
                  <a:pt x="466988" y="252766"/>
                  <a:pt x="480964" y="252766"/>
                </a:cubicBezTo>
                <a:close/>
                <a:moveTo>
                  <a:pt x="303759" y="151716"/>
                </a:moveTo>
                <a:cubicBezTo>
                  <a:pt x="317817" y="151716"/>
                  <a:pt x="329117" y="163000"/>
                  <a:pt x="329117" y="176950"/>
                </a:cubicBezTo>
                <a:lnTo>
                  <a:pt x="329117" y="303301"/>
                </a:lnTo>
                <a:cubicBezTo>
                  <a:pt x="329117" y="317251"/>
                  <a:pt x="317817" y="328624"/>
                  <a:pt x="303759" y="328624"/>
                </a:cubicBezTo>
                <a:lnTo>
                  <a:pt x="227862" y="328624"/>
                </a:lnTo>
                <a:cubicBezTo>
                  <a:pt x="213893" y="328624"/>
                  <a:pt x="202593" y="317251"/>
                  <a:pt x="202593" y="303301"/>
                </a:cubicBezTo>
                <a:cubicBezTo>
                  <a:pt x="202593" y="289351"/>
                  <a:pt x="213893" y="278066"/>
                  <a:pt x="227862" y="278066"/>
                </a:cubicBezTo>
                <a:lnTo>
                  <a:pt x="278490" y="278066"/>
                </a:lnTo>
                <a:lnTo>
                  <a:pt x="278490" y="176950"/>
                </a:lnTo>
                <a:cubicBezTo>
                  <a:pt x="278490" y="163000"/>
                  <a:pt x="289790" y="151716"/>
                  <a:pt x="303759" y="151716"/>
                </a:cubicBezTo>
                <a:close/>
                <a:moveTo>
                  <a:pt x="303762" y="0"/>
                </a:moveTo>
                <a:cubicBezTo>
                  <a:pt x="443049" y="0"/>
                  <a:pt x="570410" y="92781"/>
                  <a:pt x="606634" y="220667"/>
                </a:cubicBezTo>
                <a:cubicBezTo>
                  <a:pt x="610461" y="234086"/>
                  <a:pt x="602629" y="248039"/>
                  <a:pt x="589190" y="251860"/>
                </a:cubicBezTo>
                <a:cubicBezTo>
                  <a:pt x="575839" y="255504"/>
                  <a:pt x="561688" y="247861"/>
                  <a:pt x="557950" y="234353"/>
                </a:cubicBezTo>
                <a:cubicBezTo>
                  <a:pt x="527779" y="127885"/>
                  <a:pt x="420888" y="50568"/>
                  <a:pt x="303762" y="50568"/>
                </a:cubicBezTo>
                <a:cubicBezTo>
                  <a:pt x="164208" y="50568"/>
                  <a:pt x="50642" y="163967"/>
                  <a:pt x="50642" y="303317"/>
                </a:cubicBezTo>
                <a:cubicBezTo>
                  <a:pt x="50642" y="442755"/>
                  <a:pt x="164208" y="556154"/>
                  <a:pt x="303762" y="556154"/>
                </a:cubicBezTo>
                <a:cubicBezTo>
                  <a:pt x="317824" y="556154"/>
                  <a:pt x="329127" y="567441"/>
                  <a:pt x="329127" y="581394"/>
                </a:cubicBezTo>
                <a:cubicBezTo>
                  <a:pt x="329127" y="595347"/>
                  <a:pt x="317824" y="606722"/>
                  <a:pt x="303762" y="606722"/>
                </a:cubicBezTo>
                <a:cubicBezTo>
                  <a:pt x="136261" y="606722"/>
                  <a:pt x="0" y="470661"/>
                  <a:pt x="0" y="303317"/>
                </a:cubicBezTo>
                <a:cubicBezTo>
                  <a:pt x="0" y="136061"/>
                  <a:pt x="136261" y="0"/>
                  <a:pt x="30376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椭圆 6"/>
          <p:cNvSpPr/>
          <p:nvPr/>
        </p:nvSpPr>
        <p:spPr>
          <a:xfrm>
            <a:off x="5974232" y="4096607"/>
            <a:ext cx="432010" cy="419004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597746" y="2707924"/>
            <a:ext cx="3845282" cy="865365"/>
            <a:chOff x="3624779" y="2412339"/>
            <a:chExt cx="3845282" cy="865365"/>
          </a:xfrm>
        </p:grpSpPr>
        <p:sp>
          <p:nvSpPr>
            <p:cNvPr id="47" name="文本框 46"/>
            <p:cNvSpPr txBox="1"/>
            <p:nvPr/>
          </p:nvSpPr>
          <p:spPr>
            <a:xfrm>
              <a:off x="3624780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 text 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624779" y="2750893"/>
              <a:ext cx="3845282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597746" y="4047197"/>
            <a:ext cx="3845282" cy="864980"/>
            <a:chOff x="3624779" y="2412339"/>
            <a:chExt cx="3845282" cy="864980"/>
          </a:xfrm>
        </p:grpSpPr>
        <p:sp>
          <p:nvSpPr>
            <p:cNvPr id="52" name="文本框 51"/>
            <p:cNvSpPr txBox="1"/>
            <p:nvPr/>
          </p:nvSpPr>
          <p:spPr>
            <a:xfrm>
              <a:off x="3624780" y="2412339"/>
              <a:ext cx="2133781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b="1" dirty="0">
                  <a:solidFill>
                    <a:schemeClr val="bg1"/>
                  </a:solidFill>
                  <a:cs typeface="+mn-ea"/>
                  <a:sym typeface="+mn-lt"/>
                </a:rPr>
                <a:t>Title text </a:t>
              </a:r>
              <a:endParaRPr lang="zh-CN" altLang="en-US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624779" y="2750893"/>
              <a:ext cx="3845282" cy="5264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7" grpId="0" bldLvl="0" animBg="1"/>
      <p:bldP spid="41" grpId="0" bldLvl="0" animBg="1"/>
      <p:bldP spid="45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11735" y="2846919"/>
            <a:ext cx="451508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51435" y="3779514"/>
            <a:ext cx="37382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Overall operating conditions</a:t>
            </a:r>
            <a:endParaRPr lang="en-US" altLang="zh-CN" sz="1200" dirty="0">
              <a:solidFill>
                <a:srgbClr val="131313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11735" y="1857897"/>
            <a:ext cx="232448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gradFill>
                  <a:gsLst>
                    <a:gs pos="41000">
                      <a:srgbClr val="583ABE"/>
                    </a:gs>
                    <a:gs pos="50000">
                      <a:srgbClr val="583ABE"/>
                    </a:gs>
                    <a:gs pos="50000">
                      <a:srgbClr val="F2584D"/>
                    </a:gs>
                  </a:gsLst>
                  <a:lin ang="5400000" scaled="1"/>
                </a:gradFill>
                <a:cs typeface="+mn-ea"/>
                <a:sym typeface="+mn-lt"/>
              </a:rPr>
              <a:t>PART 01</a:t>
            </a:r>
            <a:endParaRPr lang="zh-CN" altLang="en-US" sz="4000" b="1" dirty="0">
              <a:gradFill>
                <a:gsLst>
                  <a:gs pos="41000">
                    <a:srgbClr val="583ABE"/>
                  </a:gs>
                  <a:gs pos="50000">
                    <a:srgbClr val="583ABE"/>
                  </a:gs>
                  <a:gs pos="50000">
                    <a:srgbClr val="F2584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51435" y="2686394"/>
            <a:ext cx="709987" cy="0"/>
          </a:xfrm>
          <a:prstGeom prst="line">
            <a:avLst/>
          </a:prstGeom>
          <a:ln w="28575" cap="rnd">
            <a:solidFill>
              <a:srgbClr val="E7496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6214336" y="4151033"/>
            <a:ext cx="173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8739374" y="4475078"/>
            <a:ext cx="2104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715177" y="4107491"/>
            <a:ext cx="243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4"/>
          <p:cNvSpPr txBox="1"/>
          <p:nvPr/>
        </p:nvSpPr>
        <p:spPr>
          <a:xfrm>
            <a:off x="6187553" y="4904292"/>
            <a:ext cx="185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6187553" y="4520789"/>
            <a:ext cx="190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007382" y="4243142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007382" y="4618618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6007382" y="4971342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569882" y="4206534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8574706" y="4560031"/>
            <a:ext cx="169492" cy="169492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4131945" cy="697230"/>
            <a:chOff x="6096000" y="2061026"/>
            <a:chExt cx="4131945" cy="69723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/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666"/>
              <a:ext cx="4131945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cs typeface="+mn-ea"/>
                  <a:sym typeface="+mn-lt"/>
                </a:rPr>
                <a:t>Promoting Innovation and Optimization</a:t>
              </a:r>
            </a:p>
          </p:txBody>
        </p:sp>
      </p:grpSp>
      <p:sp>
        <p:nvSpPr>
          <p:cNvPr id="2" name="平行四边形 1"/>
          <p:cNvSpPr/>
          <p:nvPr/>
        </p:nvSpPr>
        <p:spPr>
          <a:xfrm rot="2384464">
            <a:off x="4487015" y="2659226"/>
            <a:ext cx="3216700" cy="2418571"/>
          </a:xfrm>
          <a:prstGeom prst="parallelogram">
            <a:avLst>
              <a:gd name="adj" fmla="val 36579"/>
            </a:avLst>
          </a:prstGeom>
          <a:noFill/>
          <a:ln w="9525">
            <a:gradFill>
              <a:gsLst>
                <a:gs pos="0">
                  <a:srgbClr val="583ABE"/>
                </a:gs>
                <a:gs pos="90000">
                  <a:srgbClr val="ED4F59"/>
                </a:gs>
              </a:gsLst>
              <a:lin ang="18900000" scaled="1"/>
            </a:gradFill>
            <a:prstDash val="sysDash"/>
          </a:ln>
          <a:scene3d>
            <a:camera prst="perspectiveRelaxedModerately" fov="3600000">
              <a:rot lat="19490639" lon="1200000" rev="0"/>
            </a:camera>
            <a:lightRig rig="threePt" dir="t"/>
          </a:scene3d>
          <a:sp3d prstMaterial="matte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平行四边形 10"/>
          <p:cNvSpPr/>
          <p:nvPr/>
        </p:nvSpPr>
        <p:spPr>
          <a:xfrm rot="2384464">
            <a:off x="4245500" y="2486526"/>
            <a:ext cx="3699730" cy="2781752"/>
          </a:xfrm>
          <a:prstGeom prst="parallelogram">
            <a:avLst>
              <a:gd name="adj" fmla="val 36579"/>
            </a:avLst>
          </a:prstGeom>
          <a:noFill/>
          <a:ln w="9525">
            <a:gradFill>
              <a:gsLst>
                <a:gs pos="0">
                  <a:srgbClr val="583ABE"/>
                </a:gs>
                <a:gs pos="90000">
                  <a:srgbClr val="ED4F59"/>
                </a:gs>
              </a:gsLst>
              <a:lin ang="18900000" scaled="1"/>
            </a:gradFill>
            <a:prstDash val="sysDash"/>
          </a:ln>
          <a:scene3d>
            <a:camera prst="perspectiveRelaxedModerately" fov="3600000">
              <a:rot lat="19490639" lon="1200000" rev="0"/>
            </a:camera>
            <a:lightRig rig="threePt" dir="t"/>
          </a:scene3d>
          <a:sp3d prstMaterial="matte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4187685" y="2901315"/>
            <a:ext cx="0" cy="124968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8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3921991" y="2383256"/>
            <a:ext cx="531391" cy="531391"/>
            <a:chOff x="1579748" y="1989138"/>
            <a:chExt cx="614218" cy="614218"/>
          </a:xfrm>
        </p:grpSpPr>
        <p:sp>
          <p:nvSpPr>
            <p:cNvPr id="54" name="椭圆 53"/>
            <p:cNvSpPr/>
            <p:nvPr/>
          </p:nvSpPr>
          <p:spPr>
            <a:xfrm>
              <a:off x="1579748" y="1989138"/>
              <a:ext cx="614218" cy="614218"/>
            </a:xfrm>
            <a:prstGeom prst="ellipse">
              <a:avLst/>
            </a:prstGeom>
            <a:gradFill flip="none" rotWithShape="1"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 w="19050">
              <a:gradFill flip="none" rotWithShape="1">
                <a:gsLst>
                  <a:gs pos="0">
                    <a:srgbClr val="583ABE"/>
                  </a:gs>
                  <a:gs pos="90000">
                    <a:srgbClr val="ED4F59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8"/>
            <p:cNvSpPr/>
            <p:nvPr/>
          </p:nvSpPr>
          <p:spPr>
            <a:xfrm>
              <a:off x="1709351" y="2116179"/>
              <a:ext cx="355010" cy="360136"/>
            </a:xfrm>
            <a:custGeom>
              <a:avLst/>
              <a:gdLst>
                <a:gd name="T0" fmla="*/ 375 w 500"/>
                <a:gd name="T1" fmla="*/ 188 h 508"/>
                <a:gd name="T2" fmla="*/ 188 w 500"/>
                <a:gd name="T3" fmla="*/ 0 h 508"/>
                <a:gd name="T4" fmla="*/ 0 w 500"/>
                <a:gd name="T5" fmla="*/ 188 h 508"/>
                <a:gd name="T6" fmla="*/ 188 w 500"/>
                <a:gd name="T7" fmla="*/ 375 h 508"/>
                <a:gd name="T8" fmla="*/ 375 w 500"/>
                <a:gd name="T9" fmla="*/ 188 h 508"/>
                <a:gd name="T10" fmla="*/ 188 w 500"/>
                <a:gd name="T11" fmla="*/ 328 h 508"/>
                <a:gd name="T12" fmla="*/ 47 w 500"/>
                <a:gd name="T13" fmla="*/ 188 h 508"/>
                <a:gd name="T14" fmla="*/ 188 w 500"/>
                <a:gd name="T15" fmla="*/ 47 h 508"/>
                <a:gd name="T16" fmla="*/ 328 w 500"/>
                <a:gd name="T17" fmla="*/ 188 h 508"/>
                <a:gd name="T18" fmla="*/ 188 w 500"/>
                <a:gd name="T19" fmla="*/ 328 h 508"/>
                <a:gd name="T20" fmla="*/ 500 w 500"/>
                <a:gd name="T21" fmla="*/ 466 h 508"/>
                <a:gd name="T22" fmla="*/ 458 w 500"/>
                <a:gd name="T23" fmla="*/ 508 h 508"/>
                <a:gd name="T24" fmla="*/ 314 w 500"/>
                <a:gd name="T25" fmla="*/ 364 h 508"/>
                <a:gd name="T26" fmla="*/ 356 w 500"/>
                <a:gd name="T27" fmla="*/ 322 h 508"/>
                <a:gd name="T28" fmla="*/ 500 w 500"/>
                <a:gd name="T29" fmla="*/ 466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0" h="508">
                  <a:moveTo>
                    <a:pt x="375" y="188"/>
                  </a:moveTo>
                  <a:cubicBezTo>
                    <a:pt x="375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91" y="375"/>
                    <a:pt x="375" y="291"/>
                    <a:pt x="375" y="188"/>
                  </a:cubicBezTo>
                  <a:close/>
                  <a:moveTo>
                    <a:pt x="188" y="328"/>
                  </a:moveTo>
                  <a:cubicBezTo>
                    <a:pt x="110" y="328"/>
                    <a:pt x="47" y="265"/>
                    <a:pt x="47" y="188"/>
                  </a:cubicBezTo>
                  <a:cubicBezTo>
                    <a:pt x="47" y="110"/>
                    <a:pt x="110" y="47"/>
                    <a:pt x="188" y="47"/>
                  </a:cubicBezTo>
                  <a:cubicBezTo>
                    <a:pt x="265" y="47"/>
                    <a:pt x="328" y="110"/>
                    <a:pt x="328" y="188"/>
                  </a:cubicBezTo>
                  <a:cubicBezTo>
                    <a:pt x="328" y="265"/>
                    <a:pt x="265" y="328"/>
                    <a:pt x="188" y="328"/>
                  </a:cubicBezTo>
                  <a:close/>
                  <a:moveTo>
                    <a:pt x="500" y="466"/>
                  </a:moveTo>
                  <a:lnTo>
                    <a:pt x="458" y="508"/>
                  </a:lnTo>
                  <a:lnTo>
                    <a:pt x="314" y="364"/>
                  </a:lnTo>
                  <a:lnTo>
                    <a:pt x="356" y="322"/>
                  </a:lnTo>
                  <a:lnTo>
                    <a:pt x="500" y="4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085065" y="1925884"/>
            <a:ext cx="0" cy="1543050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8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组合 59"/>
          <p:cNvGrpSpPr/>
          <p:nvPr/>
        </p:nvGrpSpPr>
        <p:grpSpPr>
          <a:xfrm>
            <a:off x="5819371" y="1378797"/>
            <a:ext cx="531391" cy="531391"/>
            <a:chOff x="1579748" y="1989138"/>
            <a:chExt cx="614218" cy="614218"/>
          </a:xfrm>
        </p:grpSpPr>
        <p:sp>
          <p:nvSpPr>
            <p:cNvPr id="62" name="椭圆 61"/>
            <p:cNvSpPr/>
            <p:nvPr/>
          </p:nvSpPr>
          <p:spPr>
            <a:xfrm>
              <a:off x="1579748" y="1989138"/>
              <a:ext cx="614218" cy="614218"/>
            </a:xfrm>
            <a:prstGeom prst="ellipse">
              <a:avLst/>
            </a:prstGeom>
            <a:gradFill flip="none" rotWithShape="1"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0" scaled="0"/>
            </a:gradFill>
            <a:ln w="19050">
              <a:gradFill flip="none" rotWithShape="1">
                <a:gsLst>
                  <a:gs pos="0">
                    <a:srgbClr val="583ABE"/>
                  </a:gs>
                  <a:gs pos="90000">
                    <a:srgbClr val="ED4F59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椭圆 32"/>
            <p:cNvSpPr/>
            <p:nvPr/>
          </p:nvSpPr>
          <p:spPr>
            <a:xfrm>
              <a:off x="1712619" y="2116178"/>
              <a:ext cx="348475" cy="360136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34" name="直接连接符 33"/>
          <p:cNvCxnSpPr/>
          <p:nvPr/>
        </p:nvCxnSpPr>
        <p:spPr>
          <a:xfrm>
            <a:off x="8019868" y="2968771"/>
            <a:ext cx="0" cy="996169"/>
          </a:xfrm>
          <a:prstGeom prst="line">
            <a:avLst/>
          </a:prstGeom>
          <a:ln w="12700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alpha val="8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7754174" y="2557571"/>
            <a:ext cx="531391" cy="531391"/>
            <a:chOff x="1579748" y="1989138"/>
            <a:chExt cx="614218" cy="614218"/>
          </a:xfrm>
        </p:grpSpPr>
        <p:sp>
          <p:nvSpPr>
            <p:cNvPr id="66" name="椭圆 65"/>
            <p:cNvSpPr/>
            <p:nvPr/>
          </p:nvSpPr>
          <p:spPr>
            <a:xfrm>
              <a:off x="1579748" y="1989138"/>
              <a:ext cx="614218" cy="614218"/>
            </a:xfrm>
            <a:prstGeom prst="ellipse">
              <a:avLst/>
            </a:prstGeom>
            <a:gradFill flip="none" rotWithShape="1"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000">
                  <a:srgbClr val="D72171"/>
                </a:gs>
                <a:gs pos="66000">
                  <a:srgbClr val="E64866"/>
                </a:gs>
              </a:gsLst>
              <a:lin ang="0" scaled="0"/>
            </a:gradFill>
            <a:ln w="19050">
              <a:gradFill flip="none" rotWithShape="1">
                <a:gsLst>
                  <a:gs pos="0">
                    <a:srgbClr val="583ABE"/>
                  </a:gs>
                  <a:gs pos="90000">
                    <a:srgbClr val="ED4F59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椭圆 37"/>
            <p:cNvSpPr/>
            <p:nvPr/>
          </p:nvSpPr>
          <p:spPr>
            <a:xfrm>
              <a:off x="1706789" y="2121599"/>
              <a:ext cx="360136" cy="349294"/>
            </a:xfrm>
            <a:custGeom>
              <a:avLst/>
              <a:gdLst>
                <a:gd name="connsiteX0" fmla="*/ 35700 w 578738"/>
                <a:gd name="connsiteY0" fmla="*/ 243554 h 561315"/>
                <a:gd name="connsiteX1" fmla="*/ 30383 w 578738"/>
                <a:gd name="connsiteY1" fmla="*/ 254930 h 561315"/>
                <a:gd name="connsiteX2" fmla="*/ 30383 w 578738"/>
                <a:gd name="connsiteY2" fmla="*/ 519604 h 561315"/>
                <a:gd name="connsiteX3" fmla="*/ 35700 w 578738"/>
                <a:gd name="connsiteY3" fmla="*/ 530980 h 561315"/>
                <a:gd name="connsiteX4" fmla="*/ 132926 w 578738"/>
                <a:gd name="connsiteY4" fmla="*/ 530980 h 561315"/>
                <a:gd name="connsiteX5" fmla="*/ 138243 w 578738"/>
                <a:gd name="connsiteY5" fmla="*/ 519604 h 561315"/>
                <a:gd name="connsiteX6" fmla="*/ 138243 w 578738"/>
                <a:gd name="connsiteY6" fmla="*/ 254930 h 561315"/>
                <a:gd name="connsiteX7" fmla="*/ 132926 w 578738"/>
                <a:gd name="connsiteY7" fmla="*/ 243554 h 561315"/>
                <a:gd name="connsiteX8" fmla="*/ 35700 w 578738"/>
                <a:gd name="connsiteY8" fmla="*/ 213219 h 561315"/>
                <a:gd name="connsiteX9" fmla="*/ 132926 w 578738"/>
                <a:gd name="connsiteY9" fmla="*/ 213219 h 561315"/>
                <a:gd name="connsiteX10" fmla="*/ 168626 w 578738"/>
                <a:gd name="connsiteY10" fmla="*/ 254930 h 561315"/>
                <a:gd name="connsiteX11" fmla="*/ 168626 w 578738"/>
                <a:gd name="connsiteY11" fmla="*/ 519604 h 561315"/>
                <a:gd name="connsiteX12" fmla="*/ 132926 w 578738"/>
                <a:gd name="connsiteY12" fmla="*/ 561315 h 561315"/>
                <a:gd name="connsiteX13" fmla="*/ 35700 w 578738"/>
                <a:gd name="connsiteY13" fmla="*/ 561315 h 561315"/>
                <a:gd name="connsiteX14" fmla="*/ 0 w 578738"/>
                <a:gd name="connsiteY14" fmla="*/ 519604 h 561315"/>
                <a:gd name="connsiteX15" fmla="*/ 0 w 578738"/>
                <a:gd name="connsiteY15" fmla="*/ 254930 h 561315"/>
                <a:gd name="connsiteX16" fmla="*/ 35700 w 578738"/>
                <a:gd name="connsiteY16" fmla="*/ 213219 h 561315"/>
                <a:gd name="connsiteX17" fmla="*/ 321281 w 578738"/>
                <a:gd name="connsiteY17" fmla="*/ 30341 h 561315"/>
                <a:gd name="connsiteX18" fmla="*/ 296219 w 578738"/>
                <a:gd name="connsiteY18" fmla="*/ 55373 h 561315"/>
                <a:gd name="connsiteX19" fmla="*/ 296979 w 578738"/>
                <a:gd name="connsiteY19" fmla="*/ 60683 h 561315"/>
                <a:gd name="connsiteX20" fmla="*/ 296979 w 578738"/>
                <a:gd name="connsiteY20" fmla="*/ 65992 h 561315"/>
                <a:gd name="connsiteX21" fmla="*/ 268119 w 578738"/>
                <a:gd name="connsiteY21" fmla="*/ 212389 h 561315"/>
                <a:gd name="connsiteX22" fmla="*/ 263563 w 578738"/>
                <a:gd name="connsiteY22" fmla="*/ 221492 h 561315"/>
                <a:gd name="connsiteX23" fmla="*/ 262044 w 578738"/>
                <a:gd name="connsiteY23" fmla="*/ 223009 h 561315"/>
                <a:gd name="connsiteX24" fmla="*/ 232425 w 578738"/>
                <a:gd name="connsiteY24" fmla="*/ 240455 h 561315"/>
                <a:gd name="connsiteX25" fmla="*/ 230146 w 578738"/>
                <a:gd name="connsiteY25" fmla="*/ 240455 h 561315"/>
                <a:gd name="connsiteX26" fmla="*/ 225590 w 578738"/>
                <a:gd name="connsiteY26" fmla="*/ 240455 h 561315"/>
                <a:gd name="connsiteX27" fmla="*/ 224071 w 578738"/>
                <a:gd name="connsiteY27" fmla="*/ 241214 h 561315"/>
                <a:gd name="connsiteX28" fmla="*/ 211919 w 578738"/>
                <a:gd name="connsiteY28" fmla="*/ 253350 h 561315"/>
                <a:gd name="connsiteX29" fmla="*/ 211919 w 578738"/>
                <a:gd name="connsiteY29" fmla="*/ 518079 h 561315"/>
                <a:gd name="connsiteX30" fmla="*/ 224830 w 578738"/>
                <a:gd name="connsiteY30" fmla="*/ 530974 h 561315"/>
                <a:gd name="connsiteX31" fmla="*/ 521019 w 578738"/>
                <a:gd name="connsiteY31" fmla="*/ 530974 h 561315"/>
                <a:gd name="connsiteX32" fmla="*/ 522538 w 578738"/>
                <a:gd name="connsiteY32" fmla="*/ 530215 h 561315"/>
                <a:gd name="connsiteX33" fmla="*/ 546081 w 578738"/>
                <a:gd name="connsiteY33" fmla="*/ 505942 h 561315"/>
                <a:gd name="connsiteX34" fmla="*/ 522538 w 578738"/>
                <a:gd name="connsiteY34" fmla="*/ 480910 h 561315"/>
                <a:gd name="connsiteX35" fmla="*/ 508108 w 578738"/>
                <a:gd name="connsiteY35" fmla="*/ 465740 h 561315"/>
                <a:gd name="connsiteX36" fmla="*/ 523298 w 578738"/>
                <a:gd name="connsiteY36" fmla="*/ 450569 h 561315"/>
                <a:gd name="connsiteX37" fmla="*/ 548360 w 578738"/>
                <a:gd name="connsiteY37" fmla="*/ 425537 h 561315"/>
                <a:gd name="connsiteX38" fmla="*/ 523298 w 578738"/>
                <a:gd name="connsiteY38" fmla="*/ 401264 h 561315"/>
                <a:gd name="connsiteX39" fmla="*/ 508108 w 578738"/>
                <a:gd name="connsiteY39" fmla="*/ 386094 h 561315"/>
                <a:gd name="connsiteX40" fmla="*/ 523298 w 578738"/>
                <a:gd name="connsiteY40" fmla="*/ 370923 h 561315"/>
                <a:gd name="connsiteX41" fmla="*/ 548360 w 578738"/>
                <a:gd name="connsiteY41" fmla="*/ 345891 h 561315"/>
                <a:gd name="connsiteX42" fmla="*/ 523298 w 578738"/>
                <a:gd name="connsiteY42" fmla="*/ 320860 h 561315"/>
                <a:gd name="connsiteX43" fmla="*/ 508108 w 578738"/>
                <a:gd name="connsiteY43" fmla="*/ 305689 h 561315"/>
                <a:gd name="connsiteX44" fmla="*/ 523298 w 578738"/>
                <a:gd name="connsiteY44" fmla="*/ 290518 h 561315"/>
                <a:gd name="connsiteX45" fmla="*/ 548360 w 578738"/>
                <a:gd name="connsiteY45" fmla="*/ 265487 h 561315"/>
                <a:gd name="connsiteX46" fmla="*/ 523298 w 578738"/>
                <a:gd name="connsiteY46" fmla="*/ 240455 h 561315"/>
                <a:gd name="connsiteX47" fmla="*/ 373684 w 578738"/>
                <a:gd name="connsiteY47" fmla="*/ 240455 h 561315"/>
                <a:gd name="connsiteX48" fmla="*/ 361533 w 578738"/>
                <a:gd name="connsiteY48" fmla="*/ 234387 h 561315"/>
                <a:gd name="connsiteX49" fmla="*/ 360014 w 578738"/>
                <a:gd name="connsiteY49" fmla="*/ 219975 h 561315"/>
                <a:gd name="connsiteX50" fmla="*/ 343306 w 578738"/>
                <a:gd name="connsiteY50" fmla="*/ 42478 h 561315"/>
                <a:gd name="connsiteX51" fmla="*/ 341787 w 578738"/>
                <a:gd name="connsiteY51" fmla="*/ 40961 h 561315"/>
                <a:gd name="connsiteX52" fmla="*/ 321281 w 578738"/>
                <a:gd name="connsiteY52" fmla="*/ 30341 h 561315"/>
                <a:gd name="connsiteX53" fmla="*/ 321281 w 578738"/>
                <a:gd name="connsiteY53" fmla="*/ 0 h 561315"/>
                <a:gd name="connsiteX54" fmla="*/ 365330 w 578738"/>
                <a:gd name="connsiteY54" fmla="*/ 21997 h 561315"/>
                <a:gd name="connsiteX55" fmla="*/ 395708 w 578738"/>
                <a:gd name="connsiteY55" fmla="*/ 210114 h 561315"/>
                <a:gd name="connsiteX56" fmla="*/ 523298 w 578738"/>
                <a:gd name="connsiteY56" fmla="*/ 210114 h 561315"/>
                <a:gd name="connsiteX57" fmla="*/ 562789 w 578738"/>
                <a:gd name="connsiteY57" fmla="*/ 226802 h 561315"/>
                <a:gd name="connsiteX58" fmla="*/ 578738 w 578738"/>
                <a:gd name="connsiteY58" fmla="*/ 265487 h 561315"/>
                <a:gd name="connsiteX59" fmla="*/ 561270 w 578738"/>
                <a:gd name="connsiteY59" fmla="*/ 305689 h 561315"/>
                <a:gd name="connsiteX60" fmla="*/ 578738 w 578738"/>
                <a:gd name="connsiteY60" fmla="*/ 345891 h 561315"/>
                <a:gd name="connsiteX61" fmla="*/ 561270 w 578738"/>
                <a:gd name="connsiteY61" fmla="*/ 386094 h 561315"/>
                <a:gd name="connsiteX62" fmla="*/ 578738 w 578738"/>
                <a:gd name="connsiteY62" fmla="*/ 425537 h 561315"/>
                <a:gd name="connsiteX63" fmla="*/ 560511 w 578738"/>
                <a:gd name="connsiteY63" fmla="*/ 466498 h 561315"/>
                <a:gd name="connsiteX64" fmla="*/ 576460 w 578738"/>
                <a:gd name="connsiteY64" fmla="*/ 505942 h 561315"/>
                <a:gd name="connsiteX65" fmla="*/ 527095 w 578738"/>
                <a:gd name="connsiteY65" fmla="*/ 560556 h 561315"/>
                <a:gd name="connsiteX66" fmla="*/ 523298 w 578738"/>
                <a:gd name="connsiteY66" fmla="*/ 561315 h 561315"/>
                <a:gd name="connsiteX67" fmla="*/ 224830 w 578738"/>
                <a:gd name="connsiteY67" fmla="*/ 561315 h 561315"/>
                <a:gd name="connsiteX68" fmla="*/ 181541 w 578738"/>
                <a:gd name="connsiteY68" fmla="*/ 518079 h 561315"/>
                <a:gd name="connsiteX69" fmla="*/ 181541 w 578738"/>
                <a:gd name="connsiteY69" fmla="*/ 253350 h 561315"/>
                <a:gd name="connsiteX70" fmla="*/ 222552 w 578738"/>
                <a:gd name="connsiteY70" fmla="*/ 210872 h 561315"/>
                <a:gd name="connsiteX71" fmla="*/ 224830 w 578738"/>
                <a:gd name="connsiteY71" fmla="*/ 210114 h 561315"/>
                <a:gd name="connsiteX72" fmla="*/ 229387 w 578738"/>
                <a:gd name="connsiteY72" fmla="*/ 210114 h 561315"/>
                <a:gd name="connsiteX73" fmla="*/ 237741 w 578738"/>
                <a:gd name="connsiteY73" fmla="*/ 205563 h 561315"/>
                <a:gd name="connsiteX74" fmla="*/ 240779 w 578738"/>
                <a:gd name="connsiteY74" fmla="*/ 198736 h 561315"/>
                <a:gd name="connsiteX75" fmla="*/ 266600 w 578738"/>
                <a:gd name="connsiteY75" fmla="*/ 66751 h 561315"/>
                <a:gd name="connsiteX76" fmla="*/ 266600 w 578738"/>
                <a:gd name="connsiteY76" fmla="*/ 60683 h 561315"/>
                <a:gd name="connsiteX77" fmla="*/ 265841 w 578738"/>
                <a:gd name="connsiteY77" fmla="*/ 55373 h 561315"/>
                <a:gd name="connsiteX78" fmla="*/ 321281 w 578738"/>
                <a:gd name="connsiteY78" fmla="*/ 0 h 561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578738" h="561315">
                  <a:moveTo>
                    <a:pt x="35700" y="243554"/>
                  </a:moveTo>
                  <a:cubicBezTo>
                    <a:pt x="34181" y="243554"/>
                    <a:pt x="30383" y="248104"/>
                    <a:pt x="30383" y="254930"/>
                  </a:cubicBezTo>
                  <a:lnTo>
                    <a:pt x="30383" y="519604"/>
                  </a:lnTo>
                  <a:cubicBezTo>
                    <a:pt x="30383" y="526430"/>
                    <a:pt x="34181" y="530980"/>
                    <a:pt x="35700" y="530980"/>
                  </a:cubicBezTo>
                  <a:lnTo>
                    <a:pt x="132926" y="530980"/>
                  </a:lnTo>
                  <a:cubicBezTo>
                    <a:pt x="134445" y="530980"/>
                    <a:pt x="138243" y="526430"/>
                    <a:pt x="138243" y="519604"/>
                  </a:cubicBezTo>
                  <a:lnTo>
                    <a:pt x="138243" y="254930"/>
                  </a:lnTo>
                  <a:cubicBezTo>
                    <a:pt x="138243" y="248104"/>
                    <a:pt x="134445" y="243554"/>
                    <a:pt x="132926" y="243554"/>
                  </a:cubicBezTo>
                  <a:close/>
                  <a:moveTo>
                    <a:pt x="35700" y="213219"/>
                  </a:moveTo>
                  <a:lnTo>
                    <a:pt x="132926" y="213219"/>
                  </a:lnTo>
                  <a:cubicBezTo>
                    <a:pt x="152675" y="213219"/>
                    <a:pt x="168626" y="231420"/>
                    <a:pt x="168626" y="254930"/>
                  </a:cubicBezTo>
                  <a:lnTo>
                    <a:pt x="168626" y="519604"/>
                  </a:lnTo>
                  <a:cubicBezTo>
                    <a:pt x="168626" y="542356"/>
                    <a:pt x="152675" y="561315"/>
                    <a:pt x="132926" y="561315"/>
                  </a:cubicBezTo>
                  <a:lnTo>
                    <a:pt x="35700" y="561315"/>
                  </a:lnTo>
                  <a:cubicBezTo>
                    <a:pt x="15951" y="561315"/>
                    <a:pt x="0" y="542356"/>
                    <a:pt x="0" y="519604"/>
                  </a:cubicBezTo>
                  <a:lnTo>
                    <a:pt x="0" y="254930"/>
                  </a:lnTo>
                  <a:cubicBezTo>
                    <a:pt x="0" y="231420"/>
                    <a:pt x="15951" y="213219"/>
                    <a:pt x="35700" y="213219"/>
                  </a:cubicBezTo>
                  <a:close/>
                  <a:moveTo>
                    <a:pt x="321281" y="30341"/>
                  </a:moveTo>
                  <a:cubicBezTo>
                    <a:pt x="307611" y="30341"/>
                    <a:pt x="296219" y="41719"/>
                    <a:pt x="296219" y="55373"/>
                  </a:cubicBezTo>
                  <a:cubicBezTo>
                    <a:pt x="296219" y="56890"/>
                    <a:pt x="296979" y="59166"/>
                    <a:pt x="296979" y="60683"/>
                  </a:cubicBezTo>
                  <a:cubicBezTo>
                    <a:pt x="297738" y="62200"/>
                    <a:pt x="297738" y="64475"/>
                    <a:pt x="296979" y="65992"/>
                  </a:cubicBezTo>
                  <a:cubicBezTo>
                    <a:pt x="306852" y="119090"/>
                    <a:pt x="287106" y="174463"/>
                    <a:pt x="268119" y="212389"/>
                  </a:cubicBezTo>
                  <a:cubicBezTo>
                    <a:pt x="266600" y="215424"/>
                    <a:pt x="265081" y="218458"/>
                    <a:pt x="263563" y="221492"/>
                  </a:cubicBezTo>
                  <a:cubicBezTo>
                    <a:pt x="263563" y="221492"/>
                    <a:pt x="262803" y="222250"/>
                    <a:pt x="262044" y="223009"/>
                  </a:cubicBezTo>
                  <a:cubicBezTo>
                    <a:pt x="255209" y="232870"/>
                    <a:pt x="244576" y="238938"/>
                    <a:pt x="232425" y="240455"/>
                  </a:cubicBezTo>
                  <a:cubicBezTo>
                    <a:pt x="231665" y="240455"/>
                    <a:pt x="230906" y="240455"/>
                    <a:pt x="230146" y="240455"/>
                  </a:cubicBezTo>
                  <a:lnTo>
                    <a:pt x="225590" y="240455"/>
                  </a:lnTo>
                  <a:cubicBezTo>
                    <a:pt x="225590" y="241214"/>
                    <a:pt x="224830" y="241214"/>
                    <a:pt x="224071" y="241214"/>
                  </a:cubicBezTo>
                  <a:cubicBezTo>
                    <a:pt x="217236" y="241214"/>
                    <a:pt x="211919" y="246524"/>
                    <a:pt x="211919" y="253350"/>
                  </a:cubicBezTo>
                  <a:lnTo>
                    <a:pt x="211919" y="518079"/>
                  </a:lnTo>
                  <a:cubicBezTo>
                    <a:pt x="211919" y="524905"/>
                    <a:pt x="217995" y="530974"/>
                    <a:pt x="224830" y="530974"/>
                  </a:cubicBezTo>
                  <a:lnTo>
                    <a:pt x="521019" y="530974"/>
                  </a:lnTo>
                  <a:cubicBezTo>
                    <a:pt x="521779" y="530974"/>
                    <a:pt x="521779" y="530215"/>
                    <a:pt x="522538" y="530215"/>
                  </a:cubicBezTo>
                  <a:cubicBezTo>
                    <a:pt x="536208" y="530215"/>
                    <a:pt x="546081" y="518837"/>
                    <a:pt x="546081" y="505942"/>
                  </a:cubicBezTo>
                  <a:cubicBezTo>
                    <a:pt x="546081" y="493047"/>
                    <a:pt x="536208" y="481669"/>
                    <a:pt x="522538" y="480910"/>
                  </a:cubicBezTo>
                  <a:cubicBezTo>
                    <a:pt x="514943" y="480910"/>
                    <a:pt x="508108" y="474084"/>
                    <a:pt x="508108" y="465740"/>
                  </a:cubicBezTo>
                  <a:cubicBezTo>
                    <a:pt x="508108" y="457396"/>
                    <a:pt x="514943" y="450569"/>
                    <a:pt x="523298" y="450569"/>
                  </a:cubicBezTo>
                  <a:cubicBezTo>
                    <a:pt x="536968" y="450569"/>
                    <a:pt x="548360" y="439191"/>
                    <a:pt x="548360" y="425537"/>
                  </a:cubicBezTo>
                  <a:cubicBezTo>
                    <a:pt x="548360" y="411884"/>
                    <a:pt x="536968" y="401264"/>
                    <a:pt x="523298" y="401264"/>
                  </a:cubicBezTo>
                  <a:cubicBezTo>
                    <a:pt x="514943" y="401264"/>
                    <a:pt x="508108" y="394438"/>
                    <a:pt x="508108" y="386094"/>
                  </a:cubicBezTo>
                  <a:cubicBezTo>
                    <a:pt x="508108" y="377750"/>
                    <a:pt x="514943" y="370923"/>
                    <a:pt x="523298" y="370923"/>
                  </a:cubicBezTo>
                  <a:cubicBezTo>
                    <a:pt x="536968" y="370923"/>
                    <a:pt x="548360" y="359545"/>
                    <a:pt x="548360" y="345891"/>
                  </a:cubicBezTo>
                  <a:cubicBezTo>
                    <a:pt x="548360" y="332238"/>
                    <a:pt x="536968" y="320860"/>
                    <a:pt x="523298" y="320860"/>
                  </a:cubicBezTo>
                  <a:cubicBezTo>
                    <a:pt x="514943" y="320860"/>
                    <a:pt x="508108" y="314033"/>
                    <a:pt x="508108" y="305689"/>
                  </a:cubicBezTo>
                  <a:cubicBezTo>
                    <a:pt x="508108" y="297345"/>
                    <a:pt x="514943" y="290518"/>
                    <a:pt x="523298" y="290518"/>
                  </a:cubicBezTo>
                  <a:cubicBezTo>
                    <a:pt x="536968" y="290518"/>
                    <a:pt x="548360" y="279140"/>
                    <a:pt x="548360" y="265487"/>
                  </a:cubicBezTo>
                  <a:cubicBezTo>
                    <a:pt x="548360" y="251833"/>
                    <a:pt x="536968" y="240455"/>
                    <a:pt x="523298" y="240455"/>
                  </a:cubicBezTo>
                  <a:lnTo>
                    <a:pt x="373684" y="240455"/>
                  </a:lnTo>
                  <a:cubicBezTo>
                    <a:pt x="369127" y="240455"/>
                    <a:pt x="363811" y="238180"/>
                    <a:pt x="361533" y="234387"/>
                  </a:cubicBezTo>
                  <a:cubicBezTo>
                    <a:pt x="358495" y="229836"/>
                    <a:pt x="357735" y="224526"/>
                    <a:pt x="360014" y="219975"/>
                  </a:cubicBezTo>
                  <a:cubicBezTo>
                    <a:pt x="401784" y="120607"/>
                    <a:pt x="349381" y="50822"/>
                    <a:pt x="343306" y="42478"/>
                  </a:cubicBezTo>
                  <a:cubicBezTo>
                    <a:pt x="342546" y="42478"/>
                    <a:pt x="341787" y="41719"/>
                    <a:pt x="341787" y="40961"/>
                  </a:cubicBezTo>
                  <a:cubicBezTo>
                    <a:pt x="336471" y="34134"/>
                    <a:pt x="329635" y="30341"/>
                    <a:pt x="321281" y="30341"/>
                  </a:cubicBezTo>
                  <a:close/>
                  <a:moveTo>
                    <a:pt x="321281" y="0"/>
                  </a:moveTo>
                  <a:cubicBezTo>
                    <a:pt x="338749" y="0"/>
                    <a:pt x="354698" y="8344"/>
                    <a:pt x="365330" y="21997"/>
                  </a:cubicBezTo>
                  <a:cubicBezTo>
                    <a:pt x="368368" y="25032"/>
                    <a:pt x="431403" y="99368"/>
                    <a:pt x="395708" y="210114"/>
                  </a:cubicBezTo>
                  <a:lnTo>
                    <a:pt x="523298" y="210114"/>
                  </a:lnTo>
                  <a:cubicBezTo>
                    <a:pt x="538487" y="210114"/>
                    <a:pt x="552157" y="216182"/>
                    <a:pt x="562789" y="226802"/>
                  </a:cubicBezTo>
                  <a:cubicBezTo>
                    <a:pt x="572662" y="237421"/>
                    <a:pt x="578738" y="251075"/>
                    <a:pt x="578738" y="265487"/>
                  </a:cubicBezTo>
                  <a:cubicBezTo>
                    <a:pt x="578738" y="281416"/>
                    <a:pt x="571903" y="295828"/>
                    <a:pt x="561270" y="305689"/>
                  </a:cubicBezTo>
                  <a:cubicBezTo>
                    <a:pt x="571903" y="315550"/>
                    <a:pt x="578738" y="329962"/>
                    <a:pt x="578738" y="345891"/>
                  </a:cubicBezTo>
                  <a:cubicBezTo>
                    <a:pt x="578738" y="361821"/>
                    <a:pt x="571903" y="375474"/>
                    <a:pt x="561270" y="386094"/>
                  </a:cubicBezTo>
                  <a:cubicBezTo>
                    <a:pt x="571903" y="395955"/>
                    <a:pt x="578738" y="410367"/>
                    <a:pt x="578738" y="425537"/>
                  </a:cubicBezTo>
                  <a:cubicBezTo>
                    <a:pt x="578738" y="442225"/>
                    <a:pt x="571903" y="456637"/>
                    <a:pt x="560511" y="466498"/>
                  </a:cubicBezTo>
                  <a:cubicBezTo>
                    <a:pt x="570384" y="477118"/>
                    <a:pt x="576460" y="490771"/>
                    <a:pt x="576460" y="505942"/>
                  </a:cubicBezTo>
                  <a:cubicBezTo>
                    <a:pt x="576460" y="534008"/>
                    <a:pt x="555195" y="557522"/>
                    <a:pt x="527095" y="560556"/>
                  </a:cubicBezTo>
                  <a:cubicBezTo>
                    <a:pt x="525576" y="560556"/>
                    <a:pt x="524816" y="561315"/>
                    <a:pt x="523298" y="561315"/>
                  </a:cubicBezTo>
                  <a:lnTo>
                    <a:pt x="224830" y="561315"/>
                  </a:lnTo>
                  <a:cubicBezTo>
                    <a:pt x="201287" y="561315"/>
                    <a:pt x="181541" y="541593"/>
                    <a:pt x="181541" y="518079"/>
                  </a:cubicBezTo>
                  <a:lnTo>
                    <a:pt x="181541" y="253350"/>
                  </a:lnTo>
                  <a:cubicBezTo>
                    <a:pt x="181541" y="230594"/>
                    <a:pt x="199768" y="211631"/>
                    <a:pt x="222552" y="210872"/>
                  </a:cubicBezTo>
                  <a:cubicBezTo>
                    <a:pt x="223311" y="210872"/>
                    <a:pt x="224071" y="210114"/>
                    <a:pt x="224830" y="210114"/>
                  </a:cubicBezTo>
                  <a:lnTo>
                    <a:pt x="229387" y="210114"/>
                  </a:lnTo>
                  <a:cubicBezTo>
                    <a:pt x="232425" y="210114"/>
                    <a:pt x="235463" y="208597"/>
                    <a:pt x="237741" y="205563"/>
                  </a:cubicBezTo>
                  <a:cubicBezTo>
                    <a:pt x="238500" y="203287"/>
                    <a:pt x="240019" y="201011"/>
                    <a:pt x="240779" y="198736"/>
                  </a:cubicBezTo>
                  <a:cubicBezTo>
                    <a:pt x="255209" y="170670"/>
                    <a:pt x="277233" y="115297"/>
                    <a:pt x="266600" y="66751"/>
                  </a:cubicBezTo>
                  <a:cubicBezTo>
                    <a:pt x="265841" y="65234"/>
                    <a:pt x="265841" y="62958"/>
                    <a:pt x="266600" y="60683"/>
                  </a:cubicBezTo>
                  <a:cubicBezTo>
                    <a:pt x="265841" y="59166"/>
                    <a:pt x="265841" y="56890"/>
                    <a:pt x="265841" y="55373"/>
                  </a:cubicBezTo>
                  <a:cubicBezTo>
                    <a:pt x="265841" y="25032"/>
                    <a:pt x="290903" y="0"/>
                    <a:pt x="32128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7" name="平行四边形 16"/>
          <p:cNvSpPr/>
          <p:nvPr/>
        </p:nvSpPr>
        <p:spPr>
          <a:xfrm rot="2384464">
            <a:off x="4771316" y="2875551"/>
            <a:ext cx="2664922" cy="2003701"/>
          </a:xfrm>
          <a:prstGeom prst="parallelogram">
            <a:avLst>
              <a:gd name="adj" fmla="val 36579"/>
            </a:avLst>
          </a:prstGeom>
          <a:blipFill>
            <a:blip r:embed="rId6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gradFill>
              <a:gsLst>
                <a:gs pos="0">
                  <a:srgbClr val="583ABE"/>
                </a:gs>
                <a:gs pos="90000">
                  <a:srgbClr val="ED4F59"/>
                </a:gs>
              </a:gsLst>
              <a:lin ang="18900000" scaled="1"/>
            </a:gradFill>
          </a:ln>
          <a:scene3d>
            <a:camera prst="perspectiveRelaxedModerately" fov="3600000">
              <a:rot lat="19490639" lon="1200000" rev="0"/>
            </a:camera>
            <a:lightRig rig="threePt" dir="t"/>
          </a:scene3d>
          <a:sp3d extrusionH="76200" prstMaterial="matte">
            <a:extrusionClr>
              <a:schemeClr val="tx1">
                <a:lumMod val="65000"/>
                <a:lumOff val="3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525066" y="3126509"/>
            <a:ext cx="2973832" cy="886098"/>
            <a:chOff x="7576977" y="2947217"/>
            <a:chExt cx="3340990" cy="886098"/>
          </a:xfrm>
        </p:grpSpPr>
        <p:sp>
          <p:nvSpPr>
            <p:cNvPr id="19" name="矩形 18"/>
            <p:cNvSpPr/>
            <p:nvPr/>
          </p:nvSpPr>
          <p:spPr bwMode="auto">
            <a:xfrm>
              <a:off x="7576977" y="3322726"/>
              <a:ext cx="3340990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0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7576977" y="2947217"/>
              <a:ext cx="1492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Title text 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06767" y="3126509"/>
            <a:ext cx="3091941" cy="886098"/>
            <a:chOff x="7576977" y="2947217"/>
            <a:chExt cx="3473681" cy="886098"/>
          </a:xfrm>
        </p:grpSpPr>
        <p:sp>
          <p:nvSpPr>
            <p:cNvPr id="22" name="矩形 21"/>
            <p:cNvSpPr/>
            <p:nvPr/>
          </p:nvSpPr>
          <p:spPr bwMode="auto">
            <a:xfrm>
              <a:off x="7576977" y="3322726"/>
              <a:ext cx="3340990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3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9557916" y="2947217"/>
              <a:ext cx="1492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Title text 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43258" y="1287924"/>
            <a:ext cx="2973832" cy="886098"/>
            <a:chOff x="7576977" y="2947217"/>
            <a:chExt cx="3340990" cy="886098"/>
          </a:xfrm>
        </p:grpSpPr>
        <p:sp>
          <p:nvSpPr>
            <p:cNvPr id="25" name="矩形 24"/>
            <p:cNvSpPr/>
            <p:nvPr/>
          </p:nvSpPr>
          <p:spPr bwMode="auto">
            <a:xfrm>
              <a:off x="7576977" y="3322726"/>
              <a:ext cx="3340990" cy="5105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7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576977" y="2947217"/>
              <a:ext cx="1492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Title text 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1868557" y="5303864"/>
            <a:ext cx="8984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0">
                      <a:srgbClr val="583ABE"/>
                    </a:gs>
                    <a:gs pos="40000">
                      <a:srgbClr val="F86246"/>
                    </a:gs>
                    <a:gs pos="75000">
                      <a:srgbClr val="E84A62"/>
                    </a:gs>
                    <a:gs pos="100000">
                      <a:srgbClr val="D72171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16" name="矩形 15"/>
          <p:cNvSpPr/>
          <p:nvPr/>
        </p:nvSpPr>
        <p:spPr>
          <a:xfrm>
            <a:off x="2916349" y="5826345"/>
            <a:ext cx="6336377" cy="700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1" grpId="0" bldLvl="0" animBg="1"/>
      <p:bldP spid="17" grpId="0" bldLvl="0" animBg="1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"/>
            <a:ext cx="12191365" cy="687006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358390" y="2228850"/>
            <a:ext cx="7473950" cy="234628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583ABE"/>
                    </a:gs>
                    <a:gs pos="40000">
                      <a:srgbClr val="D9276F"/>
                    </a:gs>
                    <a:gs pos="82000">
                      <a:srgbClr val="F15650"/>
                    </a:gs>
                    <a:gs pos="100000">
                      <a:srgbClr val="F86246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gradFill>
                  <a:gsLst>
                    <a:gs pos="0">
                      <a:srgbClr val="583ABE"/>
                    </a:gs>
                    <a:gs pos="40000">
                      <a:srgbClr val="D9276F"/>
                    </a:gs>
                    <a:gs pos="82000">
                      <a:srgbClr val="F15650"/>
                    </a:gs>
                    <a:gs pos="100000">
                      <a:srgbClr val="F86246"/>
                    </a:gs>
                  </a:gsLst>
                  <a:lin ang="5400000" scaled="0"/>
                </a:gra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>
              <a:lnSpc>
                <a:spcPct val="150000"/>
              </a:lnSpc>
            </a:pPr>
            <a:endParaRPr lang="en-US" altLang="zh-CN" sz="2000" dirty="0">
              <a:gradFill>
                <a:gsLst>
                  <a:gs pos="0">
                    <a:srgbClr val="583ABE"/>
                  </a:gs>
                  <a:gs pos="40000">
                    <a:srgbClr val="D9276F"/>
                  </a:gs>
                  <a:gs pos="82000">
                    <a:srgbClr val="F15650"/>
                  </a:gs>
                  <a:gs pos="100000">
                    <a:srgbClr val="F86246"/>
                  </a:gs>
                </a:gsLst>
                <a:lin ang="5400000" scaled="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2278904" y="1055687"/>
            <a:ext cx="3019620" cy="342147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>
            <a:off x="1607751" y="1349622"/>
            <a:ext cx="4156171" cy="470928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01600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873858" y="3199939"/>
            <a:ext cx="1496701" cy="169588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762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 rot="18003700">
            <a:off x="3438140" y="-975699"/>
            <a:ext cx="2666214" cy="3021039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B6B3E"/>
                </a:gs>
                <a:gs pos="37000">
                  <a:srgbClr val="ED4F59"/>
                </a:gs>
                <a:gs pos="72000">
                  <a:srgbClr val="F15650"/>
                </a:gs>
                <a:gs pos="100000">
                  <a:srgbClr val="D72171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5711142" y="-144026"/>
            <a:ext cx="2758898" cy="312605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762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5"/>
          <p:cNvSpPr/>
          <p:nvPr/>
        </p:nvSpPr>
        <p:spPr bwMode="auto">
          <a:xfrm rot="18003700">
            <a:off x="1498227" y="4866795"/>
            <a:ext cx="3087606" cy="3498511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1553264" y="632205"/>
            <a:ext cx="295275" cy="152400"/>
            <a:chOff x="3867150" y="1504950"/>
            <a:chExt cx="295275" cy="152400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3867150" y="15049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867150" y="15811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3867150" y="1657350"/>
              <a:ext cx="295275" cy="0"/>
            </a:xfrm>
            <a:prstGeom prst="line">
              <a:avLst/>
            </a:prstGeom>
            <a:ln w="28575" cap="rnd">
              <a:solidFill>
                <a:schemeClr val="bg2">
                  <a:lumMod val="9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560042" y="354074"/>
            <a:ext cx="1843450" cy="584775"/>
            <a:chOff x="560042" y="348558"/>
            <a:chExt cx="2243718" cy="711747"/>
          </a:xfrm>
        </p:grpSpPr>
        <p:grpSp>
          <p:nvGrpSpPr>
            <p:cNvPr id="13" name="Group 8"/>
            <p:cNvGrpSpPr>
              <a:grpSpLocks noChangeAspect="1"/>
            </p:cNvGrpSpPr>
            <p:nvPr/>
          </p:nvGrpSpPr>
          <p:grpSpPr bwMode="auto">
            <a:xfrm>
              <a:off x="560042" y="434340"/>
              <a:ext cx="546900" cy="498286"/>
              <a:chOff x="185" y="-402"/>
              <a:chExt cx="810" cy="738"/>
            </a:xfrm>
          </p:grpSpPr>
          <p:sp>
            <p:nvSpPr>
              <p:cNvPr id="15" name="Freeform 9"/>
              <p:cNvSpPr/>
              <p:nvPr/>
            </p:nvSpPr>
            <p:spPr bwMode="auto">
              <a:xfrm>
                <a:off x="185" y="-402"/>
                <a:ext cx="810" cy="738"/>
              </a:xfrm>
              <a:custGeom>
                <a:avLst/>
                <a:gdLst>
                  <a:gd name="T0" fmla="*/ 810 w 810"/>
                  <a:gd name="T1" fmla="*/ 369 h 738"/>
                  <a:gd name="T2" fmla="*/ 540 w 810"/>
                  <a:gd name="T3" fmla="*/ 738 h 738"/>
                  <a:gd name="T4" fmla="*/ 0 w 810"/>
                  <a:gd name="T5" fmla="*/ 0 h 738"/>
                  <a:gd name="T6" fmla="*/ 540 w 810"/>
                  <a:gd name="T7" fmla="*/ 0 h 738"/>
                  <a:gd name="T8" fmla="*/ 810 w 810"/>
                  <a:gd name="T9" fmla="*/ 369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0" h="738">
                    <a:moveTo>
                      <a:pt x="810" y="369"/>
                    </a:moveTo>
                    <a:lnTo>
                      <a:pt x="540" y="738"/>
                    </a:lnTo>
                    <a:lnTo>
                      <a:pt x="0" y="0"/>
                    </a:lnTo>
                    <a:lnTo>
                      <a:pt x="540" y="0"/>
                    </a:lnTo>
                    <a:lnTo>
                      <a:pt x="810" y="369"/>
                    </a:lnTo>
                    <a:close/>
                  </a:path>
                </a:pathLst>
              </a:cu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6" name="Freeform 10"/>
              <p:cNvSpPr/>
              <p:nvPr/>
            </p:nvSpPr>
            <p:spPr bwMode="auto">
              <a:xfrm>
                <a:off x="201" y="-17"/>
                <a:ext cx="524" cy="353"/>
              </a:xfrm>
              <a:custGeom>
                <a:avLst/>
                <a:gdLst>
                  <a:gd name="T0" fmla="*/ 270 w 524"/>
                  <a:gd name="T1" fmla="*/ 0 h 353"/>
                  <a:gd name="T2" fmla="*/ 0 w 524"/>
                  <a:gd name="T3" fmla="*/ 353 h 353"/>
                  <a:gd name="T4" fmla="*/ 524 w 524"/>
                  <a:gd name="T5" fmla="*/ 353 h 353"/>
                  <a:gd name="T6" fmla="*/ 270 w 524"/>
                  <a:gd name="T7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4" h="353">
                    <a:moveTo>
                      <a:pt x="270" y="0"/>
                    </a:moveTo>
                    <a:lnTo>
                      <a:pt x="0" y="353"/>
                    </a:lnTo>
                    <a:lnTo>
                      <a:pt x="524" y="353"/>
                    </a:lnTo>
                    <a:lnTo>
                      <a:pt x="27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87038"/>
                  </a:gs>
                  <a:gs pos="38000">
                    <a:srgbClr val="F35C49"/>
                  </a:gs>
                  <a:gs pos="18000">
                    <a:srgbClr val="FD6743"/>
                  </a:gs>
                  <a:gs pos="56000">
                    <a:srgbClr val="EE5058"/>
                  </a:gs>
                  <a:gs pos="95413">
                    <a:srgbClr val="D72171"/>
                  </a:gs>
                  <a:gs pos="66000">
                    <a:srgbClr val="E64866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  <p:sp>
            <p:nvSpPr>
              <p:cNvPr id="17" name="Freeform 11"/>
              <p:cNvSpPr/>
              <p:nvPr/>
            </p:nvSpPr>
            <p:spPr bwMode="auto">
              <a:xfrm>
                <a:off x="201" y="-17"/>
                <a:ext cx="524" cy="353"/>
              </a:xfrm>
              <a:custGeom>
                <a:avLst/>
                <a:gdLst>
                  <a:gd name="T0" fmla="*/ 270 w 524"/>
                  <a:gd name="T1" fmla="*/ 0 h 353"/>
                  <a:gd name="T2" fmla="*/ 0 w 524"/>
                  <a:gd name="T3" fmla="*/ 353 h 353"/>
                  <a:gd name="T4" fmla="*/ 524 w 524"/>
                  <a:gd name="T5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24" h="353">
                    <a:moveTo>
                      <a:pt x="270" y="0"/>
                    </a:moveTo>
                    <a:lnTo>
                      <a:pt x="0" y="353"/>
                    </a:lnTo>
                    <a:lnTo>
                      <a:pt x="524" y="35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600">
                  <a:cs typeface="+mn-ea"/>
                  <a:sym typeface="+mn-lt"/>
                </a:endParaRPr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1100092" y="348558"/>
              <a:ext cx="1703668" cy="71174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200" b="1" dirty="0">
                  <a:gradFill flip="none" rotWithShape="1">
                    <a:gsLst>
                      <a:gs pos="100000">
                        <a:srgbClr val="A05ED9"/>
                      </a:gs>
                      <a:gs pos="0">
                        <a:srgbClr val="4A32B8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LOGO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5902198" y="3334859"/>
            <a:ext cx="5798703" cy="108221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ts val="7500"/>
              </a:lnSpc>
            </a:pPr>
            <a:r>
              <a:rPr lang="en-US" altLang="zh-CN" sz="88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  <a:sym typeface="+mn-lt"/>
              </a:rPr>
              <a:t>Thank you</a:t>
            </a:r>
            <a:endParaRPr lang="zh-CN" altLang="en-US" sz="8800" dirty="0">
              <a:solidFill>
                <a:schemeClr val="tx1">
                  <a:lumMod val="75000"/>
                  <a:lumOff val="2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13356" y="4620010"/>
            <a:ext cx="4965940" cy="2755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/>
            <a:r>
              <a:rPr lang="en-US" altLang="zh-CN" sz="1200" dirty="0">
                <a:cs typeface="+mn-ea"/>
                <a:sym typeface="+mn-lt"/>
              </a:rPr>
              <a:t>TAHNK YOU FOR WATCHING</a:t>
            </a:r>
            <a:endParaRPr lang="en-US" altLang="zh-CN" sz="1200" i="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62224" y="6078120"/>
            <a:ext cx="401184" cy="400624"/>
            <a:chOff x="5362224" y="6078120"/>
            <a:chExt cx="401184" cy="400624"/>
          </a:xfrm>
        </p:grpSpPr>
        <p:sp>
          <p:nvSpPr>
            <p:cNvPr id="39" name="椭圆 18"/>
            <p:cNvSpPr/>
            <p:nvPr/>
          </p:nvSpPr>
          <p:spPr>
            <a:xfrm>
              <a:off x="5444610" y="6160391"/>
              <a:ext cx="236412" cy="236082"/>
            </a:xfrm>
            <a:custGeom>
              <a:avLst/>
              <a:gdLst>
                <a:gd name="connsiteX0" fmla="*/ 64421 w 606933"/>
                <a:gd name="connsiteY0" fmla="*/ 368927 h 606087"/>
                <a:gd name="connsiteX1" fmla="*/ 64421 w 606933"/>
                <a:gd name="connsiteY1" fmla="*/ 408886 h 606087"/>
                <a:gd name="connsiteX2" fmla="*/ 218970 w 606933"/>
                <a:gd name="connsiteY2" fmla="*/ 408886 h 606087"/>
                <a:gd name="connsiteX3" fmla="*/ 218970 w 606933"/>
                <a:gd name="connsiteY3" fmla="*/ 368927 h 606087"/>
                <a:gd name="connsiteX4" fmla="*/ 387986 w 606933"/>
                <a:gd name="connsiteY4" fmla="*/ 368912 h 606087"/>
                <a:gd name="connsiteX5" fmla="*/ 387986 w 606933"/>
                <a:gd name="connsiteY5" fmla="*/ 408874 h 606087"/>
                <a:gd name="connsiteX6" fmla="*/ 542419 w 606933"/>
                <a:gd name="connsiteY6" fmla="*/ 408874 h 606087"/>
                <a:gd name="connsiteX7" fmla="*/ 542419 w 606933"/>
                <a:gd name="connsiteY7" fmla="*/ 368912 h 606087"/>
                <a:gd name="connsiteX8" fmla="*/ 64421 w 606933"/>
                <a:gd name="connsiteY8" fmla="*/ 271725 h 606087"/>
                <a:gd name="connsiteX9" fmla="*/ 64421 w 606933"/>
                <a:gd name="connsiteY9" fmla="*/ 311685 h 606087"/>
                <a:gd name="connsiteX10" fmla="*/ 218970 w 606933"/>
                <a:gd name="connsiteY10" fmla="*/ 311685 h 606087"/>
                <a:gd name="connsiteX11" fmla="*/ 218970 w 606933"/>
                <a:gd name="connsiteY11" fmla="*/ 271725 h 606087"/>
                <a:gd name="connsiteX12" fmla="*/ 387986 w 606933"/>
                <a:gd name="connsiteY12" fmla="*/ 271704 h 606087"/>
                <a:gd name="connsiteX13" fmla="*/ 387986 w 606933"/>
                <a:gd name="connsiteY13" fmla="*/ 311666 h 606087"/>
                <a:gd name="connsiteX14" fmla="*/ 542419 w 606933"/>
                <a:gd name="connsiteY14" fmla="*/ 311666 h 606087"/>
                <a:gd name="connsiteX15" fmla="*/ 542419 w 606933"/>
                <a:gd name="connsiteY15" fmla="*/ 271704 h 606087"/>
                <a:gd name="connsiteX16" fmla="*/ 64421 w 606933"/>
                <a:gd name="connsiteY16" fmla="*/ 174524 h 606087"/>
                <a:gd name="connsiteX17" fmla="*/ 64421 w 606933"/>
                <a:gd name="connsiteY17" fmla="*/ 214483 h 606087"/>
                <a:gd name="connsiteX18" fmla="*/ 218970 w 606933"/>
                <a:gd name="connsiteY18" fmla="*/ 214483 h 606087"/>
                <a:gd name="connsiteX19" fmla="*/ 218970 w 606933"/>
                <a:gd name="connsiteY19" fmla="*/ 174524 h 606087"/>
                <a:gd name="connsiteX20" fmla="*/ 387986 w 606933"/>
                <a:gd name="connsiteY20" fmla="*/ 174496 h 606087"/>
                <a:gd name="connsiteX21" fmla="*/ 387986 w 606933"/>
                <a:gd name="connsiteY21" fmla="*/ 214458 h 606087"/>
                <a:gd name="connsiteX22" fmla="*/ 542419 w 606933"/>
                <a:gd name="connsiteY22" fmla="*/ 214458 h 606087"/>
                <a:gd name="connsiteX23" fmla="*/ 542419 w 606933"/>
                <a:gd name="connsiteY23" fmla="*/ 174496 h 606087"/>
                <a:gd name="connsiteX24" fmla="*/ 323472 w 606933"/>
                <a:gd name="connsiteY24" fmla="*/ 97169 h 606087"/>
                <a:gd name="connsiteX25" fmla="*/ 606933 w 606933"/>
                <a:gd name="connsiteY25" fmla="*/ 97169 h 606087"/>
                <a:gd name="connsiteX26" fmla="*/ 606933 w 606933"/>
                <a:gd name="connsiteY26" fmla="*/ 606087 h 606087"/>
                <a:gd name="connsiteX27" fmla="*/ 485207 w 606933"/>
                <a:gd name="connsiteY27" fmla="*/ 606087 h 606087"/>
                <a:gd name="connsiteX28" fmla="*/ 485207 w 606933"/>
                <a:gd name="connsiteY28" fmla="*/ 513974 h 606087"/>
                <a:gd name="connsiteX29" fmla="*/ 445198 w 606933"/>
                <a:gd name="connsiteY29" fmla="*/ 513974 h 606087"/>
                <a:gd name="connsiteX30" fmla="*/ 445198 w 606933"/>
                <a:gd name="connsiteY30" fmla="*/ 606087 h 606087"/>
                <a:gd name="connsiteX31" fmla="*/ 323472 w 606933"/>
                <a:gd name="connsiteY31" fmla="*/ 606087 h 606087"/>
                <a:gd name="connsiteX32" fmla="*/ 64421 w 606933"/>
                <a:gd name="connsiteY32" fmla="*/ 77222 h 606087"/>
                <a:gd name="connsiteX33" fmla="*/ 64421 w 606933"/>
                <a:gd name="connsiteY33" fmla="*/ 117181 h 606087"/>
                <a:gd name="connsiteX34" fmla="*/ 218970 w 606933"/>
                <a:gd name="connsiteY34" fmla="*/ 117181 h 606087"/>
                <a:gd name="connsiteX35" fmla="*/ 218970 w 606933"/>
                <a:gd name="connsiteY35" fmla="*/ 77222 h 606087"/>
                <a:gd name="connsiteX36" fmla="*/ 0 w 606933"/>
                <a:gd name="connsiteY36" fmla="*/ 0 h 606087"/>
                <a:gd name="connsiteX37" fmla="*/ 283391 w 606933"/>
                <a:gd name="connsiteY37" fmla="*/ 0 h 606087"/>
                <a:gd name="connsiteX38" fmla="*/ 283391 w 606933"/>
                <a:gd name="connsiteY38" fmla="*/ 606087 h 606087"/>
                <a:gd name="connsiteX39" fmla="*/ 161752 w 606933"/>
                <a:gd name="connsiteY39" fmla="*/ 606087 h 606087"/>
                <a:gd name="connsiteX40" fmla="*/ 161752 w 606933"/>
                <a:gd name="connsiteY40" fmla="*/ 513980 h 606087"/>
                <a:gd name="connsiteX41" fmla="*/ 121739 w 606933"/>
                <a:gd name="connsiteY41" fmla="*/ 513980 h 606087"/>
                <a:gd name="connsiteX42" fmla="*/ 121739 w 606933"/>
                <a:gd name="connsiteY42" fmla="*/ 606087 h 606087"/>
                <a:gd name="connsiteX43" fmla="*/ 0 w 606933"/>
                <a:gd name="connsiteY43" fmla="*/ 606087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606933" h="606087">
                  <a:moveTo>
                    <a:pt x="64421" y="368927"/>
                  </a:moveTo>
                  <a:lnTo>
                    <a:pt x="64421" y="408886"/>
                  </a:lnTo>
                  <a:lnTo>
                    <a:pt x="218970" y="408886"/>
                  </a:lnTo>
                  <a:lnTo>
                    <a:pt x="218970" y="368927"/>
                  </a:lnTo>
                  <a:close/>
                  <a:moveTo>
                    <a:pt x="387986" y="368912"/>
                  </a:moveTo>
                  <a:lnTo>
                    <a:pt x="387986" y="408874"/>
                  </a:lnTo>
                  <a:lnTo>
                    <a:pt x="542419" y="408874"/>
                  </a:lnTo>
                  <a:lnTo>
                    <a:pt x="542419" y="368912"/>
                  </a:lnTo>
                  <a:close/>
                  <a:moveTo>
                    <a:pt x="64421" y="271725"/>
                  </a:moveTo>
                  <a:lnTo>
                    <a:pt x="64421" y="311685"/>
                  </a:lnTo>
                  <a:lnTo>
                    <a:pt x="218970" y="311685"/>
                  </a:lnTo>
                  <a:lnTo>
                    <a:pt x="218970" y="271725"/>
                  </a:lnTo>
                  <a:close/>
                  <a:moveTo>
                    <a:pt x="387986" y="271704"/>
                  </a:moveTo>
                  <a:lnTo>
                    <a:pt x="387986" y="311666"/>
                  </a:lnTo>
                  <a:lnTo>
                    <a:pt x="542419" y="311666"/>
                  </a:lnTo>
                  <a:lnTo>
                    <a:pt x="542419" y="271704"/>
                  </a:lnTo>
                  <a:close/>
                  <a:moveTo>
                    <a:pt x="64421" y="174524"/>
                  </a:moveTo>
                  <a:lnTo>
                    <a:pt x="64421" y="214483"/>
                  </a:lnTo>
                  <a:lnTo>
                    <a:pt x="218970" y="214483"/>
                  </a:lnTo>
                  <a:lnTo>
                    <a:pt x="218970" y="174524"/>
                  </a:lnTo>
                  <a:close/>
                  <a:moveTo>
                    <a:pt x="387986" y="174496"/>
                  </a:moveTo>
                  <a:lnTo>
                    <a:pt x="387986" y="214458"/>
                  </a:lnTo>
                  <a:lnTo>
                    <a:pt x="542419" y="214458"/>
                  </a:lnTo>
                  <a:lnTo>
                    <a:pt x="542419" y="174496"/>
                  </a:lnTo>
                  <a:close/>
                  <a:moveTo>
                    <a:pt x="323472" y="97169"/>
                  </a:moveTo>
                  <a:lnTo>
                    <a:pt x="606933" y="97169"/>
                  </a:lnTo>
                  <a:lnTo>
                    <a:pt x="606933" y="606087"/>
                  </a:lnTo>
                  <a:lnTo>
                    <a:pt x="485207" y="606087"/>
                  </a:lnTo>
                  <a:lnTo>
                    <a:pt x="485207" y="513974"/>
                  </a:lnTo>
                  <a:lnTo>
                    <a:pt x="445198" y="513974"/>
                  </a:lnTo>
                  <a:lnTo>
                    <a:pt x="445198" y="606087"/>
                  </a:lnTo>
                  <a:lnTo>
                    <a:pt x="323472" y="606087"/>
                  </a:lnTo>
                  <a:close/>
                  <a:moveTo>
                    <a:pt x="64421" y="77222"/>
                  </a:moveTo>
                  <a:lnTo>
                    <a:pt x="64421" y="117181"/>
                  </a:lnTo>
                  <a:lnTo>
                    <a:pt x="218970" y="117181"/>
                  </a:lnTo>
                  <a:lnTo>
                    <a:pt x="218970" y="77222"/>
                  </a:lnTo>
                  <a:close/>
                  <a:moveTo>
                    <a:pt x="0" y="0"/>
                  </a:moveTo>
                  <a:lnTo>
                    <a:pt x="283391" y="0"/>
                  </a:lnTo>
                  <a:lnTo>
                    <a:pt x="283391" y="606087"/>
                  </a:lnTo>
                  <a:lnTo>
                    <a:pt x="161752" y="606087"/>
                  </a:lnTo>
                  <a:lnTo>
                    <a:pt x="161752" y="513980"/>
                  </a:lnTo>
                  <a:lnTo>
                    <a:pt x="121739" y="513980"/>
                  </a:lnTo>
                  <a:lnTo>
                    <a:pt x="121739" y="606087"/>
                  </a:lnTo>
                  <a:lnTo>
                    <a:pt x="0" y="606087"/>
                  </a:ln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18"/>
            <p:cNvSpPr/>
            <p:nvPr/>
          </p:nvSpPr>
          <p:spPr>
            <a:xfrm>
              <a:off x="5362224" y="6078120"/>
              <a:ext cx="401184" cy="400624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94519" y="6077840"/>
            <a:ext cx="402964" cy="401184"/>
            <a:chOff x="5894519" y="6077840"/>
            <a:chExt cx="402964" cy="401184"/>
          </a:xfrm>
        </p:grpSpPr>
        <p:sp>
          <p:nvSpPr>
            <p:cNvPr id="40" name="椭圆 19"/>
            <p:cNvSpPr/>
            <p:nvPr/>
          </p:nvSpPr>
          <p:spPr>
            <a:xfrm>
              <a:off x="5968836" y="6149963"/>
              <a:ext cx="254330" cy="256938"/>
            </a:xfrm>
            <a:custGeom>
              <a:avLst/>
              <a:gdLst>
                <a:gd name="T0" fmla="*/ 4165 w 6033"/>
                <a:gd name="T1" fmla="*/ 3494 h 6104"/>
                <a:gd name="T2" fmla="*/ 4030 w 6033"/>
                <a:gd name="T3" fmla="*/ 2533 h 6104"/>
                <a:gd name="T4" fmla="*/ 4030 w 6033"/>
                <a:gd name="T5" fmla="*/ 2391 h 6104"/>
                <a:gd name="T6" fmla="*/ 3550 w 6033"/>
                <a:gd name="T7" fmla="*/ 2054 h 6104"/>
                <a:gd name="T8" fmla="*/ 2598 w 6033"/>
                <a:gd name="T9" fmla="*/ 1945 h 6104"/>
                <a:gd name="T10" fmla="*/ 2498 w 6033"/>
                <a:gd name="T11" fmla="*/ 1562 h 6104"/>
                <a:gd name="T12" fmla="*/ 1920 w 6033"/>
                <a:gd name="T13" fmla="*/ 1662 h 6104"/>
                <a:gd name="T14" fmla="*/ 1162 w 6033"/>
                <a:gd name="T15" fmla="*/ 2256 h 6104"/>
                <a:gd name="T16" fmla="*/ 826 w 6033"/>
                <a:gd name="T17" fmla="*/ 2063 h 6104"/>
                <a:gd name="T18" fmla="*/ 460 w 6033"/>
                <a:gd name="T19" fmla="*/ 2471 h 6104"/>
                <a:gd name="T20" fmla="*/ 679 w 6033"/>
                <a:gd name="T21" fmla="*/ 2731 h 6104"/>
                <a:gd name="T22" fmla="*/ 101 w 6033"/>
                <a:gd name="T23" fmla="*/ 3494 h 6104"/>
                <a:gd name="T24" fmla="*/ 0 w 6033"/>
                <a:gd name="T25" fmla="*/ 4071 h 6104"/>
                <a:gd name="T26" fmla="*/ 346 w 6033"/>
                <a:gd name="T27" fmla="*/ 4172 h 6104"/>
                <a:gd name="T28" fmla="*/ 480 w 6033"/>
                <a:gd name="T29" fmla="*/ 5124 h 6104"/>
                <a:gd name="T30" fmla="*/ 817 w 6033"/>
                <a:gd name="T31" fmla="*/ 5603 h 6104"/>
                <a:gd name="T32" fmla="*/ 959 w 6033"/>
                <a:gd name="T33" fmla="*/ 5603 h 6104"/>
                <a:gd name="T34" fmla="*/ 1920 w 6033"/>
                <a:gd name="T35" fmla="*/ 5763 h 6104"/>
                <a:gd name="T36" fmla="*/ 2021 w 6033"/>
                <a:gd name="T37" fmla="*/ 6104 h 6104"/>
                <a:gd name="T38" fmla="*/ 2598 w 6033"/>
                <a:gd name="T39" fmla="*/ 6004 h 6104"/>
                <a:gd name="T40" fmla="*/ 3382 w 6033"/>
                <a:gd name="T41" fmla="*/ 5435 h 6104"/>
                <a:gd name="T42" fmla="*/ 3701 w 6033"/>
                <a:gd name="T43" fmla="*/ 5612 h 6104"/>
                <a:gd name="T44" fmla="*/ 4038 w 6033"/>
                <a:gd name="T45" fmla="*/ 5133 h 6104"/>
                <a:gd name="T46" fmla="*/ 4173 w 6033"/>
                <a:gd name="T47" fmla="*/ 4172 h 6104"/>
                <a:gd name="T48" fmla="*/ 4543 w 6033"/>
                <a:gd name="T49" fmla="*/ 4071 h 6104"/>
                <a:gd name="T50" fmla="*/ 4443 w 6033"/>
                <a:gd name="T51" fmla="*/ 3494 h 6104"/>
                <a:gd name="T52" fmla="*/ 1214 w 6033"/>
                <a:gd name="T53" fmla="*/ 3833 h 6104"/>
                <a:gd name="T54" fmla="*/ 3330 w 6033"/>
                <a:gd name="T55" fmla="*/ 3833 h 6104"/>
                <a:gd name="T56" fmla="*/ 2674 w 6033"/>
                <a:gd name="T57" fmla="*/ 3833 h 6104"/>
                <a:gd name="T58" fmla="*/ 1870 w 6033"/>
                <a:gd name="T59" fmla="*/ 3833 h 6104"/>
                <a:gd name="T60" fmla="*/ 2674 w 6033"/>
                <a:gd name="T61" fmla="*/ 3833 h 6104"/>
                <a:gd name="T62" fmla="*/ 5843 w 6033"/>
                <a:gd name="T63" fmla="*/ 1525 h 6104"/>
                <a:gd name="T64" fmla="*/ 5990 w 6033"/>
                <a:gd name="T65" fmla="*/ 987 h 6104"/>
                <a:gd name="T66" fmla="*/ 5921 w 6033"/>
                <a:gd name="T67" fmla="*/ 659 h 6104"/>
                <a:gd name="T68" fmla="*/ 5699 w 6033"/>
                <a:gd name="T69" fmla="*/ 686 h 6104"/>
                <a:gd name="T70" fmla="*/ 5424 w 6033"/>
                <a:gd name="T71" fmla="*/ 204 h 6104"/>
                <a:gd name="T72" fmla="*/ 5394 w 6033"/>
                <a:gd name="T73" fmla="*/ 129 h 6104"/>
                <a:gd name="T74" fmla="*/ 5068 w 6033"/>
                <a:gd name="T75" fmla="*/ 51 h 6104"/>
                <a:gd name="T76" fmla="*/ 4540 w 6033"/>
                <a:gd name="T77" fmla="*/ 194 h 6104"/>
                <a:gd name="T78" fmla="*/ 4405 w 6033"/>
                <a:gd name="T79" fmla="*/ 12 h 6104"/>
                <a:gd name="T80" fmla="*/ 4120 w 6033"/>
                <a:gd name="T81" fmla="*/ 187 h 6104"/>
                <a:gd name="T82" fmla="*/ 3843 w 6033"/>
                <a:gd name="T83" fmla="*/ 663 h 6104"/>
                <a:gd name="T84" fmla="*/ 3624 w 6033"/>
                <a:gd name="T85" fmla="*/ 631 h 6104"/>
                <a:gd name="T86" fmla="*/ 3515 w 6033"/>
                <a:gd name="T87" fmla="*/ 925 h 6104"/>
                <a:gd name="T88" fmla="*/ 3687 w 6033"/>
                <a:gd name="T89" fmla="*/ 1017 h 6104"/>
                <a:gd name="T90" fmla="*/ 3541 w 6033"/>
                <a:gd name="T91" fmla="*/ 1545 h 6104"/>
                <a:gd name="T92" fmla="*/ 3610 w 6033"/>
                <a:gd name="T93" fmla="*/ 1872 h 6104"/>
                <a:gd name="T94" fmla="*/ 3814 w 6033"/>
                <a:gd name="T95" fmla="*/ 1853 h 6104"/>
                <a:gd name="T96" fmla="*/ 4087 w 6033"/>
                <a:gd name="T97" fmla="*/ 2330 h 6104"/>
                <a:gd name="T98" fmla="*/ 4367 w 6033"/>
                <a:gd name="T99" fmla="*/ 2513 h 6104"/>
                <a:gd name="T100" fmla="*/ 4442 w 6033"/>
                <a:gd name="T101" fmla="*/ 2483 h 6104"/>
                <a:gd name="T102" fmla="*/ 4986 w 6033"/>
                <a:gd name="T103" fmla="*/ 2365 h 6104"/>
                <a:gd name="T104" fmla="*/ 5112 w 6033"/>
                <a:gd name="T105" fmla="*/ 2525 h 6104"/>
                <a:gd name="T106" fmla="*/ 5397 w 6033"/>
                <a:gd name="T107" fmla="*/ 2350 h 6104"/>
                <a:gd name="T108" fmla="*/ 5693 w 6033"/>
                <a:gd name="T109" fmla="*/ 1882 h 6104"/>
                <a:gd name="T110" fmla="*/ 5900 w 6033"/>
                <a:gd name="T111" fmla="*/ 1909 h 6104"/>
                <a:gd name="T112" fmla="*/ 5978 w 6033"/>
                <a:gd name="T113" fmla="*/ 1583 h 6104"/>
                <a:gd name="T114" fmla="*/ 4203 w 6033"/>
                <a:gd name="T115" fmla="*/ 1489 h 6104"/>
                <a:gd name="T116" fmla="*/ 5327 w 6033"/>
                <a:gd name="T117" fmla="*/ 1042 h 6104"/>
                <a:gd name="T118" fmla="*/ 4979 w 6033"/>
                <a:gd name="T119" fmla="*/ 1181 h 6104"/>
                <a:gd name="T120" fmla="*/ 4552 w 6033"/>
                <a:gd name="T121" fmla="*/ 1351 h 6104"/>
                <a:gd name="T122" fmla="*/ 4979 w 6033"/>
                <a:gd name="T123" fmla="*/ 1181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33" h="6104">
                  <a:moveTo>
                    <a:pt x="4443" y="3494"/>
                  </a:moveTo>
                  <a:lnTo>
                    <a:pt x="4165" y="3494"/>
                  </a:lnTo>
                  <a:cubicBezTo>
                    <a:pt x="4112" y="3217"/>
                    <a:pt x="4000" y="2955"/>
                    <a:pt x="3836" y="2726"/>
                  </a:cubicBezTo>
                  <a:lnTo>
                    <a:pt x="4030" y="2533"/>
                  </a:lnTo>
                  <a:cubicBezTo>
                    <a:pt x="4048" y="2514"/>
                    <a:pt x="4059" y="2488"/>
                    <a:pt x="4059" y="2462"/>
                  </a:cubicBezTo>
                  <a:cubicBezTo>
                    <a:pt x="4059" y="2435"/>
                    <a:pt x="4048" y="2410"/>
                    <a:pt x="4030" y="2391"/>
                  </a:cubicBezTo>
                  <a:lnTo>
                    <a:pt x="3692" y="2054"/>
                  </a:lnTo>
                  <a:cubicBezTo>
                    <a:pt x="3653" y="2015"/>
                    <a:pt x="3590" y="2015"/>
                    <a:pt x="3550" y="2054"/>
                  </a:cubicBezTo>
                  <a:lnTo>
                    <a:pt x="3351" y="2253"/>
                  </a:lnTo>
                  <a:cubicBezTo>
                    <a:pt x="3125" y="2098"/>
                    <a:pt x="2867" y="1992"/>
                    <a:pt x="2598" y="1945"/>
                  </a:cubicBezTo>
                  <a:lnTo>
                    <a:pt x="2598" y="1662"/>
                  </a:lnTo>
                  <a:cubicBezTo>
                    <a:pt x="2598" y="1607"/>
                    <a:pt x="2553" y="1562"/>
                    <a:pt x="2498" y="1562"/>
                  </a:cubicBezTo>
                  <a:lnTo>
                    <a:pt x="2021" y="1562"/>
                  </a:lnTo>
                  <a:cubicBezTo>
                    <a:pt x="1965" y="1562"/>
                    <a:pt x="1920" y="1607"/>
                    <a:pt x="1920" y="1662"/>
                  </a:cubicBezTo>
                  <a:lnTo>
                    <a:pt x="1920" y="1945"/>
                  </a:lnTo>
                  <a:cubicBezTo>
                    <a:pt x="1649" y="1993"/>
                    <a:pt x="1390" y="2099"/>
                    <a:pt x="1162" y="2256"/>
                  </a:cubicBezTo>
                  <a:lnTo>
                    <a:pt x="968" y="2063"/>
                  </a:lnTo>
                  <a:cubicBezTo>
                    <a:pt x="929" y="2023"/>
                    <a:pt x="865" y="2023"/>
                    <a:pt x="826" y="2063"/>
                  </a:cubicBezTo>
                  <a:lnTo>
                    <a:pt x="489" y="2400"/>
                  </a:lnTo>
                  <a:cubicBezTo>
                    <a:pt x="470" y="2419"/>
                    <a:pt x="460" y="2444"/>
                    <a:pt x="460" y="2471"/>
                  </a:cubicBezTo>
                  <a:cubicBezTo>
                    <a:pt x="460" y="2497"/>
                    <a:pt x="470" y="2523"/>
                    <a:pt x="489" y="2542"/>
                  </a:cubicBezTo>
                  <a:lnTo>
                    <a:pt x="679" y="2731"/>
                  </a:lnTo>
                  <a:cubicBezTo>
                    <a:pt x="517" y="2959"/>
                    <a:pt x="406" y="3220"/>
                    <a:pt x="354" y="3494"/>
                  </a:cubicBezTo>
                  <a:lnTo>
                    <a:pt x="101" y="3494"/>
                  </a:lnTo>
                  <a:cubicBezTo>
                    <a:pt x="45" y="3494"/>
                    <a:pt x="0" y="3539"/>
                    <a:pt x="0" y="3594"/>
                  </a:cubicBezTo>
                  <a:lnTo>
                    <a:pt x="0" y="4071"/>
                  </a:lnTo>
                  <a:cubicBezTo>
                    <a:pt x="0" y="4127"/>
                    <a:pt x="45" y="4172"/>
                    <a:pt x="101" y="4172"/>
                  </a:cubicBezTo>
                  <a:lnTo>
                    <a:pt x="346" y="4172"/>
                  </a:lnTo>
                  <a:cubicBezTo>
                    <a:pt x="392" y="4448"/>
                    <a:pt x="498" y="4713"/>
                    <a:pt x="658" y="4946"/>
                  </a:cubicBezTo>
                  <a:lnTo>
                    <a:pt x="480" y="5124"/>
                  </a:lnTo>
                  <a:cubicBezTo>
                    <a:pt x="441" y="5163"/>
                    <a:pt x="441" y="5227"/>
                    <a:pt x="480" y="5266"/>
                  </a:cubicBezTo>
                  <a:lnTo>
                    <a:pt x="817" y="5603"/>
                  </a:lnTo>
                  <a:cubicBezTo>
                    <a:pt x="836" y="5622"/>
                    <a:pt x="862" y="5633"/>
                    <a:pt x="888" y="5633"/>
                  </a:cubicBezTo>
                  <a:cubicBezTo>
                    <a:pt x="915" y="5633"/>
                    <a:pt x="940" y="5622"/>
                    <a:pt x="959" y="5603"/>
                  </a:cubicBezTo>
                  <a:lnTo>
                    <a:pt x="1131" y="5431"/>
                  </a:lnTo>
                  <a:cubicBezTo>
                    <a:pt x="1367" y="5599"/>
                    <a:pt x="1636" y="5713"/>
                    <a:pt x="1920" y="5763"/>
                  </a:cubicBezTo>
                  <a:lnTo>
                    <a:pt x="1920" y="6004"/>
                  </a:lnTo>
                  <a:cubicBezTo>
                    <a:pt x="1920" y="6059"/>
                    <a:pt x="1965" y="6104"/>
                    <a:pt x="2021" y="6104"/>
                  </a:cubicBezTo>
                  <a:lnTo>
                    <a:pt x="2498" y="6104"/>
                  </a:lnTo>
                  <a:cubicBezTo>
                    <a:pt x="2553" y="6104"/>
                    <a:pt x="2598" y="6059"/>
                    <a:pt x="2598" y="6004"/>
                  </a:cubicBezTo>
                  <a:lnTo>
                    <a:pt x="2598" y="5763"/>
                  </a:lnTo>
                  <a:cubicBezTo>
                    <a:pt x="2880" y="5713"/>
                    <a:pt x="3148" y="5601"/>
                    <a:pt x="3382" y="5435"/>
                  </a:cubicBezTo>
                  <a:lnTo>
                    <a:pt x="3559" y="5612"/>
                  </a:lnTo>
                  <a:cubicBezTo>
                    <a:pt x="3597" y="5650"/>
                    <a:pt x="3664" y="5650"/>
                    <a:pt x="3701" y="5612"/>
                  </a:cubicBezTo>
                  <a:lnTo>
                    <a:pt x="4038" y="5275"/>
                  </a:lnTo>
                  <a:cubicBezTo>
                    <a:pt x="4078" y="5235"/>
                    <a:pt x="4078" y="5172"/>
                    <a:pt x="4038" y="5133"/>
                  </a:cubicBezTo>
                  <a:lnTo>
                    <a:pt x="3857" y="4951"/>
                  </a:lnTo>
                  <a:cubicBezTo>
                    <a:pt x="4019" y="4717"/>
                    <a:pt x="4126" y="4450"/>
                    <a:pt x="4173" y="4172"/>
                  </a:cubicBezTo>
                  <a:lnTo>
                    <a:pt x="4443" y="4172"/>
                  </a:lnTo>
                  <a:cubicBezTo>
                    <a:pt x="4498" y="4172"/>
                    <a:pt x="4543" y="4127"/>
                    <a:pt x="4543" y="4071"/>
                  </a:cubicBezTo>
                  <a:lnTo>
                    <a:pt x="4543" y="3594"/>
                  </a:lnTo>
                  <a:cubicBezTo>
                    <a:pt x="4543" y="3539"/>
                    <a:pt x="4498" y="3494"/>
                    <a:pt x="4443" y="3494"/>
                  </a:cubicBezTo>
                  <a:close/>
                  <a:moveTo>
                    <a:pt x="2272" y="4891"/>
                  </a:moveTo>
                  <a:cubicBezTo>
                    <a:pt x="1687" y="4891"/>
                    <a:pt x="1214" y="4417"/>
                    <a:pt x="1214" y="3833"/>
                  </a:cubicBezTo>
                  <a:cubicBezTo>
                    <a:pt x="1214" y="3248"/>
                    <a:pt x="1687" y="2775"/>
                    <a:pt x="2272" y="2775"/>
                  </a:cubicBezTo>
                  <a:cubicBezTo>
                    <a:pt x="2856" y="2775"/>
                    <a:pt x="3330" y="3248"/>
                    <a:pt x="3330" y="3833"/>
                  </a:cubicBezTo>
                  <a:cubicBezTo>
                    <a:pt x="3330" y="4417"/>
                    <a:pt x="2856" y="4891"/>
                    <a:pt x="2272" y="4891"/>
                  </a:cubicBezTo>
                  <a:close/>
                  <a:moveTo>
                    <a:pt x="2674" y="3833"/>
                  </a:moveTo>
                  <a:cubicBezTo>
                    <a:pt x="2674" y="4055"/>
                    <a:pt x="2494" y="4235"/>
                    <a:pt x="2272" y="4235"/>
                  </a:cubicBezTo>
                  <a:cubicBezTo>
                    <a:pt x="2050" y="4235"/>
                    <a:pt x="1870" y="4055"/>
                    <a:pt x="1870" y="3833"/>
                  </a:cubicBezTo>
                  <a:cubicBezTo>
                    <a:pt x="1870" y="3611"/>
                    <a:pt x="2050" y="3431"/>
                    <a:pt x="2272" y="3431"/>
                  </a:cubicBezTo>
                  <a:cubicBezTo>
                    <a:pt x="2494" y="3431"/>
                    <a:pt x="2674" y="3611"/>
                    <a:pt x="2674" y="3833"/>
                  </a:cubicBezTo>
                  <a:close/>
                  <a:moveTo>
                    <a:pt x="5978" y="1583"/>
                  </a:moveTo>
                  <a:lnTo>
                    <a:pt x="5843" y="1525"/>
                  </a:lnTo>
                  <a:cubicBezTo>
                    <a:pt x="5879" y="1366"/>
                    <a:pt x="5880" y="1202"/>
                    <a:pt x="5846" y="1044"/>
                  </a:cubicBezTo>
                  <a:lnTo>
                    <a:pt x="5990" y="987"/>
                  </a:lnTo>
                  <a:cubicBezTo>
                    <a:pt x="6019" y="975"/>
                    <a:pt x="6033" y="942"/>
                    <a:pt x="6022" y="913"/>
                  </a:cubicBezTo>
                  <a:lnTo>
                    <a:pt x="5921" y="659"/>
                  </a:lnTo>
                  <a:cubicBezTo>
                    <a:pt x="5909" y="630"/>
                    <a:pt x="5876" y="616"/>
                    <a:pt x="5846" y="627"/>
                  </a:cubicBezTo>
                  <a:lnTo>
                    <a:pt x="5699" y="686"/>
                  </a:lnTo>
                  <a:cubicBezTo>
                    <a:pt x="5612" y="550"/>
                    <a:pt x="5497" y="435"/>
                    <a:pt x="5362" y="348"/>
                  </a:cubicBezTo>
                  <a:lnTo>
                    <a:pt x="5424" y="204"/>
                  </a:lnTo>
                  <a:cubicBezTo>
                    <a:pt x="5430" y="190"/>
                    <a:pt x="5430" y="175"/>
                    <a:pt x="5424" y="160"/>
                  </a:cubicBezTo>
                  <a:cubicBezTo>
                    <a:pt x="5419" y="146"/>
                    <a:pt x="5408" y="135"/>
                    <a:pt x="5394" y="129"/>
                  </a:cubicBezTo>
                  <a:lnTo>
                    <a:pt x="5144" y="21"/>
                  </a:lnTo>
                  <a:cubicBezTo>
                    <a:pt x="5115" y="9"/>
                    <a:pt x="5081" y="22"/>
                    <a:pt x="5068" y="51"/>
                  </a:cubicBezTo>
                  <a:lnTo>
                    <a:pt x="5005" y="199"/>
                  </a:lnTo>
                  <a:cubicBezTo>
                    <a:pt x="4851" y="164"/>
                    <a:pt x="4693" y="163"/>
                    <a:pt x="4540" y="194"/>
                  </a:cubicBezTo>
                  <a:lnTo>
                    <a:pt x="4480" y="44"/>
                  </a:lnTo>
                  <a:cubicBezTo>
                    <a:pt x="4468" y="15"/>
                    <a:pt x="4435" y="0"/>
                    <a:pt x="4405" y="12"/>
                  </a:cubicBezTo>
                  <a:lnTo>
                    <a:pt x="4152" y="113"/>
                  </a:lnTo>
                  <a:cubicBezTo>
                    <a:pt x="4123" y="125"/>
                    <a:pt x="4108" y="158"/>
                    <a:pt x="4120" y="187"/>
                  </a:cubicBezTo>
                  <a:lnTo>
                    <a:pt x="4180" y="337"/>
                  </a:lnTo>
                  <a:cubicBezTo>
                    <a:pt x="4046" y="420"/>
                    <a:pt x="3931" y="532"/>
                    <a:pt x="3843" y="663"/>
                  </a:cubicBezTo>
                  <a:lnTo>
                    <a:pt x="3699" y="601"/>
                  </a:lnTo>
                  <a:cubicBezTo>
                    <a:pt x="3670" y="589"/>
                    <a:pt x="3636" y="602"/>
                    <a:pt x="3624" y="631"/>
                  </a:cubicBezTo>
                  <a:lnTo>
                    <a:pt x="3516" y="881"/>
                  </a:lnTo>
                  <a:cubicBezTo>
                    <a:pt x="3510" y="896"/>
                    <a:pt x="3510" y="911"/>
                    <a:pt x="3515" y="925"/>
                  </a:cubicBezTo>
                  <a:cubicBezTo>
                    <a:pt x="3521" y="940"/>
                    <a:pt x="3532" y="951"/>
                    <a:pt x="3546" y="957"/>
                  </a:cubicBezTo>
                  <a:lnTo>
                    <a:pt x="3687" y="1017"/>
                  </a:lnTo>
                  <a:cubicBezTo>
                    <a:pt x="3649" y="1173"/>
                    <a:pt x="3645" y="1334"/>
                    <a:pt x="3675" y="1491"/>
                  </a:cubicBezTo>
                  <a:lnTo>
                    <a:pt x="3541" y="1545"/>
                  </a:lnTo>
                  <a:cubicBezTo>
                    <a:pt x="3512" y="1556"/>
                    <a:pt x="3497" y="1590"/>
                    <a:pt x="3509" y="1619"/>
                  </a:cubicBezTo>
                  <a:lnTo>
                    <a:pt x="3610" y="1872"/>
                  </a:lnTo>
                  <a:cubicBezTo>
                    <a:pt x="3621" y="1902"/>
                    <a:pt x="3655" y="1916"/>
                    <a:pt x="3684" y="1904"/>
                  </a:cubicBezTo>
                  <a:lnTo>
                    <a:pt x="3814" y="1853"/>
                  </a:lnTo>
                  <a:cubicBezTo>
                    <a:pt x="3897" y="1990"/>
                    <a:pt x="4009" y="2108"/>
                    <a:pt x="4143" y="2198"/>
                  </a:cubicBezTo>
                  <a:lnTo>
                    <a:pt x="4087" y="2330"/>
                  </a:lnTo>
                  <a:cubicBezTo>
                    <a:pt x="4074" y="2359"/>
                    <a:pt x="4087" y="2393"/>
                    <a:pt x="4117" y="2405"/>
                  </a:cubicBezTo>
                  <a:lnTo>
                    <a:pt x="4367" y="2513"/>
                  </a:lnTo>
                  <a:cubicBezTo>
                    <a:pt x="4381" y="2519"/>
                    <a:pt x="4397" y="2519"/>
                    <a:pt x="4411" y="2514"/>
                  </a:cubicBezTo>
                  <a:cubicBezTo>
                    <a:pt x="4425" y="2508"/>
                    <a:pt x="4436" y="2497"/>
                    <a:pt x="4442" y="2483"/>
                  </a:cubicBezTo>
                  <a:lnTo>
                    <a:pt x="4497" y="2355"/>
                  </a:lnTo>
                  <a:cubicBezTo>
                    <a:pt x="4658" y="2395"/>
                    <a:pt x="4825" y="2398"/>
                    <a:pt x="4986" y="2365"/>
                  </a:cubicBezTo>
                  <a:lnTo>
                    <a:pt x="5037" y="2493"/>
                  </a:lnTo>
                  <a:cubicBezTo>
                    <a:pt x="5049" y="2522"/>
                    <a:pt x="5082" y="2537"/>
                    <a:pt x="5112" y="2525"/>
                  </a:cubicBezTo>
                  <a:lnTo>
                    <a:pt x="5365" y="2424"/>
                  </a:lnTo>
                  <a:cubicBezTo>
                    <a:pt x="5394" y="2413"/>
                    <a:pt x="5409" y="2379"/>
                    <a:pt x="5397" y="2350"/>
                  </a:cubicBezTo>
                  <a:lnTo>
                    <a:pt x="5346" y="2222"/>
                  </a:lnTo>
                  <a:cubicBezTo>
                    <a:pt x="5485" y="2136"/>
                    <a:pt x="5604" y="2020"/>
                    <a:pt x="5693" y="1882"/>
                  </a:cubicBezTo>
                  <a:lnTo>
                    <a:pt x="5825" y="1939"/>
                  </a:lnTo>
                  <a:cubicBezTo>
                    <a:pt x="5852" y="1951"/>
                    <a:pt x="5888" y="1937"/>
                    <a:pt x="5900" y="1909"/>
                  </a:cubicBezTo>
                  <a:lnTo>
                    <a:pt x="6008" y="1658"/>
                  </a:lnTo>
                  <a:cubicBezTo>
                    <a:pt x="6020" y="1629"/>
                    <a:pt x="6007" y="1595"/>
                    <a:pt x="5978" y="1583"/>
                  </a:cubicBezTo>
                  <a:close/>
                  <a:moveTo>
                    <a:pt x="4989" y="1828"/>
                  </a:moveTo>
                  <a:cubicBezTo>
                    <a:pt x="4678" y="1951"/>
                    <a:pt x="4327" y="1800"/>
                    <a:pt x="4203" y="1489"/>
                  </a:cubicBezTo>
                  <a:cubicBezTo>
                    <a:pt x="4080" y="1179"/>
                    <a:pt x="4231" y="828"/>
                    <a:pt x="4542" y="704"/>
                  </a:cubicBezTo>
                  <a:cubicBezTo>
                    <a:pt x="4852" y="581"/>
                    <a:pt x="5204" y="732"/>
                    <a:pt x="5327" y="1042"/>
                  </a:cubicBezTo>
                  <a:cubicBezTo>
                    <a:pt x="5451" y="1353"/>
                    <a:pt x="5299" y="1704"/>
                    <a:pt x="4989" y="1828"/>
                  </a:cubicBezTo>
                  <a:close/>
                  <a:moveTo>
                    <a:pt x="4979" y="1181"/>
                  </a:moveTo>
                  <a:cubicBezTo>
                    <a:pt x="5025" y="1299"/>
                    <a:pt x="4968" y="1432"/>
                    <a:pt x="4850" y="1479"/>
                  </a:cubicBezTo>
                  <a:cubicBezTo>
                    <a:pt x="4732" y="1526"/>
                    <a:pt x="4599" y="1468"/>
                    <a:pt x="4552" y="1351"/>
                  </a:cubicBezTo>
                  <a:cubicBezTo>
                    <a:pt x="4505" y="1233"/>
                    <a:pt x="4563" y="1099"/>
                    <a:pt x="4680" y="1053"/>
                  </a:cubicBezTo>
                  <a:cubicBezTo>
                    <a:pt x="4798" y="1006"/>
                    <a:pt x="4932" y="1063"/>
                    <a:pt x="4979" y="1181"/>
                  </a:cubicBezTo>
                  <a:close/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19"/>
            <p:cNvSpPr/>
            <p:nvPr/>
          </p:nvSpPr>
          <p:spPr>
            <a:xfrm>
              <a:off x="5894519" y="6077840"/>
              <a:ext cx="402964" cy="401184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428593" y="6076950"/>
            <a:ext cx="401184" cy="402964"/>
            <a:chOff x="6428593" y="6076950"/>
            <a:chExt cx="401184" cy="402964"/>
          </a:xfrm>
        </p:grpSpPr>
        <p:sp>
          <p:nvSpPr>
            <p:cNvPr id="41" name="椭圆 20"/>
            <p:cNvSpPr/>
            <p:nvPr/>
          </p:nvSpPr>
          <p:spPr>
            <a:xfrm>
              <a:off x="6500716" y="6162584"/>
              <a:ext cx="256938" cy="231696"/>
            </a:xfrm>
            <a:custGeom>
              <a:avLst/>
              <a:gdLst>
                <a:gd name="connsiteX0" fmla="*/ 521432 w 608344"/>
                <a:gd name="connsiteY0" fmla="*/ 370453 h 548582"/>
                <a:gd name="connsiteX1" fmla="*/ 465737 w 608344"/>
                <a:gd name="connsiteY1" fmla="*/ 425787 h 548582"/>
                <a:gd name="connsiteX2" fmla="*/ 442491 w 608344"/>
                <a:gd name="connsiteY2" fmla="*/ 402479 h 548582"/>
                <a:gd name="connsiteX3" fmla="*/ 418201 w 608344"/>
                <a:gd name="connsiteY3" fmla="*/ 426545 h 548582"/>
                <a:gd name="connsiteX4" fmla="*/ 441447 w 608344"/>
                <a:gd name="connsiteY4" fmla="*/ 449948 h 548582"/>
                <a:gd name="connsiteX5" fmla="*/ 465642 w 608344"/>
                <a:gd name="connsiteY5" fmla="*/ 474204 h 548582"/>
                <a:gd name="connsiteX6" fmla="*/ 489932 w 608344"/>
                <a:gd name="connsiteY6" fmla="*/ 450043 h 548582"/>
                <a:gd name="connsiteX7" fmla="*/ 545532 w 608344"/>
                <a:gd name="connsiteY7" fmla="*/ 394709 h 548582"/>
                <a:gd name="connsiteX8" fmla="*/ 481962 w 608344"/>
                <a:gd name="connsiteY8" fmla="*/ 296170 h 548582"/>
                <a:gd name="connsiteX9" fmla="*/ 608344 w 608344"/>
                <a:gd name="connsiteY9" fmla="*/ 422376 h 548582"/>
                <a:gd name="connsiteX10" fmla="*/ 481962 w 608344"/>
                <a:gd name="connsiteY10" fmla="*/ 548582 h 548582"/>
                <a:gd name="connsiteX11" fmla="*/ 355579 w 608344"/>
                <a:gd name="connsiteY11" fmla="*/ 422376 h 548582"/>
                <a:gd name="connsiteX12" fmla="*/ 481962 w 608344"/>
                <a:gd name="connsiteY12" fmla="*/ 296170 h 548582"/>
                <a:gd name="connsiteX13" fmla="*/ 255835 w 608344"/>
                <a:gd name="connsiteY13" fmla="*/ 446 h 548582"/>
                <a:gd name="connsiteX14" fmla="*/ 317801 w 608344"/>
                <a:gd name="connsiteY14" fmla="*/ 13616 h 548582"/>
                <a:gd name="connsiteX15" fmla="*/ 348072 w 608344"/>
                <a:gd name="connsiteY15" fmla="*/ 41661 h 548582"/>
                <a:gd name="connsiteX16" fmla="*/ 381190 w 608344"/>
                <a:gd name="connsiteY16" fmla="*/ 146831 h 548582"/>
                <a:gd name="connsiteX17" fmla="*/ 378913 w 608344"/>
                <a:gd name="connsiteY17" fmla="*/ 156211 h 548582"/>
                <a:gd name="connsiteX18" fmla="*/ 387833 w 608344"/>
                <a:gd name="connsiteY18" fmla="*/ 200458 h 548582"/>
                <a:gd name="connsiteX19" fmla="*/ 366387 w 608344"/>
                <a:gd name="connsiteY19" fmla="*/ 237694 h 548582"/>
                <a:gd name="connsiteX20" fmla="*/ 351393 w 608344"/>
                <a:gd name="connsiteY20" fmla="*/ 278720 h 548582"/>
                <a:gd name="connsiteX21" fmla="*/ 351393 w 608344"/>
                <a:gd name="connsiteY21" fmla="*/ 322873 h 548582"/>
                <a:gd name="connsiteX22" fmla="*/ 317611 w 608344"/>
                <a:gd name="connsiteY22" fmla="*/ 422358 h 548582"/>
                <a:gd name="connsiteX23" fmla="*/ 376635 w 608344"/>
                <a:gd name="connsiteY23" fmla="*/ 548088 h 548582"/>
                <a:gd name="connsiteX24" fmla="*/ 26855 w 608344"/>
                <a:gd name="connsiteY24" fmla="*/ 548088 h 548582"/>
                <a:gd name="connsiteX25" fmla="*/ 0 w 608344"/>
                <a:gd name="connsiteY25" fmla="*/ 521274 h 548582"/>
                <a:gd name="connsiteX26" fmla="*/ 0 w 608344"/>
                <a:gd name="connsiteY26" fmla="*/ 473806 h 548582"/>
                <a:gd name="connsiteX27" fmla="*/ 19453 w 608344"/>
                <a:gd name="connsiteY27" fmla="*/ 432969 h 548582"/>
                <a:gd name="connsiteX28" fmla="*/ 173751 w 608344"/>
                <a:gd name="connsiteY28" fmla="*/ 334242 h 548582"/>
                <a:gd name="connsiteX29" fmla="*/ 176408 w 608344"/>
                <a:gd name="connsiteY29" fmla="*/ 329884 h 548582"/>
                <a:gd name="connsiteX30" fmla="*/ 176408 w 608344"/>
                <a:gd name="connsiteY30" fmla="*/ 278720 h 548582"/>
                <a:gd name="connsiteX31" fmla="*/ 161320 w 608344"/>
                <a:gd name="connsiteY31" fmla="*/ 237694 h 548582"/>
                <a:gd name="connsiteX32" fmla="*/ 139969 w 608344"/>
                <a:gd name="connsiteY32" fmla="*/ 200458 h 548582"/>
                <a:gd name="connsiteX33" fmla="*/ 148320 w 608344"/>
                <a:gd name="connsiteY33" fmla="*/ 156211 h 548582"/>
                <a:gd name="connsiteX34" fmla="*/ 146042 w 608344"/>
                <a:gd name="connsiteY34" fmla="*/ 146736 h 548582"/>
                <a:gd name="connsiteX35" fmla="*/ 145758 w 608344"/>
                <a:gd name="connsiteY35" fmla="*/ 95099 h 548582"/>
                <a:gd name="connsiteX36" fmla="*/ 176029 w 608344"/>
                <a:gd name="connsiteY36" fmla="*/ 42135 h 548582"/>
                <a:gd name="connsiteX37" fmla="*/ 203928 w 608344"/>
                <a:gd name="connsiteY37" fmla="*/ 19017 h 548582"/>
                <a:gd name="connsiteX38" fmla="*/ 231162 w 608344"/>
                <a:gd name="connsiteY38" fmla="*/ 5089 h 548582"/>
                <a:gd name="connsiteX39" fmla="*/ 255835 w 608344"/>
                <a:gd name="connsiteY39" fmla="*/ 446 h 548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08344" h="548582">
                  <a:moveTo>
                    <a:pt x="521432" y="370453"/>
                  </a:moveTo>
                  <a:lnTo>
                    <a:pt x="465737" y="425787"/>
                  </a:lnTo>
                  <a:lnTo>
                    <a:pt x="442491" y="402479"/>
                  </a:lnTo>
                  <a:lnTo>
                    <a:pt x="418201" y="426545"/>
                  </a:lnTo>
                  <a:lnTo>
                    <a:pt x="441447" y="449948"/>
                  </a:lnTo>
                  <a:lnTo>
                    <a:pt x="465642" y="474204"/>
                  </a:lnTo>
                  <a:lnTo>
                    <a:pt x="489932" y="450043"/>
                  </a:lnTo>
                  <a:lnTo>
                    <a:pt x="545532" y="394709"/>
                  </a:lnTo>
                  <a:close/>
                  <a:moveTo>
                    <a:pt x="481962" y="296170"/>
                  </a:moveTo>
                  <a:cubicBezTo>
                    <a:pt x="551795" y="296170"/>
                    <a:pt x="608344" y="352641"/>
                    <a:pt x="608344" y="422376"/>
                  </a:cubicBezTo>
                  <a:cubicBezTo>
                    <a:pt x="608344" y="492111"/>
                    <a:pt x="551795" y="548582"/>
                    <a:pt x="481962" y="548582"/>
                  </a:cubicBezTo>
                  <a:cubicBezTo>
                    <a:pt x="412129" y="548582"/>
                    <a:pt x="355579" y="492111"/>
                    <a:pt x="355579" y="422376"/>
                  </a:cubicBezTo>
                  <a:cubicBezTo>
                    <a:pt x="355579" y="352641"/>
                    <a:pt x="412129" y="296170"/>
                    <a:pt x="481962" y="296170"/>
                  </a:cubicBezTo>
                  <a:close/>
                  <a:moveTo>
                    <a:pt x="255835" y="446"/>
                  </a:moveTo>
                  <a:cubicBezTo>
                    <a:pt x="282785" y="-1828"/>
                    <a:pt x="303187" y="4899"/>
                    <a:pt x="317801" y="13616"/>
                  </a:cubicBezTo>
                  <a:cubicBezTo>
                    <a:pt x="339721" y="25744"/>
                    <a:pt x="348072" y="41661"/>
                    <a:pt x="348072" y="41661"/>
                  </a:cubicBezTo>
                  <a:cubicBezTo>
                    <a:pt x="348072" y="41661"/>
                    <a:pt x="398176" y="45167"/>
                    <a:pt x="381190" y="146831"/>
                  </a:cubicBezTo>
                  <a:cubicBezTo>
                    <a:pt x="380621" y="149863"/>
                    <a:pt x="379862" y="153085"/>
                    <a:pt x="378913" y="156211"/>
                  </a:cubicBezTo>
                  <a:cubicBezTo>
                    <a:pt x="388592" y="156211"/>
                    <a:pt x="398271" y="163507"/>
                    <a:pt x="387833" y="200458"/>
                  </a:cubicBezTo>
                  <a:cubicBezTo>
                    <a:pt x="379672" y="229262"/>
                    <a:pt x="372080" y="237221"/>
                    <a:pt x="366387" y="237694"/>
                  </a:cubicBezTo>
                  <a:cubicBezTo>
                    <a:pt x="364394" y="250675"/>
                    <a:pt x="359175" y="265076"/>
                    <a:pt x="351393" y="278720"/>
                  </a:cubicBezTo>
                  <a:lnTo>
                    <a:pt x="351393" y="322873"/>
                  </a:lnTo>
                  <a:cubicBezTo>
                    <a:pt x="330232" y="350539"/>
                    <a:pt x="317611" y="385027"/>
                    <a:pt x="317611" y="422358"/>
                  </a:cubicBezTo>
                  <a:cubicBezTo>
                    <a:pt x="317611" y="472764"/>
                    <a:pt x="340480" y="518053"/>
                    <a:pt x="376635" y="548088"/>
                  </a:cubicBezTo>
                  <a:lnTo>
                    <a:pt x="26855" y="548088"/>
                  </a:lnTo>
                  <a:cubicBezTo>
                    <a:pt x="12052" y="548088"/>
                    <a:pt x="0" y="536055"/>
                    <a:pt x="0" y="521274"/>
                  </a:cubicBezTo>
                  <a:lnTo>
                    <a:pt x="0" y="473806"/>
                  </a:lnTo>
                  <a:cubicBezTo>
                    <a:pt x="0" y="457983"/>
                    <a:pt x="7212" y="443013"/>
                    <a:pt x="19453" y="432969"/>
                  </a:cubicBezTo>
                  <a:cubicBezTo>
                    <a:pt x="86638" y="377921"/>
                    <a:pt x="159043" y="341443"/>
                    <a:pt x="173751" y="334242"/>
                  </a:cubicBezTo>
                  <a:cubicBezTo>
                    <a:pt x="175365" y="333484"/>
                    <a:pt x="176408" y="331779"/>
                    <a:pt x="176408" y="329884"/>
                  </a:cubicBezTo>
                  <a:lnTo>
                    <a:pt x="176408" y="278720"/>
                  </a:lnTo>
                  <a:cubicBezTo>
                    <a:pt x="168437" y="265076"/>
                    <a:pt x="163313" y="250675"/>
                    <a:pt x="161320" y="237694"/>
                  </a:cubicBezTo>
                  <a:cubicBezTo>
                    <a:pt x="155627" y="237221"/>
                    <a:pt x="148035" y="229072"/>
                    <a:pt x="139969" y="200458"/>
                  </a:cubicBezTo>
                  <a:cubicBezTo>
                    <a:pt x="129531" y="164170"/>
                    <a:pt x="138925" y="156496"/>
                    <a:pt x="148320" y="156211"/>
                  </a:cubicBezTo>
                  <a:cubicBezTo>
                    <a:pt x="147371" y="153085"/>
                    <a:pt x="146612" y="149863"/>
                    <a:pt x="146042" y="146736"/>
                  </a:cubicBezTo>
                  <a:cubicBezTo>
                    <a:pt x="142436" y="128450"/>
                    <a:pt x="141487" y="111396"/>
                    <a:pt x="145758" y="95099"/>
                  </a:cubicBezTo>
                  <a:cubicBezTo>
                    <a:pt x="150787" y="73212"/>
                    <a:pt x="162744" y="55684"/>
                    <a:pt x="176029" y="42135"/>
                  </a:cubicBezTo>
                  <a:cubicBezTo>
                    <a:pt x="184379" y="33134"/>
                    <a:pt x="193869" y="25459"/>
                    <a:pt x="203928" y="19017"/>
                  </a:cubicBezTo>
                  <a:cubicBezTo>
                    <a:pt x="212183" y="13332"/>
                    <a:pt x="221293" y="8405"/>
                    <a:pt x="231162" y="5089"/>
                  </a:cubicBezTo>
                  <a:cubicBezTo>
                    <a:pt x="238849" y="2625"/>
                    <a:pt x="247105" y="825"/>
                    <a:pt x="255835" y="446"/>
                  </a:cubicBezTo>
                  <a:close/>
                </a:path>
              </a:pathLst>
            </a:custGeom>
            <a:gradFill>
              <a:gsLst>
                <a:gs pos="0">
                  <a:srgbClr val="F87038"/>
                </a:gs>
                <a:gs pos="38000">
                  <a:srgbClr val="F35C49"/>
                </a:gs>
                <a:gs pos="18000">
                  <a:srgbClr val="FD6743"/>
                </a:gs>
                <a:gs pos="56000">
                  <a:srgbClr val="EE5058"/>
                </a:gs>
                <a:gs pos="95413">
                  <a:srgbClr val="D72171"/>
                </a:gs>
                <a:gs pos="66000">
                  <a:srgbClr val="E64866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20"/>
            <p:cNvSpPr/>
            <p:nvPr/>
          </p:nvSpPr>
          <p:spPr>
            <a:xfrm>
              <a:off x="6428593" y="6076950"/>
              <a:ext cx="401184" cy="402964"/>
            </a:xfrm>
            <a:prstGeom prst="ellipse">
              <a:avLst/>
            </a:prstGeom>
            <a:noFill/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84AE2CF9-2951-4228-8F47-D8F49C8CEA07}"/>
              </a:ext>
            </a:extLst>
          </p:cNvPr>
          <p:cNvSpPr txBox="1"/>
          <p:nvPr/>
        </p:nvSpPr>
        <p:spPr>
          <a:xfrm>
            <a:off x="7958394" y="53912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67C8450-BB70-4020-86C5-6B3B0E8E830E}"/>
              </a:ext>
            </a:extLst>
          </p:cNvPr>
          <p:cNvSpPr txBox="1"/>
          <p:nvPr/>
        </p:nvSpPr>
        <p:spPr>
          <a:xfrm>
            <a:off x="9172660" y="53912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0333AEBE-7432-4BA0-ADE2-ACE38DBD6551}"/>
              </a:ext>
            </a:extLst>
          </p:cNvPr>
          <p:cNvSpPr txBox="1"/>
          <p:nvPr/>
        </p:nvSpPr>
        <p:spPr>
          <a:xfrm>
            <a:off x="10386925" y="53912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36B26A84-E20A-48AC-B3DB-975542B892A7}"/>
              </a:ext>
            </a:extLst>
          </p:cNvPr>
          <p:cNvGrpSpPr/>
          <p:nvPr/>
        </p:nvGrpSpPr>
        <p:grpSpPr>
          <a:xfrm>
            <a:off x="8653775" y="5403705"/>
            <a:ext cx="1240963" cy="322568"/>
            <a:chOff x="8653775" y="5403705"/>
            <a:chExt cx="1240963" cy="322568"/>
          </a:xfrm>
        </p:grpSpPr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B75A13BD-FA94-4A8D-9CA1-C2EB16CC0D6B}"/>
                </a:ext>
              </a:extLst>
            </p:cNvPr>
            <p:cNvSpPr/>
            <p:nvPr/>
          </p:nvSpPr>
          <p:spPr>
            <a:xfrm>
              <a:off x="8653775" y="5403705"/>
              <a:ext cx="1240963" cy="32256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275ACFC6-B7F7-4DE5-BE82-AFA37B32CB4B}"/>
                </a:ext>
              </a:extLst>
            </p:cNvPr>
            <p:cNvSpPr txBox="1"/>
            <p:nvPr/>
          </p:nvSpPr>
          <p:spPr>
            <a:xfrm>
              <a:off x="8732280" y="5403705"/>
              <a:ext cx="10839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jpppt.com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9CD2D016-0AC6-4505-AEC2-EA57EC0C7128}"/>
              </a:ext>
            </a:extLst>
          </p:cNvPr>
          <p:cNvGrpSpPr/>
          <p:nvPr/>
        </p:nvGrpSpPr>
        <p:grpSpPr>
          <a:xfrm>
            <a:off x="10065444" y="5403705"/>
            <a:ext cx="1240963" cy="338554"/>
            <a:chOff x="10065444" y="5403705"/>
            <a:chExt cx="1240963" cy="338554"/>
          </a:xfrm>
        </p:grpSpPr>
        <p:sp>
          <p:nvSpPr>
            <p:cNvPr id="53" name="矩形: 圆角 52">
              <a:extLst>
                <a:ext uri="{FF2B5EF4-FFF2-40B4-BE49-F238E27FC236}">
                  <a16:creationId xmlns:a16="http://schemas.microsoft.com/office/drawing/2014/main" id="{E34FC83C-EF69-413C-97C1-99CC6F9EBC23}"/>
                </a:ext>
              </a:extLst>
            </p:cNvPr>
            <p:cNvSpPr/>
            <p:nvPr/>
          </p:nvSpPr>
          <p:spPr>
            <a:xfrm>
              <a:off x="10065444" y="5403705"/>
              <a:ext cx="1240963" cy="32256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B6B3E"/>
                </a:gs>
                <a:gs pos="37000">
                  <a:srgbClr val="ED4F59"/>
                </a:gs>
                <a:gs pos="72000">
                  <a:srgbClr val="F15650"/>
                </a:gs>
                <a:gs pos="100000">
                  <a:srgbClr val="D7217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文本框 53">
              <a:extLst>
                <a:ext uri="{FF2B5EF4-FFF2-40B4-BE49-F238E27FC236}">
                  <a16:creationId xmlns:a16="http://schemas.microsoft.com/office/drawing/2014/main" id="{37DCCBA5-BB3F-44A6-A6B4-0368892ADC70}"/>
                </a:ext>
              </a:extLst>
            </p:cNvPr>
            <p:cNvSpPr txBox="1"/>
            <p:nvPr/>
          </p:nvSpPr>
          <p:spPr>
            <a:xfrm>
              <a:off x="10273115" y="5403705"/>
              <a:ext cx="9875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cs typeface="+mn-ea"/>
                  <a:sym typeface="+mn-lt"/>
                </a:rPr>
                <a:t>20XX.11</a:t>
              </a:r>
            </a:p>
          </p:txBody>
        </p:sp>
      </p:grpSp>
      <p:sp>
        <p:nvSpPr>
          <p:cNvPr id="55" name="TextBox 3">
            <a:hlinkClick r:id="rId5"/>
            <a:extLst>
              <a:ext uri="{FF2B5EF4-FFF2-40B4-BE49-F238E27FC236}">
                <a16:creationId xmlns:a16="http://schemas.microsoft.com/office/drawing/2014/main" id="{145B29FB-789A-4E4C-9687-321A07DDCC96}"/>
              </a:ext>
            </a:extLst>
          </p:cNvPr>
          <p:cNvSpPr txBox="1"/>
          <p:nvPr/>
        </p:nvSpPr>
        <p:spPr>
          <a:xfrm>
            <a:off x="6829777" y="616389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00"/>
                            </p:stCondLst>
                            <p:childTnLst>
                              <p:par>
                                <p:cTn id="5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350"/>
                            </p:stCondLst>
                            <p:childTnLst>
                              <p:par>
                                <p:cTn id="6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1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650"/>
                            </p:stCondLst>
                            <p:childTnLst>
                              <p:par>
                                <p:cTn id="7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15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650"/>
                            </p:stCondLst>
                            <p:childTnLst>
                              <p:par>
                                <p:cTn id="8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650"/>
                            </p:stCondLst>
                            <p:childTnLst>
                              <p:par>
                                <p:cTn id="9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5" grpId="0" bldLvl="0" animBg="1"/>
      <p:bldP spid="7" grpId="0" bldLvl="0" animBg="1"/>
      <p:bldP spid="8" grpId="0" bldLvl="0" animBg="1"/>
      <p:bldP spid="9" grpId="0" bldLvl="0" animBg="1"/>
      <p:bldP spid="11" grpId="0" bldLvl="0" animBg="1"/>
      <p:bldP spid="32" grpId="0"/>
      <p:bldP spid="33" grpId="0"/>
      <p:bldP spid="45" grpId="0"/>
      <p:bldP spid="46" grpId="0"/>
      <p:bldP spid="4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3182708"/>
            <a:ext cx="76055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altLang="ja-JP" sz="180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https://www.instagram.com/</a:t>
            </a:r>
            <a:r>
              <a:rPr lang="en-US" altLang="zh-CN" sz="1800" dirty="0" err="1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slidesfree</a:t>
            </a:r>
            <a:r>
              <a:rPr lang="es-CO" altLang="ja-JP" sz="180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/ </a:t>
            </a:r>
            <a:endParaRPr lang="es-CO" altLang="ja-JP" sz="18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D7217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lang="es-CO" altLang="ja-JP" sz="1800" dirty="0">
              <a:solidFill>
                <a:srgbClr val="D7217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FA6C3D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lang="es-CO" altLang="ja-JP" sz="1800" dirty="0">
              <a:solidFill>
                <a:srgbClr val="FA6C3D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8"/>
              </a:rPr>
              <a:t>https://www.youtube.com/channel/UCdDW77rhEfG4hzWmlBBnfTQ</a:t>
            </a:r>
            <a:endParaRPr lang="es-CO" altLang="ja-JP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CO" altLang="ja-JP" sz="18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altLang="ja-JP" sz="1800" dirty="0">
                <a:solidFill>
                  <a:srgbClr val="D7217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lang="es-CO" altLang="ja-JP" sz="1800" dirty="0">
              <a:solidFill>
                <a:srgbClr val="D7217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Completion of operations</a:t>
              </a:r>
            </a:p>
          </p:txBody>
        </p:sp>
      </p:grpSp>
      <p:graphicFrame>
        <p:nvGraphicFramePr>
          <p:cNvPr id="11" name="Chart 142"/>
          <p:cNvGraphicFramePr/>
          <p:nvPr/>
        </p:nvGraphicFramePr>
        <p:xfrm>
          <a:off x="1960338" y="2492148"/>
          <a:ext cx="1826156" cy="1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44"/>
          <p:cNvSpPr txBox="1"/>
          <p:nvPr/>
        </p:nvSpPr>
        <p:spPr>
          <a:xfrm>
            <a:off x="2379531" y="3127359"/>
            <a:ext cx="98296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gradFill>
                  <a:gsLst>
                    <a:gs pos="50000">
                      <a:srgbClr val="3323B1"/>
                    </a:gs>
                    <a:gs pos="57000">
                      <a:srgbClr val="D9276F"/>
                    </a:gs>
                  </a:gsLst>
                  <a:lin ang="5400000" scaled="1"/>
                </a:gradFill>
                <a:cs typeface="+mn-ea"/>
                <a:sym typeface="+mn-lt"/>
              </a:rPr>
              <a:t>230.9</a:t>
            </a:r>
            <a:endParaRPr lang="zh-CN" altLang="en-US" sz="2400" dirty="0">
              <a:gradFill>
                <a:gsLst>
                  <a:gs pos="50000">
                    <a:srgbClr val="3323B1"/>
                  </a:gs>
                  <a:gs pos="57000">
                    <a:srgbClr val="D9276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13" name="Group 145"/>
          <p:cNvGrpSpPr/>
          <p:nvPr/>
        </p:nvGrpSpPr>
        <p:grpSpPr>
          <a:xfrm>
            <a:off x="1752630" y="4421982"/>
            <a:ext cx="2241576" cy="938130"/>
            <a:chOff x="1032767" y="4696791"/>
            <a:chExt cx="2241575" cy="938128"/>
          </a:xfrm>
        </p:grpSpPr>
        <p:sp>
          <p:nvSpPr>
            <p:cNvPr id="14" name="TextBox 146"/>
            <p:cNvSpPr txBox="1"/>
            <p:nvPr/>
          </p:nvSpPr>
          <p:spPr>
            <a:xfrm>
              <a:off x="1032767" y="4696791"/>
              <a:ext cx="2241575" cy="461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15" name="Straight Connector 147"/>
            <p:cNvCxnSpPr/>
            <p:nvPr/>
          </p:nvCxnSpPr>
          <p:spPr>
            <a:xfrm>
              <a:off x="1196731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48"/>
            <p:cNvSpPr txBox="1"/>
            <p:nvPr/>
          </p:nvSpPr>
          <p:spPr>
            <a:xfrm>
              <a:off x="1499308" y="5327143"/>
              <a:ext cx="1308498" cy="30777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aphicFrame>
        <p:nvGraphicFramePr>
          <p:cNvPr id="17" name="Chart 149"/>
          <p:cNvGraphicFramePr/>
          <p:nvPr/>
        </p:nvGraphicFramePr>
        <p:xfrm>
          <a:off x="5198741" y="2492148"/>
          <a:ext cx="1826156" cy="1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51"/>
          <p:cNvSpPr txBox="1"/>
          <p:nvPr/>
        </p:nvSpPr>
        <p:spPr>
          <a:xfrm>
            <a:off x="5483282" y="3115416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id-ID" sz="2400" dirty="0">
                <a:gradFill>
                  <a:gsLst>
                    <a:gs pos="50000">
                      <a:srgbClr val="3323B1"/>
                    </a:gs>
                    <a:gs pos="57000">
                      <a:srgbClr val="D9276F"/>
                    </a:gs>
                  </a:gsLst>
                  <a:lin ang="5400000" scaled="1"/>
                </a:gradFill>
                <a:cs typeface="+mn-ea"/>
                <a:sym typeface="+mn-lt"/>
              </a:rPr>
              <a:t>9</a:t>
            </a:r>
            <a:r>
              <a:rPr lang="en-US" sz="2400" dirty="0">
                <a:gradFill>
                  <a:gsLst>
                    <a:gs pos="50000">
                      <a:srgbClr val="3323B1"/>
                    </a:gs>
                    <a:gs pos="57000">
                      <a:srgbClr val="D9276F"/>
                    </a:gs>
                  </a:gsLst>
                  <a:lin ang="5400000" scaled="1"/>
                </a:gradFill>
                <a:cs typeface="+mn-ea"/>
                <a:sym typeface="+mn-lt"/>
              </a:rPr>
              <a:t>2</a:t>
            </a:r>
            <a:r>
              <a:rPr lang="en-US" altLang="zh-CN" sz="2400" dirty="0">
                <a:gradFill>
                  <a:gsLst>
                    <a:gs pos="50000">
                      <a:srgbClr val="3323B1"/>
                    </a:gs>
                    <a:gs pos="57000">
                      <a:srgbClr val="D9276F"/>
                    </a:gs>
                  </a:gsLst>
                  <a:lin ang="5400000" scaled="1"/>
                </a:gradFill>
                <a:cs typeface="+mn-ea"/>
                <a:sym typeface="+mn-lt"/>
              </a:rPr>
              <a:t>.88</a:t>
            </a:r>
            <a:r>
              <a:rPr lang="id-ID" sz="2400" dirty="0">
                <a:gradFill>
                  <a:gsLst>
                    <a:gs pos="50000">
                      <a:srgbClr val="3323B1"/>
                    </a:gs>
                    <a:gs pos="57000">
                      <a:srgbClr val="D9276F"/>
                    </a:gs>
                  </a:gsLst>
                  <a:lin ang="5400000" scaled="1"/>
                </a:gradFill>
                <a:cs typeface="+mn-ea"/>
                <a:sym typeface="+mn-lt"/>
              </a:rPr>
              <a:t>%</a:t>
            </a:r>
          </a:p>
        </p:txBody>
      </p:sp>
      <p:grpSp>
        <p:nvGrpSpPr>
          <p:cNvPr id="19" name="Group 152"/>
          <p:cNvGrpSpPr/>
          <p:nvPr/>
        </p:nvGrpSpPr>
        <p:grpSpPr>
          <a:xfrm>
            <a:off x="4991033" y="4378440"/>
            <a:ext cx="2241576" cy="981672"/>
            <a:chOff x="3661575" y="4653249"/>
            <a:chExt cx="2241575" cy="981670"/>
          </a:xfrm>
        </p:grpSpPr>
        <p:sp>
          <p:nvSpPr>
            <p:cNvPr id="20" name="TextBox 153"/>
            <p:cNvSpPr txBox="1"/>
            <p:nvPr/>
          </p:nvSpPr>
          <p:spPr>
            <a:xfrm>
              <a:off x="3661575" y="4653249"/>
              <a:ext cx="2241575" cy="461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1" name="Straight Connector 154"/>
            <p:cNvCxnSpPr/>
            <p:nvPr/>
          </p:nvCxnSpPr>
          <p:spPr>
            <a:xfrm>
              <a:off x="3825540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55"/>
            <p:cNvSpPr txBox="1"/>
            <p:nvPr/>
          </p:nvSpPr>
          <p:spPr>
            <a:xfrm>
              <a:off x="4128117" y="5327143"/>
              <a:ext cx="1308499" cy="30777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aphicFrame>
        <p:nvGraphicFramePr>
          <p:cNvPr id="23" name="Chart 156"/>
          <p:cNvGraphicFramePr/>
          <p:nvPr/>
        </p:nvGraphicFramePr>
        <p:xfrm>
          <a:off x="8261444" y="2492148"/>
          <a:ext cx="1826156" cy="1732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TextBox 158"/>
          <p:cNvSpPr txBox="1"/>
          <p:nvPr/>
        </p:nvSpPr>
        <p:spPr>
          <a:xfrm>
            <a:off x="8802946" y="3115415"/>
            <a:ext cx="74315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gradFill>
                  <a:gsLst>
                    <a:gs pos="50000">
                      <a:srgbClr val="3323B1"/>
                    </a:gs>
                    <a:gs pos="57000">
                      <a:srgbClr val="D9276F"/>
                    </a:gs>
                  </a:gsLst>
                  <a:lin ang="5400000" scaled="1"/>
                </a:gradFill>
                <a:cs typeface="+mn-ea"/>
                <a:sym typeface="+mn-lt"/>
              </a:rPr>
              <a:t>text</a:t>
            </a:r>
            <a:endParaRPr lang="id-ID" sz="2400" dirty="0">
              <a:gradFill>
                <a:gsLst>
                  <a:gs pos="50000">
                    <a:srgbClr val="3323B1"/>
                  </a:gs>
                  <a:gs pos="57000">
                    <a:srgbClr val="D9276F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grpSp>
        <p:nvGrpSpPr>
          <p:cNvPr id="25" name="Group 159"/>
          <p:cNvGrpSpPr/>
          <p:nvPr/>
        </p:nvGrpSpPr>
        <p:grpSpPr>
          <a:xfrm>
            <a:off x="8053734" y="4378440"/>
            <a:ext cx="2241576" cy="981672"/>
            <a:chOff x="6288851" y="4653249"/>
            <a:chExt cx="2241575" cy="981670"/>
          </a:xfrm>
        </p:grpSpPr>
        <p:sp>
          <p:nvSpPr>
            <p:cNvPr id="26" name="TextBox 160"/>
            <p:cNvSpPr txBox="1"/>
            <p:nvPr/>
          </p:nvSpPr>
          <p:spPr>
            <a:xfrm>
              <a:off x="6288851" y="4653249"/>
              <a:ext cx="2241575" cy="461664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cxnSp>
          <p:nvCxnSpPr>
            <p:cNvPr id="27" name="Straight Connector 161"/>
            <p:cNvCxnSpPr/>
            <p:nvPr/>
          </p:nvCxnSpPr>
          <p:spPr>
            <a:xfrm>
              <a:off x="6452818" y="5250730"/>
              <a:ext cx="1913642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99"/>
            <p:cNvSpPr txBox="1"/>
            <p:nvPr/>
          </p:nvSpPr>
          <p:spPr>
            <a:xfrm>
              <a:off x="6755396" y="5327143"/>
              <a:ext cx="1308499" cy="307776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spcAft>
                  <a:spcPts val="0"/>
                </a:spcAft>
              </a:pPr>
              <a:r>
                <a:rPr lang="en-US" altLang="zh-CN" sz="1400" kern="1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35" name="文本框 34"/>
          <p:cNvSpPr txBox="1"/>
          <p:nvPr/>
        </p:nvSpPr>
        <p:spPr>
          <a:xfrm>
            <a:off x="1776839" y="5406878"/>
            <a:ext cx="2188344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017646" y="5406878"/>
            <a:ext cx="2188344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084285" y="5406878"/>
            <a:ext cx="2188344" cy="4399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  <a:tabLst>
                <a:tab pos="227965" algn="l"/>
              </a:tabLst>
              <a:defRPr/>
            </a:pPr>
            <a:r>
              <a:rPr lang="en-US" altLang="zh-CN" sz="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839743" y="1480009"/>
            <a:ext cx="6324333" cy="430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altLang="zh-CN" sz="2800" b="1" dirty="0">
                <a:gradFill>
                  <a:gsLst>
                    <a:gs pos="50000">
                      <a:srgbClr val="3323B1"/>
                    </a:gs>
                    <a:gs pos="57000">
                      <a:srgbClr val="D9276F"/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r>
              <a:rPr lang="zh-CN" altLang="en-US" sz="2800" b="1" dirty="0">
                <a:gradFill>
                  <a:gsLst>
                    <a:gs pos="50000">
                      <a:srgbClr val="3323B1"/>
                    </a:gs>
                    <a:gs pos="57000">
                      <a:srgbClr val="D9276F"/>
                    </a:gs>
                  </a:gsLst>
                  <a:lin ang="5400000" scaled="1"/>
                </a:gradFill>
                <a:cs typeface="+mn-ea"/>
                <a:sym typeface="+mn-lt"/>
              </a:rPr>
              <a:t>：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Graphic spid="17" grpId="0">
        <p:bldAsOne/>
      </p:bldGraphic>
      <p:bldP spid="18" grpId="0"/>
      <p:bldGraphic spid="23" grpId="0">
        <p:bldAsOne/>
      </p:bldGraphic>
      <p:bldP spid="24" grpId="0"/>
      <p:bldP spid="35" grpId="0"/>
      <p:bldP spid="36" grpId="0"/>
      <p:bldP spid="3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Compared to the same period last year</a:t>
              </a:r>
            </a:p>
          </p:txBody>
        </p:sp>
      </p:grpSp>
      <p:sp>
        <p:nvSpPr>
          <p:cNvPr id="31" name="椭圆 30"/>
          <p:cNvSpPr/>
          <p:nvPr/>
        </p:nvSpPr>
        <p:spPr>
          <a:xfrm>
            <a:off x="6932627" y="4286248"/>
            <a:ext cx="857298" cy="857298"/>
          </a:xfrm>
          <a:prstGeom prst="ellipse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19050">
            <a:noFill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932627" y="2329887"/>
            <a:ext cx="857298" cy="857298"/>
          </a:xfrm>
          <a:prstGeom prst="ellipse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9050">
            <a:noFill/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椭圆 4"/>
          <p:cNvSpPr/>
          <p:nvPr/>
        </p:nvSpPr>
        <p:spPr>
          <a:xfrm>
            <a:off x="7169916" y="2560774"/>
            <a:ext cx="382720" cy="395526"/>
          </a:xfrm>
          <a:custGeom>
            <a:avLst/>
            <a:gdLst>
              <a:gd name="T0" fmla="*/ 743 w 743"/>
              <a:gd name="T1" fmla="*/ 27 h 769"/>
              <a:gd name="T2" fmla="*/ 736 w 743"/>
              <a:gd name="T3" fmla="*/ 8 h 769"/>
              <a:gd name="T4" fmla="*/ 717 w 743"/>
              <a:gd name="T5" fmla="*/ 0 h 769"/>
              <a:gd name="T6" fmla="*/ 599 w 743"/>
              <a:gd name="T7" fmla="*/ 0 h 769"/>
              <a:gd name="T8" fmla="*/ 591 w 743"/>
              <a:gd name="T9" fmla="*/ 1 h 769"/>
              <a:gd name="T10" fmla="*/ 569 w 743"/>
              <a:gd name="T11" fmla="*/ 1 h 769"/>
              <a:gd name="T12" fmla="*/ 555 w 743"/>
              <a:gd name="T13" fmla="*/ 2 h 769"/>
              <a:gd name="T14" fmla="*/ 184 w 743"/>
              <a:gd name="T15" fmla="*/ 2 h 769"/>
              <a:gd name="T16" fmla="*/ 171 w 743"/>
              <a:gd name="T17" fmla="*/ 1 h 769"/>
              <a:gd name="T18" fmla="*/ 152 w 743"/>
              <a:gd name="T19" fmla="*/ 1 h 769"/>
              <a:gd name="T20" fmla="*/ 144 w 743"/>
              <a:gd name="T21" fmla="*/ 0 h 769"/>
              <a:gd name="T22" fmla="*/ 26 w 743"/>
              <a:gd name="T23" fmla="*/ 0 h 769"/>
              <a:gd name="T24" fmla="*/ 8 w 743"/>
              <a:gd name="T25" fmla="*/ 8 h 769"/>
              <a:gd name="T26" fmla="*/ 0 w 743"/>
              <a:gd name="T27" fmla="*/ 27 h 769"/>
              <a:gd name="T28" fmla="*/ 118 w 743"/>
              <a:gd name="T29" fmla="*/ 266 h 769"/>
              <a:gd name="T30" fmla="*/ 118 w 743"/>
              <a:gd name="T31" fmla="*/ 267 h 769"/>
              <a:gd name="T32" fmla="*/ 118 w 743"/>
              <a:gd name="T33" fmla="*/ 270 h 769"/>
              <a:gd name="T34" fmla="*/ 342 w 743"/>
              <a:gd name="T35" fmla="*/ 511 h 769"/>
              <a:gd name="T36" fmla="*/ 342 w 743"/>
              <a:gd name="T37" fmla="*/ 713 h 769"/>
              <a:gd name="T38" fmla="*/ 242 w 743"/>
              <a:gd name="T39" fmla="*/ 713 h 769"/>
              <a:gd name="T40" fmla="*/ 228 w 743"/>
              <a:gd name="T41" fmla="*/ 727 h 769"/>
              <a:gd name="T42" fmla="*/ 228 w 743"/>
              <a:gd name="T43" fmla="*/ 756 h 769"/>
              <a:gd name="T44" fmla="*/ 242 w 743"/>
              <a:gd name="T45" fmla="*/ 769 h 769"/>
              <a:gd name="T46" fmla="*/ 498 w 743"/>
              <a:gd name="T47" fmla="*/ 769 h 769"/>
              <a:gd name="T48" fmla="*/ 511 w 743"/>
              <a:gd name="T49" fmla="*/ 756 h 769"/>
              <a:gd name="T50" fmla="*/ 511 w 743"/>
              <a:gd name="T51" fmla="*/ 727 h 769"/>
              <a:gd name="T52" fmla="*/ 498 w 743"/>
              <a:gd name="T53" fmla="*/ 713 h 769"/>
              <a:gd name="T54" fmla="*/ 398 w 743"/>
              <a:gd name="T55" fmla="*/ 713 h 769"/>
              <a:gd name="T56" fmla="*/ 398 w 743"/>
              <a:gd name="T57" fmla="*/ 511 h 769"/>
              <a:gd name="T58" fmla="*/ 621 w 743"/>
              <a:gd name="T59" fmla="*/ 279 h 769"/>
              <a:gd name="T60" fmla="*/ 623 w 743"/>
              <a:gd name="T61" fmla="*/ 271 h 769"/>
              <a:gd name="T62" fmla="*/ 623 w 743"/>
              <a:gd name="T63" fmla="*/ 266 h 769"/>
              <a:gd name="T64" fmla="*/ 743 w 743"/>
              <a:gd name="T65" fmla="*/ 27 h 769"/>
              <a:gd name="T66" fmla="*/ 370 w 743"/>
              <a:gd name="T67" fmla="*/ 457 h 769"/>
              <a:gd name="T68" fmla="*/ 174 w 743"/>
              <a:gd name="T69" fmla="*/ 261 h 769"/>
              <a:gd name="T70" fmla="*/ 174 w 743"/>
              <a:gd name="T71" fmla="*/ 58 h 769"/>
              <a:gd name="T72" fmla="*/ 566 w 743"/>
              <a:gd name="T73" fmla="*/ 58 h 769"/>
              <a:gd name="T74" fmla="*/ 566 w 743"/>
              <a:gd name="T75" fmla="*/ 261 h 769"/>
              <a:gd name="T76" fmla="*/ 370 w 743"/>
              <a:gd name="T77" fmla="*/ 457 h 769"/>
              <a:gd name="T78" fmla="*/ 118 w 743"/>
              <a:gd name="T79" fmla="*/ 209 h 769"/>
              <a:gd name="T80" fmla="*/ 55 w 743"/>
              <a:gd name="T81" fmla="*/ 53 h 769"/>
              <a:gd name="T82" fmla="*/ 118 w 743"/>
              <a:gd name="T83" fmla="*/ 53 h 769"/>
              <a:gd name="T84" fmla="*/ 118 w 743"/>
              <a:gd name="T85" fmla="*/ 209 h 769"/>
              <a:gd name="T86" fmla="*/ 626 w 743"/>
              <a:gd name="T87" fmla="*/ 209 h 769"/>
              <a:gd name="T88" fmla="*/ 626 w 743"/>
              <a:gd name="T89" fmla="*/ 53 h 769"/>
              <a:gd name="T90" fmla="*/ 688 w 743"/>
              <a:gd name="T91" fmla="*/ 53 h 769"/>
              <a:gd name="T92" fmla="*/ 626 w 743"/>
              <a:gd name="T93" fmla="*/ 209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43" h="769">
                <a:moveTo>
                  <a:pt x="743" y="27"/>
                </a:moveTo>
                <a:cubicBezTo>
                  <a:pt x="743" y="20"/>
                  <a:pt x="741" y="13"/>
                  <a:pt x="736" y="8"/>
                </a:cubicBezTo>
                <a:cubicBezTo>
                  <a:pt x="731" y="3"/>
                  <a:pt x="724" y="0"/>
                  <a:pt x="717" y="0"/>
                </a:cubicBezTo>
                <a:lnTo>
                  <a:pt x="599" y="0"/>
                </a:lnTo>
                <a:cubicBezTo>
                  <a:pt x="596" y="0"/>
                  <a:pt x="594" y="0"/>
                  <a:pt x="591" y="1"/>
                </a:cubicBezTo>
                <a:lnTo>
                  <a:pt x="569" y="1"/>
                </a:lnTo>
                <a:cubicBezTo>
                  <a:pt x="565" y="1"/>
                  <a:pt x="560" y="1"/>
                  <a:pt x="555" y="2"/>
                </a:cubicBezTo>
                <a:lnTo>
                  <a:pt x="184" y="2"/>
                </a:lnTo>
                <a:cubicBezTo>
                  <a:pt x="179" y="1"/>
                  <a:pt x="175" y="1"/>
                  <a:pt x="171" y="1"/>
                </a:cubicBezTo>
                <a:lnTo>
                  <a:pt x="152" y="1"/>
                </a:lnTo>
                <a:cubicBezTo>
                  <a:pt x="149" y="0"/>
                  <a:pt x="147" y="0"/>
                  <a:pt x="144" y="0"/>
                </a:cubicBezTo>
                <a:lnTo>
                  <a:pt x="26" y="0"/>
                </a:lnTo>
                <a:cubicBezTo>
                  <a:pt x="19" y="0"/>
                  <a:pt x="13" y="3"/>
                  <a:pt x="8" y="8"/>
                </a:cubicBezTo>
                <a:cubicBezTo>
                  <a:pt x="2" y="13"/>
                  <a:pt x="0" y="20"/>
                  <a:pt x="0" y="27"/>
                </a:cubicBezTo>
                <a:cubicBezTo>
                  <a:pt x="0" y="36"/>
                  <a:pt x="3" y="239"/>
                  <a:pt x="118" y="266"/>
                </a:cubicBezTo>
                <a:lnTo>
                  <a:pt x="118" y="267"/>
                </a:lnTo>
                <a:cubicBezTo>
                  <a:pt x="118" y="268"/>
                  <a:pt x="118" y="269"/>
                  <a:pt x="118" y="270"/>
                </a:cubicBezTo>
                <a:cubicBezTo>
                  <a:pt x="123" y="394"/>
                  <a:pt x="220" y="497"/>
                  <a:pt x="342" y="511"/>
                </a:cubicBezTo>
                <a:lnTo>
                  <a:pt x="342" y="713"/>
                </a:lnTo>
                <a:lnTo>
                  <a:pt x="242" y="713"/>
                </a:lnTo>
                <a:cubicBezTo>
                  <a:pt x="234" y="713"/>
                  <a:pt x="228" y="719"/>
                  <a:pt x="228" y="727"/>
                </a:cubicBezTo>
                <a:lnTo>
                  <a:pt x="228" y="756"/>
                </a:lnTo>
                <a:cubicBezTo>
                  <a:pt x="228" y="763"/>
                  <a:pt x="234" y="769"/>
                  <a:pt x="242" y="769"/>
                </a:cubicBezTo>
                <a:lnTo>
                  <a:pt x="498" y="769"/>
                </a:lnTo>
                <a:cubicBezTo>
                  <a:pt x="505" y="769"/>
                  <a:pt x="511" y="763"/>
                  <a:pt x="511" y="756"/>
                </a:cubicBezTo>
                <a:lnTo>
                  <a:pt x="511" y="727"/>
                </a:lnTo>
                <a:cubicBezTo>
                  <a:pt x="511" y="719"/>
                  <a:pt x="505" y="713"/>
                  <a:pt x="498" y="713"/>
                </a:cubicBezTo>
                <a:lnTo>
                  <a:pt x="398" y="713"/>
                </a:lnTo>
                <a:lnTo>
                  <a:pt x="398" y="511"/>
                </a:lnTo>
                <a:cubicBezTo>
                  <a:pt x="519" y="498"/>
                  <a:pt x="612" y="401"/>
                  <a:pt x="621" y="279"/>
                </a:cubicBezTo>
                <a:cubicBezTo>
                  <a:pt x="622" y="277"/>
                  <a:pt x="623" y="274"/>
                  <a:pt x="623" y="271"/>
                </a:cubicBezTo>
                <a:lnTo>
                  <a:pt x="623" y="266"/>
                </a:lnTo>
                <a:cubicBezTo>
                  <a:pt x="740" y="242"/>
                  <a:pt x="743" y="36"/>
                  <a:pt x="743" y="27"/>
                </a:cubicBezTo>
                <a:close/>
                <a:moveTo>
                  <a:pt x="370" y="457"/>
                </a:moveTo>
                <a:cubicBezTo>
                  <a:pt x="262" y="457"/>
                  <a:pt x="174" y="369"/>
                  <a:pt x="174" y="261"/>
                </a:cubicBezTo>
                <a:lnTo>
                  <a:pt x="174" y="58"/>
                </a:lnTo>
                <a:lnTo>
                  <a:pt x="566" y="58"/>
                </a:lnTo>
                <a:lnTo>
                  <a:pt x="566" y="261"/>
                </a:lnTo>
                <a:cubicBezTo>
                  <a:pt x="566" y="369"/>
                  <a:pt x="478" y="457"/>
                  <a:pt x="370" y="457"/>
                </a:cubicBezTo>
                <a:close/>
                <a:moveTo>
                  <a:pt x="118" y="209"/>
                </a:moveTo>
                <a:cubicBezTo>
                  <a:pt x="73" y="184"/>
                  <a:pt x="59" y="98"/>
                  <a:pt x="55" y="53"/>
                </a:cubicBezTo>
                <a:lnTo>
                  <a:pt x="118" y="53"/>
                </a:lnTo>
                <a:lnTo>
                  <a:pt x="118" y="209"/>
                </a:lnTo>
                <a:close/>
                <a:moveTo>
                  <a:pt x="626" y="209"/>
                </a:moveTo>
                <a:lnTo>
                  <a:pt x="626" y="53"/>
                </a:lnTo>
                <a:lnTo>
                  <a:pt x="688" y="53"/>
                </a:lnTo>
                <a:cubicBezTo>
                  <a:pt x="684" y="98"/>
                  <a:pt x="670" y="184"/>
                  <a:pt x="626" y="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10"/>
          <p:cNvSpPr/>
          <p:nvPr/>
        </p:nvSpPr>
        <p:spPr>
          <a:xfrm>
            <a:off x="7163513" y="4523087"/>
            <a:ext cx="395528" cy="383620"/>
          </a:xfrm>
          <a:custGeom>
            <a:avLst/>
            <a:gdLst>
              <a:gd name="connsiteX0" fmla="*/ 35700 w 578738"/>
              <a:gd name="connsiteY0" fmla="*/ 243554 h 561315"/>
              <a:gd name="connsiteX1" fmla="*/ 30383 w 578738"/>
              <a:gd name="connsiteY1" fmla="*/ 254930 h 561315"/>
              <a:gd name="connsiteX2" fmla="*/ 30383 w 578738"/>
              <a:gd name="connsiteY2" fmla="*/ 519604 h 561315"/>
              <a:gd name="connsiteX3" fmla="*/ 35700 w 578738"/>
              <a:gd name="connsiteY3" fmla="*/ 530980 h 561315"/>
              <a:gd name="connsiteX4" fmla="*/ 132926 w 578738"/>
              <a:gd name="connsiteY4" fmla="*/ 530980 h 561315"/>
              <a:gd name="connsiteX5" fmla="*/ 138243 w 578738"/>
              <a:gd name="connsiteY5" fmla="*/ 519604 h 561315"/>
              <a:gd name="connsiteX6" fmla="*/ 138243 w 578738"/>
              <a:gd name="connsiteY6" fmla="*/ 254930 h 561315"/>
              <a:gd name="connsiteX7" fmla="*/ 132926 w 578738"/>
              <a:gd name="connsiteY7" fmla="*/ 243554 h 561315"/>
              <a:gd name="connsiteX8" fmla="*/ 35700 w 578738"/>
              <a:gd name="connsiteY8" fmla="*/ 213219 h 561315"/>
              <a:gd name="connsiteX9" fmla="*/ 132926 w 578738"/>
              <a:gd name="connsiteY9" fmla="*/ 213219 h 561315"/>
              <a:gd name="connsiteX10" fmla="*/ 168626 w 578738"/>
              <a:gd name="connsiteY10" fmla="*/ 254930 h 561315"/>
              <a:gd name="connsiteX11" fmla="*/ 168626 w 578738"/>
              <a:gd name="connsiteY11" fmla="*/ 519604 h 561315"/>
              <a:gd name="connsiteX12" fmla="*/ 132926 w 578738"/>
              <a:gd name="connsiteY12" fmla="*/ 561315 h 561315"/>
              <a:gd name="connsiteX13" fmla="*/ 35700 w 578738"/>
              <a:gd name="connsiteY13" fmla="*/ 561315 h 561315"/>
              <a:gd name="connsiteX14" fmla="*/ 0 w 578738"/>
              <a:gd name="connsiteY14" fmla="*/ 519604 h 561315"/>
              <a:gd name="connsiteX15" fmla="*/ 0 w 578738"/>
              <a:gd name="connsiteY15" fmla="*/ 254930 h 561315"/>
              <a:gd name="connsiteX16" fmla="*/ 35700 w 578738"/>
              <a:gd name="connsiteY16" fmla="*/ 213219 h 561315"/>
              <a:gd name="connsiteX17" fmla="*/ 321281 w 578738"/>
              <a:gd name="connsiteY17" fmla="*/ 30341 h 561315"/>
              <a:gd name="connsiteX18" fmla="*/ 296219 w 578738"/>
              <a:gd name="connsiteY18" fmla="*/ 55373 h 561315"/>
              <a:gd name="connsiteX19" fmla="*/ 296979 w 578738"/>
              <a:gd name="connsiteY19" fmla="*/ 60683 h 561315"/>
              <a:gd name="connsiteX20" fmla="*/ 296979 w 578738"/>
              <a:gd name="connsiteY20" fmla="*/ 65992 h 561315"/>
              <a:gd name="connsiteX21" fmla="*/ 268119 w 578738"/>
              <a:gd name="connsiteY21" fmla="*/ 212389 h 561315"/>
              <a:gd name="connsiteX22" fmla="*/ 263563 w 578738"/>
              <a:gd name="connsiteY22" fmla="*/ 221492 h 561315"/>
              <a:gd name="connsiteX23" fmla="*/ 262044 w 578738"/>
              <a:gd name="connsiteY23" fmla="*/ 223009 h 561315"/>
              <a:gd name="connsiteX24" fmla="*/ 232425 w 578738"/>
              <a:gd name="connsiteY24" fmla="*/ 240455 h 561315"/>
              <a:gd name="connsiteX25" fmla="*/ 230146 w 578738"/>
              <a:gd name="connsiteY25" fmla="*/ 240455 h 561315"/>
              <a:gd name="connsiteX26" fmla="*/ 225590 w 578738"/>
              <a:gd name="connsiteY26" fmla="*/ 240455 h 561315"/>
              <a:gd name="connsiteX27" fmla="*/ 224071 w 578738"/>
              <a:gd name="connsiteY27" fmla="*/ 241214 h 561315"/>
              <a:gd name="connsiteX28" fmla="*/ 211919 w 578738"/>
              <a:gd name="connsiteY28" fmla="*/ 253350 h 561315"/>
              <a:gd name="connsiteX29" fmla="*/ 211919 w 578738"/>
              <a:gd name="connsiteY29" fmla="*/ 518079 h 561315"/>
              <a:gd name="connsiteX30" fmla="*/ 224830 w 578738"/>
              <a:gd name="connsiteY30" fmla="*/ 530974 h 561315"/>
              <a:gd name="connsiteX31" fmla="*/ 521019 w 578738"/>
              <a:gd name="connsiteY31" fmla="*/ 530974 h 561315"/>
              <a:gd name="connsiteX32" fmla="*/ 522538 w 578738"/>
              <a:gd name="connsiteY32" fmla="*/ 530215 h 561315"/>
              <a:gd name="connsiteX33" fmla="*/ 546081 w 578738"/>
              <a:gd name="connsiteY33" fmla="*/ 505942 h 561315"/>
              <a:gd name="connsiteX34" fmla="*/ 522538 w 578738"/>
              <a:gd name="connsiteY34" fmla="*/ 480910 h 561315"/>
              <a:gd name="connsiteX35" fmla="*/ 508108 w 578738"/>
              <a:gd name="connsiteY35" fmla="*/ 465740 h 561315"/>
              <a:gd name="connsiteX36" fmla="*/ 523298 w 578738"/>
              <a:gd name="connsiteY36" fmla="*/ 450569 h 561315"/>
              <a:gd name="connsiteX37" fmla="*/ 548360 w 578738"/>
              <a:gd name="connsiteY37" fmla="*/ 425537 h 561315"/>
              <a:gd name="connsiteX38" fmla="*/ 523298 w 578738"/>
              <a:gd name="connsiteY38" fmla="*/ 401264 h 561315"/>
              <a:gd name="connsiteX39" fmla="*/ 508108 w 578738"/>
              <a:gd name="connsiteY39" fmla="*/ 386094 h 561315"/>
              <a:gd name="connsiteX40" fmla="*/ 523298 w 578738"/>
              <a:gd name="connsiteY40" fmla="*/ 370923 h 561315"/>
              <a:gd name="connsiteX41" fmla="*/ 548360 w 578738"/>
              <a:gd name="connsiteY41" fmla="*/ 345891 h 561315"/>
              <a:gd name="connsiteX42" fmla="*/ 523298 w 578738"/>
              <a:gd name="connsiteY42" fmla="*/ 320860 h 561315"/>
              <a:gd name="connsiteX43" fmla="*/ 508108 w 578738"/>
              <a:gd name="connsiteY43" fmla="*/ 305689 h 561315"/>
              <a:gd name="connsiteX44" fmla="*/ 523298 w 578738"/>
              <a:gd name="connsiteY44" fmla="*/ 290518 h 561315"/>
              <a:gd name="connsiteX45" fmla="*/ 548360 w 578738"/>
              <a:gd name="connsiteY45" fmla="*/ 265487 h 561315"/>
              <a:gd name="connsiteX46" fmla="*/ 523298 w 578738"/>
              <a:gd name="connsiteY46" fmla="*/ 240455 h 561315"/>
              <a:gd name="connsiteX47" fmla="*/ 373684 w 578738"/>
              <a:gd name="connsiteY47" fmla="*/ 240455 h 561315"/>
              <a:gd name="connsiteX48" fmla="*/ 361533 w 578738"/>
              <a:gd name="connsiteY48" fmla="*/ 234387 h 561315"/>
              <a:gd name="connsiteX49" fmla="*/ 360014 w 578738"/>
              <a:gd name="connsiteY49" fmla="*/ 219975 h 561315"/>
              <a:gd name="connsiteX50" fmla="*/ 343306 w 578738"/>
              <a:gd name="connsiteY50" fmla="*/ 42478 h 561315"/>
              <a:gd name="connsiteX51" fmla="*/ 341787 w 578738"/>
              <a:gd name="connsiteY51" fmla="*/ 40961 h 561315"/>
              <a:gd name="connsiteX52" fmla="*/ 321281 w 578738"/>
              <a:gd name="connsiteY52" fmla="*/ 30341 h 561315"/>
              <a:gd name="connsiteX53" fmla="*/ 321281 w 578738"/>
              <a:gd name="connsiteY53" fmla="*/ 0 h 561315"/>
              <a:gd name="connsiteX54" fmla="*/ 365330 w 578738"/>
              <a:gd name="connsiteY54" fmla="*/ 21997 h 561315"/>
              <a:gd name="connsiteX55" fmla="*/ 395708 w 578738"/>
              <a:gd name="connsiteY55" fmla="*/ 210114 h 561315"/>
              <a:gd name="connsiteX56" fmla="*/ 523298 w 578738"/>
              <a:gd name="connsiteY56" fmla="*/ 210114 h 561315"/>
              <a:gd name="connsiteX57" fmla="*/ 562789 w 578738"/>
              <a:gd name="connsiteY57" fmla="*/ 226802 h 561315"/>
              <a:gd name="connsiteX58" fmla="*/ 578738 w 578738"/>
              <a:gd name="connsiteY58" fmla="*/ 265487 h 561315"/>
              <a:gd name="connsiteX59" fmla="*/ 561270 w 578738"/>
              <a:gd name="connsiteY59" fmla="*/ 305689 h 561315"/>
              <a:gd name="connsiteX60" fmla="*/ 578738 w 578738"/>
              <a:gd name="connsiteY60" fmla="*/ 345891 h 561315"/>
              <a:gd name="connsiteX61" fmla="*/ 561270 w 578738"/>
              <a:gd name="connsiteY61" fmla="*/ 386094 h 561315"/>
              <a:gd name="connsiteX62" fmla="*/ 578738 w 578738"/>
              <a:gd name="connsiteY62" fmla="*/ 425537 h 561315"/>
              <a:gd name="connsiteX63" fmla="*/ 560511 w 578738"/>
              <a:gd name="connsiteY63" fmla="*/ 466498 h 561315"/>
              <a:gd name="connsiteX64" fmla="*/ 576460 w 578738"/>
              <a:gd name="connsiteY64" fmla="*/ 505942 h 561315"/>
              <a:gd name="connsiteX65" fmla="*/ 527095 w 578738"/>
              <a:gd name="connsiteY65" fmla="*/ 560556 h 561315"/>
              <a:gd name="connsiteX66" fmla="*/ 523298 w 578738"/>
              <a:gd name="connsiteY66" fmla="*/ 561315 h 561315"/>
              <a:gd name="connsiteX67" fmla="*/ 224830 w 578738"/>
              <a:gd name="connsiteY67" fmla="*/ 561315 h 561315"/>
              <a:gd name="connsiteX68" fmla="*/ 181541 w 578738"/>
              <a:gd name="connsiteY68" fmla="*/ 518079 h 561315"/>
              <a:gd name="connsiteX69" fmla="*/ 181541 w 578738"/>
              <a:gd name="connsiteY69" fmla="*/ 253350 h 561315"/>
              <a:gd name="connsiteX70" fmla="*/ 222552 w 578738"/>
              <a:gd name="connsiteY70" fmla="*/ 210872 h 561315"/>
              <a:gd name="connsiteX71" fmla="*/ 224830 w 578738"/>
              <a:gd name="connsiteY71" fmla="*/ 210114 h 561315"/>
              <a:gd name="connsiteX72" fmla="*/ 229387 w 578738"/>
              <a:gd name="connsiteY72" fmla="*/ 210114 h 561315"/>
              <a:gd name="connsiteX73" fmla="*/ 237741 w 578738"/>
              <a:gd name="connsiteY73" fmla="*/ 205563 h 561315"/>
              <a:gd name="connsiteX74" fmla="*/ 240779 w 578738"/>
              <a:gd name="connsiteY74" fmla="*/ 198736 h 561315"/>
              <a:gd name="connsiteX75" fmla="*/ 266600 w 578738"/>
              <a:gd name="connsiteY75" fmla="*/ 66751 h 561315"/>
              <a:gd name="connsiteX76" fmla="*/ 266600 w 578738"/>
              <a:gd name="connsiteY76" fmla="*/ 60683 h 561315"/>
              <a:gd name="connsiteX77" fmla="*/ 265841 w 578738"/>
              <a:gd name="connsiteY77" fmla="*/ 55373 h 561315"/>
              <a:gd name="connsiteX78" fmla="*/ 321281 w 578738"/>
              <a:gd name="connsiteY78" fmla="*/ 0 h 56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578738" h="561315">
                <a:moveTo>
                  <a:pt x="35700" y="243554"/>
                </a:moveTo>
                <a:cubicBezTo>
                  <a:pt x="34181" y="243554"/>
                  <a:pt x="30383" y="248104"/>
                  <a:pt x="30383" y="254930"/>
                </a:cubicBezTo>
                <a:lnTo>
                  <a:pt x="30383" y="519604"/>
                </a:lnTo>
                <a:cubicBezTo>
                  <a:pt x="30383" y="526430"/>
                  <a:pt x="34181" y="530980"/>
                  <a:pt x="35700" y="530980"/>
                </a:cubicBezTo>
                <a:lnTo>
                  <a:pt x="132926" y="530980"/>
                </a:lnTo>
                <a:cubicBezTo>
                  <a:pt x="134445" y="530980"/>
                  <a:pt x="138243" y="526430"/>
                  <a:pt x="138243" y="519604"/>
                </a:cubicBezTo>
                <a:lnTo>
                  <a:pt x="138243" y="254930"/>
                </a:lnTo>
                <a:cubicBezTo>
                  <a:pt x="138243" y="248104"/>
                  <a:pt x="134445" y="243554"/>
                  <a:pt x="132926" y="243554"/>
                </a:cubicBezTo>
                <a:close/>
                <a:moveTo>
                  <a:pt x="35700" y="213219"/>
                </a:moveTo>
                <a:lnTo>
                  <a:pt x="132926" y="213219"/>
                </a:lnTo>
                <a:cubicBezTo>
                  <a:pt x="152675" y="213219"/>
                  <a:pt x="168626" y="231420"/>
                  <a:pt x="168626" y="254930"/>
                </a:cubicBezTo>
                <a:lnTo>
                  <a:pt x="168626" y="519604"/>
                </a:lnTo>
                <a:cubicBezTo>
                  <a:pt x="168626" y="542356"/>
                  <a:pt x="152675" y="561315"/>
                  <a:pt x="132926" y="561315"/>
                </a:cubicBezTo>
                <a:lnTo>
                  <a:pt x="35700" y="561315"/>
                </a:lnTo>
                <a:cubicBezTo>
                  <a:pt x="15951" y="561315"/>
                  <a:pt x="0" y="542356"/>
                  <a:pt x="0" y="519604"/>
                </a:cubicBezTo>
                <a:lnTo>
                  <a:pt x="0" y="254930"/>
                </a:lnTo>
                <a:cubicBezTo>
                  <a:pt x="0" y="231420"/>
                  <a:pt x="15951" y="213219"/>
                  <a:pt x="35700" y="213219"/>
                </a:cubicBezTo>
                <a:close/>
                <a:moveTo>
                  <a:pt x="321281" y="30341"/>
                </a:moveTo>
                <a:cubicBezTo>
                  <a:pt x="307611" y="30341"/>
                  <a:pt x="296219" y="41719"/>
                  <a:pt x="296219" y="55373"/>
                </a:cubicBezTo>
                <a:cubicBezTo>
                  <a:pt x="296219" y="56890"/>
                  <a:pt x="296979" y="59166"/>
                  <a:pt x="296979" y="60683"/>
                </a:cubicBezTo>
                <a:cubicBezTo>
                  <a:pt x="297738" y="62200"/>
                  <a:pt x="297738" y="64475"/>
                  <a:pt x="296979" y="65992"/>
                </a:cubicBezTo>
                <a:cubicBezTo>
                  <a:pt x="306852" y="119090"/>
                  <a:pt x="287106" y="174463"/>
                  <a:pt x="268119" y="212389"/>
                </a:cubicBezTo>
                <a:cubicBezTo>
                  <a:pt x="266600" y="215424"/>
                  <a:pt x="265081" y="218458"/>
                  <a:pt x="263563" y="221492"/>
                </a:cubicBezTo>
                <a:cubicBezTo>
                  <a:pt x="263563" y="221492"/>
                  <a:pt x="262803" y="222250"/>
                  <a:pt x="262044" y="223009"/>
                </a:cubicBezTo>
                <a:cubicBezTo>
                  <a:pt x="255209" y="232870"/>
                  <a:pt x="244576" y="238938"/>
                  <a:pt x="232425" y="240455"/>
                </a:cubicBezTo>
                <a:cubicBezTo>
                  <a:pt x="231665" y="240455"/>
                  <a:pt x="230906" y="240455"/>
                  <a:pt x="230146" y="240455"/>
                </a:cubicBezTo>
                <a:lnTo>
                  <a:pt x="225590" y="240455"/>
                </a:lnTo>
                <a:cubicBezTo>
                  <a:pt x="225590" y="241214"/>
                  <a:pt x="224830" y="241214"/>
                  <a:pt x="224071" y="241214"/>
                </a:cubicBezTo>
                <a:cubicBezTo>
                  <a:pt x="217236" y="241214"/>
                  <a:pt x="211919" y="246524"/>
                  <a:pt x="211919" y="253350"/>
                </a:cubicBezTo>
                <a:lnTo>
                  <a:pt x="211919" y="518079"/>
                </a:lnTo>
                <a:cubicBezTo>
                  <a:pt x="211919" y="524905"/>
                  <a:pt x="217995" y="530974"/>
                  <a:pt x="224830" y="530974"/>
                </a:cubicBezTo>
                <a:lnTo>
                  <a:pt x="521019" y="530974"/>
                </a:lnTo>
                <a:cubicBezTo>
                  <a:pt x="521779" y="530974"/>
                  <a:pt x="521779" y="530215"/>
                  <a:pt x="522538" y="530215"/>
                </a:cubicBezTo>
                <a:cubicBezTo>
                  <a:pt x="536208" y="530215"/>
                  <a:pt x="546081" y="518837"/>
                  <a:pt x="546081" y="505942"/>
                </a:cubicBezTo>
                <a:cubicBezTo>
                  <a:pt x="546081" y="493047"/>
                  <a:pt x="536208" y="481669"/>
                  <a:pt x="522538" y="480910"/>
                </a:cubicBezTo>
                <a:cubicBezTo>
                  <a:pt x="514943" y="480910"/>
                  <a:pt x="508108" y="474084"/>
                  <a:pt x="508108" y="465740"/>
                </a:cubicBezTo>
                <a:cubicBezTo>
                  <a:pt x="508108" y="457396"/>
                  <a:pt x="514943" y="450569"/>
                  <a:pt x="523298" y="450569"/>
                </a:cubicBezTo>
                <a:cubicBezTo>
                  <a:pt x="536968" y="450569"/>
                  <a:pt x="548360" y="439191"/>
                  <a:pt x="548360" y="425537"/>
                </a:cubicBezTo>
                <a:cubicBezTo>
                  <a:pt x="548360" y="411884"/>
                  <a:pt x="536968" y="401264"/>
                  <a:pt x="523298" y="401264"/>
                </a:cubicBezTo>
                <a:cubicBezTo>
                  <a:pt x="514943" y="401264"/>
                  <a:pt x="508108" y="394438"/>
                  <a:pt x="508108" y="386094"/>
                </a:cubicBezTo>
                <a:cubicBezTo>
                  <a:pt x="508108" y="377750"/>
                  <a:pt x="514943" y="370923"/>
                  <a:pt x="523298" y="370923"/>
                </a:cubicBezTo>
                <a:cubicBezTo>
                  <a:pt x="536968" y="370923"/>
                  <a:pt x="548360" y="359545"/>
                  <a:pt x="548360" y="345891"/>
                </a:cubicBezTo>
                <a:cubicBezTo>
                  <a:pt x="548360" y="332238"/>
                  <a:pt x="536968" y="320860"/>
                  <a:pt x="523298" y="320860"/>
                </a:cubicBezTo>
                <a:cubicBezTo>
                  <a:pt x="514943" y="320860"/>
                  <a:pt x="508108" y="314033"/>
                  <a:pt x="508108" y="305689"/>
                </a:cubicBezTo>
                <a:cubicBezTo>
                  <a:pt x="508108" y="297345"/>
                  <a:pt x="514943" y="290518"/>
                  <a:pt x="523298" y="290518"/>
                </a:cubicBezTo>
                <a:cubicBezTo>
                  <a:pt x="536968" y="290518"/>
                  <a:pt x="548360" y="279140"/>
                  <a:pt x="548360" y="265487"/>
                </a:cubicBezTo>
                <a:cubicBezTo>
                  <a:pt x="548360" y="251833"/>
                  <a:pt x="536968" y="240455"/>
                  <a:pt x="523298" y="240455"/>
                </a:cubicBezTo>
                <a:lnTo>
                  <a:pt x="373684" y="240455"/>
                </a:lnTo>
                <a:cubicBezTo>
                  <a:pt x="369127" y="240455"/>
                  <a:pt x="363811" y="238180"/>
                  <a:pt x="361533" y="234387"/>
                </a:cubicBezTo>
                <a:cubicBezTo>
                  <a:pt x="358495" y="229836"/>
                  <a:pt x="357735" y="224526"/>
                  <a:pt x="360014" y="219975"/>
                </a:cubicBezTo>
                <a:cubicBezTo>
                  <a:pt x="401784" y="120607"/>
                  <a:pt x="349381" y="50822"/>
                  <a:pt x="343306" y="42478"/>
                </a:cubicBezTo>
                <a:cubicBezTo>
                  <a:pt x="342546" y="42478"/>
                  <a:pt x="341787" y="41719"/>
                  <a:pt x="341787" y="40961"/>
                </a:cubicBezTo>
                <a:cubicBezTo>
                  <a:pt x="336471" y="34134"/>
                  <a:pt x="329635" y="30341"/>
                  <a:pt x="321281" y="30341"/>
                </a:cubicBezTo>
                <a:close/>
                <a:moveTo>
                  <a:pt x="321281" y="0"/>
                </a:moveTo>
                <a:cubicBezTo>
                  <a:pt x="338749" y="0"/>
                  <a:pt x="354698" y="8344"/>
                  <a:pt x="365330" y="21997"/>
                </a:cubicBezTo>
                <a:cubicBezTo>
                  <a:pt x="368368" y="25032"/>
                  <a:pt x="431403" y="99368"/>
                  <a:pt x="395708" y="210114"/>
                </a:cubicBezTo>
                <a:lnTo>
                  <a:pt x="523298" y="210114"/>
                </a:lnTo>
                <a:cubicBezTo>
                  <a:pt x="538487" y="210114"/>
                  <a:pt x="552157" y="216182"/>
                  <a:pt x="562789" y="226802"/>
                </a:cubicBezTo>
                <a:cubicBezTo>
                  <a:pt x="572662" y="237421"/>
                  <a:pt x="578738" y="251075"/>
                  <a:pt x="578738" y="265487"/>
                </a:cubicBezTo>
                <a:cubicBezTo>
                  <a:pt x="578738" y="281416"/>
                  <a:pt x="571903" y="295828"/>
                  <a:pt x="561270" y="305689"/>
                </a:cubicBezTo>
                <a:cubicBezTo>
                  <a:pt x="571903" y="315550"/>
                  <a:pt x="578738" y="329962"/>
                  <a:pt x="578738" y="345891"/>
                </a:cubicBezTo>
                <a:cubicBezTo>
                  <a:pt x="578738" y="361821"/>
                  <a:pt x="571903" y="375474"/>
                  <a:pt x="561270" y="386094"/>
                </a:cubicBezTo>
                <a:cubicBezTo>
                  <a:pt x="571903" y="395955"/>
                  <a:pt x="578738" y="410367"/>
                  <a:pt x="578738" y="425537"/>
                </a:cubicBezTo>
                <a:cubicBezTo>
                  <a:pt x="578738" y="442225"/>
                  <a:pt x="571903" y="456637"/>
                  <a:pt x="560511" y="466498"/>
                </a:cubicBezTo>
                <a:cubicBezTo>
                  <a:pt x="570384" y="477118"/>
                  <a:pt x="576460" y="490771"/>
                  <a:pt x="576460" y="505942"/>
                </a:cubicBezTo>
                <a:cubicBezTo>
                  <a:pt x="576460" y="534008"/>
                  <a:pt x="555195" y="557522"/>
                  <a:pt x="527095" y="560556"/>
                </a:cubicBezTo>
                <a:cubicBezTo>
                  <a:pt x="525576" y="560556"/>
                  <a:pt x="524816" y="561315"/>
                  <a:pt x="523298" y="561315"/>
                </a:cubicBezTo>
                <a:lnTo>
                  <a:pt x="224830" y="561315"/>
                </a:lnTo>
                <a:cubicBezTo>
                  <a:pt x="201287" y="561315"/>
                  <a:pt x="181541" y="541593"/>
                  <a:pt x="181541" y="518079"/>
                </a:cubicBezTo>
                <a:lnTo>
                  <a:pt x="181541" y="253350"/>
                </a:lnTo>
                <a:cubicBezTo>
                  <a:pt x="181541" y="230594"/>
                  <a:pt x="199768" y="211631"/>
                  <a:pt x="222552" y="210872"/>
                </a:cubicBezTo>
                <a:cubicBezTo>
                  <a:pt x="223311" y="210872"/>
                  <a:pt x="224071" y="210114"/>
                  <a:pt x="224830" y="210114"/>
                </a:cubicBezTo>
                <a:lnTo>
                  <a:pt x="229387" y="210114"/>
                </a:lnTo>
                <a:cubicBezTo>
                  <a:pt x="232425" y="210114"/>
                  <a:pt x="235463" y="208597"/>
                  <a:pt x="237741" y="205563"/>
                </a:cubicBezTo>
                <a:cubicBezTo>
                  <a:pt x="238500" y="203287"/>
                  <a:pt x="240019" y="201011"/>
                  <a:pt x="240779" y="198736"/>
                </a:cubicBezTo>
                <a:cubicBezTo>
                  <a:pt x="255209" y="170670"/>
                  <a:pt x="277233" y="115297"/>
                  <a:pt x="266600" y="66751"/>
                </a:cubicBezTo>
                <a:cubicBezTo>
                  <a:pt x="265841" y="65234"/>
                  <a:pt x="265841" y="62958"/>
                  <a:pt x="266600" y="60683"/>
                </a:cubicBezTo>
                <a:cubicBezTo>
                  <a:pt x="265841" y="59166"/>
                  <a:pt x="265841" y="56890"/>
                  <a:pt x="265841" y="55373"/>
                </a:cubicBezTo>
                <a:cubicBezTo>
                  <a:pt x="265841" y="25032"/>
                  <a:pt x="290903" y="0"/>
                  <a:pt x="32128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577454" y="2242864"/>
            <a:ext cx="4812202" cy="3482383"/>
            <a:chOff x="1577454" y="2242864"/>
            <a:chExt cx="4812202" cy="3482383"/>
          </a:xfrm>
        </p:grpSpPr>
        <p:grpSp>
          <p:nvGrpSpPr>
            <p:cNvPr id="40" name="组合 39"/>
            <p:cNvGrpSpPr/>
            <p:nvPr/>
          </p:nvGrpSpPr>
          <p:grpSpPr>
            <a:xfrm>
              <a:off x="1954894" y="2362199"/>
              <a:ext cx="4434762" cy="3087847"/>
              <a:chOff x="2152650" y="2883717"/>
              <a:chExt cx="3810000" cy="2566329"/>
            </a:xfrm>
          </p:grpSpPr>
          <p:cxnSp>
            <p:nvCxnSpPr>
              <p:cNvPr id="51" name="直接连接符 50"/>
              <p:cNvCxnSpPr/>
              <p:nvPr/>
            </p:nvCxnSpPr>
            <p:spPr>
              <a:xfrm>
                <a:off x="2152650" y="288371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2152650" y="352475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/>
              <p:nvPr/>
            </p:nvCxnSpPr>
            <p:spPr>
              <a:xfrm>
                <a:off x="2152650" y="416579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>
                <a:off x="2152650" y="480683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2152650" y="5447877"/>
                <a:ext cx="3810000" cy="0"/>
              </a:xfrm>
              <a:prstGeom prst="line">
                <a:avLst/>
              </a:prstGeom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组合 55"/>
              <p:cNvGrpSpPr/>
              <p:nvPr/>
            </p:nvGrpSpPr>
            <p:grpSpPr>
              <a:xfrm>
                <a:off x="2362200" y="3086101"/>
                <a:ext cx="3473450" cy="2363945"/>
                <a:chOff x="1286612" y="-3657599"/>
                <a:chExt cx="13227307" cy="6399576"/>
              </a:xfrm>
            </p:grpSpPr>
            <p:grpSp>
              <p:nvGrpSpPr>
                <p:cNvPr id="57" name="组合 56"/>
                <p:cNvGrpSpPr/>
                <p:nvPr/>
              </p:nvGrpSpPr>
              <p:grpSpPr>
                <a:xfrm>
                  <a:off x="1286612" y="-1061882"/>
                  <a:ext cx="1954583" cy="3803859"/>
                  <a:chOff x="1286612" y="-1061882"/>
                  <a:chExt cx="1954583" cy="3803859"/>
                </a:xfrm>
              </p:grpSpPr>
              <p:sp>
                <p:nvSpPr>
                  <p:cNvPr id="70" name="矩形 69"/>
                  <p:cNvSpPr/>
                  <p:nvPr/>
                </p:nvSpPr>
                <p:spPr>
                  <a:xfrm>
                    <a:off x="1286612" y="707930"/>
                    <a:ext cx="866038" cy="2034046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FA6C3D"/>
                      </a:gs>
                      <a:gs pos="0">
                        <a:srgbClr val="E74964"/>
                      </a:gs>
                      <a:gs pos="100000">
                        <a:srgbClr val="D9276F"/>
                      </a:gs>
                    </a:gsLst>
                    <a:lin ang="18900000" scaled="1"/>
                  </a:gradFill>
                  <a:ln w="19050">
                    <a:noFill/>
                  </a:ln>
                  <a:effectLst>
                    <a:outerShdw blurRad="698500" dist="190500" dir="8100000" algn="tr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1" name="矩形 70"/>
                  <p:cNvSpPr/>
                  <p:nvPr/>
                </p:nvSpPr>
                <p:spPr>
                  <a:xfrm>
                    <a:off x="2375160" y="-1061882"/>
                    <a:ext cx="866035" cy="3803859"/>
                  </a:xfrm>
                  <a:prstGeom prst="rect">
                    <a:avLst/>
                  </a:prstGeom>
                  <a:gradFill>
                    <a:gsLst>
                      <a:gs pos="0">
                        <a:srgbClr val="3323B1"/>
                      </a:gs>
                      <a:gs pos="38000">
                        <a:srgbClr val="613EC2"/>
                      </a:gs>
                      <a:gs pos="18000">
                        <a:srgbClr val="4F35B9"/>
                      </a:gs>
                      <a:gs pos="67000">
                        <a:srgbClr val="9456D4"/>
                      </a:gs>
                      <a:gs pos="100000">
                        <a:srgbClr val="A561DC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8" name="组合 57"/>
                <p:cNvGrpSpPr/>
                <p:nvPr/>
              </p:nvGrpSpPr>
              <p:grpSpPr>
                <a:xfrm>
                  <a:off x="4104793" y="-619425"/>
                  <a:ext cx="1954583" cy="3361402"/>
                  <a:chOff x="1286612" y="-619425"/>
                  <a:chExt cx="1954583" cy="3361402"/>
                </a:xfrm>
              </p:grpSpPr>
              <p:sp>
                <p:nvSpPr>
                  <p:cNvPr id="68" name="矩形 67"/>
                  <p:cNvSpPr/>
                  <p:nvPr/>
                </p:nvSpPr>
                <p:spPr>
                  <a:xfrm>
                    <a:off x="1286612" y="263817"/>
                    <a:ext cx="866038" cy="2478159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FA6C3D"/>
                      </a:gs>
                      <a:gs pos="0">
                        <a:srgbClr val="E74964"/>
                      </a:gs>
                      <a:gs pos="100000">
                        <a:srgbClr val="D9276F"/>
                      </a:gs>
                    </a:gsLst>
                    <a:lin ang="18900000" scaled="1"/>
                  </a:gradFill>
                  <a:ln w="19050">
                    <a:noFill/>
                  </a:ln>
                  <a:effectLst>
                    <a:outerShdw blurRad="698500" dist="190500" dir="8100000" algn="tr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9" name="矩形 68"/>
                  <p:cNvSpPr/>
                  <p:nvPr/>
                </p:nvSpPr>
                <p:spPr>
                  <a:xfrm>
                    <a:off x="2375160" y="-619425"/>
                    <a:ext cx="866035" cy="3361402"/>
                  </a:xfrm>
                  <a:prstGeom prst="rect">
                    <a:avLst/>
                  </a:prstGeom>
                  <a:gradFill>
                    <a:gsLst>
                      <a:gs pos="0">
                        <a:srgbClr val="3323B1"/>
                      </a:gs>
                      <a:gs pos="38000">
                        <a:srgbClr val="613EC2"/>
                      </a:gs>
                      <a:gs pos="18000">
                        <a:srgbClr val="4F35B9"/>
                      </a:gs>
                      <a:gs pos="67000">
                        <a:srgbClr val="9456D4"/>
                      </a:gs>
                      <a:gs pos="100000">
                        <a:srgbClr val="A561DC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59" name="组合 58"/>
                <p:cNvGrpSpPr/>
                <p:nvPr/>
              </p:nvGrpSpPr>
              <p:grpSpPr>
                <a:xfrm>
                  <a:off x="6922974" y="-2595715"/>
                  <a:ext cx="1954583" cy="5337692"/>
                  <a:chOff x="1286612" y="-2595715"/>
                  <a:chExt cx="1954583" cy="5337692"/>
                </a:xfrm>
              </p:grpSpPr>
              <p:sp>
                <p:nvSpPr>
                  <p:cNvPr id="66" name="矩形 65"/>
                  <p:cNvSpPr/>
                  <p:nvPr/>
                </p:nvSpPr>
                <p:spPr>
                  <a:xfrm>
                    <a:off x="1286612" y="-1474839"/>
                    <a:ext cx="866038" cy="4216815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FA6C3D"/>
                      </a:gs>
                      <a:gs pos="0">
                        <a:srgbClr val="E74964"/>
                      </a:gs>
                      <a:gs pos="100000">
                        <a:srgbClr val="D9276F"/>
                      </a:gs>
                    </a:gsLst>
                    <a:lin ang="18900000" scaled="1"/>
                  </a:gradFill>
                  <a:ln w="19050">
                    <a:noFill/>
                  </a:ln>
                  <a:effectLst>
                    <a:outerShdw blurRad="698500" dist="190500" dir="8100000" algn="tr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2375160" y="-2595715"/>
                    <a:ext cx="866035" cy="5337692"/>
                  </a:xfrm>
                  <a:prstGeom prst="rect">
                    <a:avLst/>
                  </a:prstGeom>
                  <a:gradFill>
                    <a:gsLst>
                      <a:gs pos="0">
                        <a:srgbClr val="3323B1"/>
                      </a:gs>
                      <a:gs pos="38000">
                        <a:srgbClr val="613EC2"/>
                      </a:gs>
                      <a:gs pos="18000">
                        <a:srgbClr val="4F35B9"/>
                      </a:gs>
                      <a:gs pos="67000">
                        <a:srgbClr val="9456D4"/>
                      </a:gs>
                      <a:gs pos="100000">
                        <a:srgbClr val="A561DC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0" name="组合 59"/>
                <p:cNvGrpSpPr/>
                <p:nvPr/>
              </p:nvGrpSpPr>
              <p:grpSpPr>
                <a:xfrm>
                  <a:off x="9741155" y="-3657599"/>
                  <a:ext cx="1954583" cy="6399576"/>
                  <a:chOff x="1286612" y="-3657599"/>
                  <a:chExt cx="1954583" cy="6399576"/>
                </a:xfrm>
              </p:grpSpPr>
              <p:sp>
                <p:nvSpPr>
                  <p:cNvPr id="64" name="矩形 63"/>
                  <p:cNvSpPr/>
                  <p:nvPr/>
                </p:nvSpPr>
                <p:spPr>
                  <a:xfrm>
                    <a:off x="1286612" y="-3657599"/>
                    <a:ext cx="866038" cy="6399576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FA6C3D"/>
                      </a:gs>
                      <a:gs pos="0">
                        <a:srgbClr val="E74964"/>
                      </a:gs>
                      <a:gs pos="100000">
                        <a:srgbClr val="D9276F"/>
                      </a:gs>
                    </a:gsLst>
                    <a:lin ang="18900000" scaled="1"/>
                  </a:gradFill>
                  <a:ln w="19050">
                    <a:noFill/>
                  </a:ln>
                  <a:effectLst>
                    <a:outerShdw blurRad="698500" dist="190500" dir="8100000" algn="tr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2375160" y="707929"/>
                    <a:ext cx="866035" cy="2034046"/>
                  </a:xfrm>
                  <a:prstGeom prst="rect">
                    <a:avLst/>
                  </a:prstGeom>
                  <a:gradFill>
                    <a:gsLst>
                      <a:gs pos="0">
                        <a:srgbClr val="3323B1"/>
                      </a:gs>
                      <a:gs pos="38000">
                        <a:srgbClr val="613EC2"/>
                      </a:gs>
                      <a:gs pos="18000">
                        <a:srgbClr val="4F35B9"/>
                      </a:gs>
                      <a:gs pos="67000">
                        <a:srgbClr val="9456D4"/>
                      </a:gs>
                      <a:gs pos="100000">
                        <a:srgbClr val="A561DC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61" name="组合 60"/>
                <p:cNvGrpSpPr/>
                <p:nvPr/>
              </p:nvGrpSpPr>
              <p:grpSpPr>
                <a:xfrm>
                  <a:off x="12559336" y="-619425"/>
                  <a:ext cx="1954583" cy="3361401"/>
                  <a:chOff x="1286612" y="-619425"/>
                  <a:chExt cx="1954583" cy="3361401"/>
                </a:xfrm>
              </p:grpSpPr>
              <p:sp>
                <p:nvSpPr>
                  <p:cNvPr id="62" name="矩形 61"/>
                  <p:cNvSpPr/>
                  <p:nvPr/>
                </p:nvSpPr>
                <p:spPr>
                  <a:xfrm>
                    <a:off x="1286612" y="1622323"/>
                    <a:ext cx="866038" cy="1119653"/>
                  </a:xfrm>
                  <a:prstGeom prst="rect">
                    <a:avLst/>
                  </a:prstGeom>
                  <a:gradFill>
                    <a:gsLst>
                      <a:gs pos="50000">
                        <a:srgbClr val="FA6C3D"/>
                      </a:gs>
                      <a:gs pos="0">
                        <a:srgbClr val="E74964"/>
                      </a:gs>
                      <a:gs pos="100000">
                        <a:srgbClr val="D9276F"/>
                      </a:gs>
                    </a:gsLst>
                    <a:lin ang="18900000" scaled="1"/>
                  </a:gradFill>
                  <a:ln w="19050">
                    <a:noFill/>
                  </a:ln>
                  <a:effectLst>
                    <a:outerShdw blurRad="698500" dist="190500" dir="8100000" algn="tr" rotWithShape="0">
                      <a:prstClr val="black">
                        <a:alpha val="3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3" name="矩形 62"/>
                  <p:cNvSpPr/>
                  <p:nvPr/>
                </p:nvSpPr>
                <p:spPr>
                  <a:xfrm>
                    <a:off x="2375160" y="-619425"/>
                    <a:ext cx="866035" cy="3361401"/>
                  </a:xfrm>
                  <a:prstGeom prst="rect">
                    <a:avLst/>
                  </a:prstGeom>
                  <a:gradFill>
                    <a:gsLst>
                      <a:gs pos="0">
                        <a:srgbClr val="3323B1"/>
                      </a:gs>
                      <a:gs pos="38000">
                        <a:srgbClr val="613EC2"/>
                      </a:gs>
                      <a:gs pos="18000">
                        <a:srgbClr val="4F35B9"/>
                      </a:gs>
                      <a:gs pos="67000">
                        <a:srgbClr val="9456D4"/>
                      </a:gs>
                      <a:gs pos="100000">
                        <a:srgbClr val="A561DC"/>
                      </a:gs>
                    </a:gsLst>
                    <a:lin ang="540000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>
                      <a:cs typeface="+mn-ea"/>
                      <a:sym typeface="+mn-lt"/>
                    </a:endParaRPr>
                  </a:p>
                </p:txBody>
              </p:sp>
            </p:grpSp>
          </p:grpSp>
        </p:grpSp>
        <p:sp>
          <p:nvSpPr>
            <p:cNvPr id="41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2296450" y="5463637"/>
              <a:ext cx="4090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42" name="PA-文本框 8"/>
            <p:cNvSpPr txBox="1"/>
            <p:nvPr>
              <p:custDataLst>
                <p:tags r:id="rId4"/>
              </p:custDataLst>
            </p:nvPr>
          </p:nvSpPr>
          <p:spPr>
            <a:xfrm>
              <a:off x="3162984" y="5463637"/>
              <a:ext cx="4090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43" name="PA-文本框 8"/>
            <p:cNvSpPr txBox="1"/>
            <p:nvPr>
              <p:custDataLst>
                <p:tags r:id="rId5"/>
              </p:custDataLst>
            </p:nvPr>
          </p:nvSpPr>
          <p:spPr>
            <a:xfrm>
              <a:off x="3982704" y="5463637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10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44" name="PA-文本框 8"/>
            <p:cNvSpPr txBox="1"/>
            <p:nvPr>
              <p:custDataLst>
                <p:tags r:id="rId6"/>
              </p:custDataLst>
            </p:nvPr>
          </p:nvSpPr>
          <p:spPr>
            <a:xfrm>
              <a:off x="4844102" y="5463637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11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45" name="PA-文本框 8"/>
            <p:cNvSpPr txBox="1"/>
            <p:nvPr>
              <p:custDataLst>
                <p:tags r:id="rId7"/>
              </p:custDataLst>
            </p:nvPr>
          </p:nvSpPr>
          <p:spPr>
            <a:xfrm>
              <a:off x="5702331" y="5463637"/>
              <a:ext cx="4924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12</a:t>
              </a: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</a:p>
          </p:txBody>
        </p:sp>
        <p:sp>
          <p:nvSpPr>
            <p:cNvPr id="46" name="PA-文本框 8"/>
            <p:cNvSpPr txBox="1"/>
            <p:nvPr>
              <p:custDataLst>
                <p:tags r:id="rId8"/>
              </p:custDataLst>
            </p:nvPr>
          </p:nvSpPr>
          <p:spPr>
            <a:xfrm>
              <a:off x="1577454" y="5331909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PA-文本框 8"/>
            <p:cNvSpPr txBox="1"/>
            <p:nvPr>
              <p:custDataLst>
                <p:tags r:id="rId9"/>
              </p:custDataLst>
            </p:nvPr>
          </p:nvSpPr>
          <p:spPr>
            <a:xfrm>
              <a:off x="1577454" y="4568794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PA-文本框 8"/>
            <p:cNvSpPr txBox="1"/>
            <p:nvPr>
              <p:custDataLst>
                <p:tags r:id="rId10"/>
              </p:custDataLst>
            </p:nvPr>
          </p:nvSpPr>
          <p:spPr>
            <a:xfrm>
              <a:off x="1577454" y="3787056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PA-文本框 8"/>
            <p:cNvSpPr txBox="1"/>
            <p:nvPr>
              <p:custDataLst>
                <p:tags r:id="rId11"/>
              </p:custDataLst>
            </p:nvPr>
          </p:nvSpPr>
          <p:spPr>
            <a:xfrm>
              <a:off x="1577454" y="3014960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PA-文本框 8"/>
            <p:cNvSpPr txBox="1"/>
            <p:nvPr>
              <p:custDataLst>
                <p:tags r:id="rId12"/>
              </p:custDataLst>
            </p:nvPr>
          </p:nvSpPr>
          <p:spPr>
            <a:xfrm>
              <a:off x="1577454" y="2242864"/>
              <a:ext cx="351378" cy="2616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05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7978078" y="2365660"/>
            <a:ext cx="2973833" cy="950022"/>
            <a:chOff x="7576976" y="2921252"/>
            <a:chExt cx="3340991" cy="950022"/>
          </a:xfrm>
        </p:grpSpPr>
        <p:sp>
          <p:nvSpPr>
            <p:cNvPr id="73" name="矩形 72"/>
            <p:cNvSpPr/>
            <p:nvPr/>
          </p:nvSpPr>
          <p:spPr bwMode="auto">
            <a:xfrm>
              <a:off x="7576977" y="3322726"/>
              <a:ext cx="3340990" cy="5485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zh-CN" sz="105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4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7576976" y="2921252"/>
              <a:ext cx="20060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7978079" y="4396178"/>
            <a:ext cx="2973832" cy="924057"/>
            <a:chOff x="7576977" y="2947217"/>
            <a:chExt cx="3340990" cy="924057"/>
          </a:xfrm>
        </p:grpSpPr>
        <p:sp>
          <p:nvSpPr>
            <p:cNvPr id="76" name="矩形 75"/>
            <p:cNvSpPr/>
            <p:nvPr/>
          </p:nvSpPr>
          <p:spPr bwMode="auto">
            <a:xfrm>
              <a:off x="7576977" y="3322726"/>
              <a:ext cx="3340990" cy="54854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sz="1050" kern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77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7576977" y="2947217"/>
              <a:ext cx="20060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000" dirty="0"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80" name="Freeform 5"/>
          <p:cNvSpPr/>
          <p:nvPr/>
        </p:nvSpPr>
        <p:spPr bwMode="auto">
          <a:xfrm rot="21277868">
            <a:off x="2530880" y="2390392"/>
            <a:ext cx="2303536" cy="381768"/>
          </a:xfrm>
          <a:custGeom>
            <a:avLst/>
            <a:gdLst>
              <a:gd name="T0" fmla="*/ 0 w 3011"/>
              <a:gd name="T1" fmla="*/ 1039 h 1039"/>
              <a:gd name="T2" fmla="*/ 3011 w 3011"/>
              <a:gd name="T3" fmla="*/ 0 h 1039"/>
              <a:gd name="connsiteX0" fmla="*/ 0 w 10000"/>
              <a:gd name="connsiteY0" fmla="*/ 10000 h 10000"/>
              <a:gd name="connsiteX1" fmla="*/ 10000 w 10000"/>
              <a:gd name="connsiteY1" fmla="*/ 0 h 10000"/>
              <a:gd name="connsiteX0-1" fmla="*/ 0 w 10000"/>
              <a:gd name="connsiteY0-2" fmla="*/ 10000 h 10000"/>
              <a:gd name="connsiteX1-3" fmla="*/ 10000 w 10000"/>
              <a:gd name="connsiteY1-4" fmla="*/ 0 h 10000"/>
              <a:gd name="connsiteX0-5" fmla="*/ 0 w 10000"/>
              <a:gd name="connsiteY0-6" fmla="*/ 10324 h 10324"/>
              <a:gd name="connsiteX1-7" fmla="*/ 10000 w 10000"/>
              <a:gd name="connsiteY1-8" fmla="*/ 324 h 10324"/>
              <a:gd name="connsiteX0-9" fmla="*/ 0 w 10000"/>
              <a:gd name="connsiteY0-10" fmla="*/ 10375 h 10375"/>
              <a:gd name="connsiteX1-11" fmla="*/ 10000 w 10000"/>
              <a:gd name="connsiteY1-12" fmla="*/ 375 h 10375"/>
              <a:gd name="connsiteX0-13" fmla="*/ 0 w 10000"/>
              <a:gd name="connsiteY0-14" fmla="*/ 10830 h 10830"/>
              <a:gd name="connsiteX1-15" fmla="*/ 10000 w 10000"/>
              <a:gd name="connsiteY1-16" fmla="*/ 830 h 1083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10000" h="10830">
                <a:moveTo>
                  <a:pt x="0" y="10830"/>
                </a:moveTo>
                <a:cubicBezTo>
                  <a:pt x="2673" y="1386"/>
                  <a:pt x="6376" y="-1659"/>
                  <a:pt x="10000" y="830"/>
                </a:cubicBezTo>
              </a:path>
            </a:pathLst>
          </a:custGeom>
          <a:noFill/>
          <a:ln w="12700" cap="flat">
            <a:solidFill>
              <a:schemeClr val="tx1"/>
            </a:solidFill>
            <a:prstDash val="dash"/>
            <a:miter lim="800000"/>
            <a:headEnd type="none" w="med" len="med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endParaRPr lang="zh-CN" altLang="en-US" sz="105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2650377" y="1790825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gradFill>
                  <a:gsLst>
                    <a:gs pos="0">
                      <a:srgbClr val="3323B1"/>
                    </a:gs>
                    <a:gs pos="38000">
                      <a:srgbClr val="613EC2"/>
                    </a:gs>
                    <a:gs pos="18000">
                      <a:srgbClr val="4F35B9"/>
                    </a:gs>
                    <a:gs pos="67000">
                      <a:srgbClr val="9456D4"/>
                    </a:gs>
                    <a:gs pos="100000">
                      <a:srgbClr val="A561DC"/>
                    </a:gs>
                  </a:gsLst>
                  <a:lin ang="5400000" scaled="1"/>
                </a:gradFill>
                <a:cs typeface="+mn-ea"/>
                <a:sym typeface="+mn-lt"/>
              </a:rPr>
              <a:t>106.8%</a:t>
            </a:r>
            <a:endParaRPr lang="zh-CN" altLang="en-US" dirty="0">
              <a:gradFill>
                <a:gsLst>
                  <a:gs pos="0">
                    <a:srgbClr val="3323B1"/>
                  </a:gs>
                  <a:gs pos="38000">
                    <a:srgbClr val="613EC2"/>
                  </a:gs>
                  <a:gs pos="18000">
                    <a:srgbClr val="4F35B9"/>
                  </a:gs>
                  <a:gs pos="67000">
                    <a:srgbClr val="9456D4"/>
                  </a:gs>
                  <a:gs pos="100000">
                    <a:srgbClr val="A561DC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80" grpId="0" animBg="1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Key business progress</a:t>
              </a:r>
            </a:p>
          </p:txBody>
        </p:sp>
      </p:grpSp>
      <p:sp>
        <p:nvSpPr>
          <p:cNvPr id="82" name="PA-文本框 8"/>
          <p:cNvSpPr txBox="1"/>
          <p:nvPr>
            <p:custDataLst>
              <p:tags r:id="rId1"/>
            </p:custDataLst>
          </p:nvPr>
        </p:nvSpPr>
        <p:spPr>
          <a:xfrm>
            <a:off x="1701082" y="4167581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85" name="PA-文本框 8"/>
          <p:cNvSpPr txBox="1"/>
          <p:nvPr>
            <p:custDataLst>
              <p:tags r:id="rId2"/>
            </p:custDataLst>
          </p:nvPr>
        </p:nvSpPr>
        <p:spPr>
          <a:xfrm>
            <a:off x="5402610" y="4167581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88" name="PA-文本框 8"/>
          <p:cNvSpPr txBox="1"/>
          <p:nvPr>
            <p:custDataLst>
              <p:tags r:id="rId3"/>
            </p:custDataLst>
          </p:nvPr>
        </p:nvSpPr>
        <p:spPr>
          <a:xfrm>
            <a:off x="8816657" y="4167581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89" name="组合 88"/>
          <p:cNvGrpSpPr/>
          <p:nvPr/>
        </p:nvGrpSpPr>
        <p:grpSpPr>
          <a:xfrm>
            <a:off x="932715" y="3177515"/>
            <a:ext cx="10093627" cy="510590"/>
            <a:chOff x="1049187" y="3627456"/>
            <a:chExt cx="10093627" cy="510590"/>
          </a:xfrm>
        </p:grpSpPr>
        <p:sp>
          <p:nvSpPr>
            <p:cNvPr id="90" name="任意多边形: 形状 19"/>
            <p:cNvSpPr/>
            <p:nvPr/>
          </p:nvSpPr>
          <p:spPr>
            <a:xfrm>
              <a:off x="1049187" y="3627457"/>
              <a:ext cx="3011160" cy="510589"/>
            </a:xfrm>
            <a:custGeom>
              <a:avLst/>
              <a:gdLst>
                <a:gd name="connsiteX0" fmla="*/ 255295 w 3011160"/>
                <a:gd name="connsiteY0" fmla="*/ 0 h 510589"/>
                <a:gd name="connsiteX1" fmla="*/ 3011160 w 3011160"/>
                <a:gd name="connsiteY1" fmla="*/ 0 h 510589"/>
                <a:gd name="connsiteX2" fmla="*/ 3011160 w 3011160"/>
                <a:gd name="connsiteY2" fmla="*/ 510589 h 510589"/>
                <a:gd name="connsiteX3" fmla="*/ 255295 w 3011160"/>
                <a:gd name="connsiteY3" fmla="*/ 510589 h 510589"/>
                <a:gd name="connsiteX4" fmla="*/ 5187 w 3011160"/>
                <a:gd name="connsiteY4" fmla="*/ 306745 h 510589"/>
                <a:gd name="connsiteX5" fmla="*/ 0 w 3011160"/>
                <a:gd name="connsiteY5" fmla="*/ 255295 h 510589"/>
                <a:gd name="connsiteX6" fmla="*/ 5187 w 3011160"/>
                <a:gd name="connsiteY6" fmla="*/ 203844 h 510589"/>
                <a:gd name="connsiteX7" fmla="*/ 255295 w 3011160"/>
                <a:gd name="connsiteY7" fmla="*/ 0 h 510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160" h="510589">
                  <a:moveTo>
                    <a:pt x="255295" y="0"/>
                  </a:moveTo>
                  <a:lnTo>
                    <a:pt x="3011160" y="0"/>
                  </a:lnTo>
                  <a:lnTo>
                    <a:pt x="3011160" y="510589"/>
                  </a:lnTo>
                  <a:lnTo>
                    <a:pt x="255295" y="510589"/>
                  </a:lnTo>
                  <a:cubicBezTo>
                    <a:pt x="131923" y="510589"/>
                    <a:pt x="28992" y="423079"/>
                    <a:pt x="5187" y="306745"/>
                  </a:cubicBezTo>
                  <a:lnTo>
                    <a:pt x="0" y="255295"/>
                  </a:lnTo>
                  <a:lnTo>
                    <a:pt x="5187" y="203844"/>
                  </a:lnTo>
                  <a:cubicBezTo>
                    <a:pt x="28992" y="87510"/>
                    <a:pt x="131923" y="0"/>
                    <a:pt x="255295" y="0"/>
                  </a:cubicBezTo>
                  <a:close/>
                </a:path>
              </a:pathLst>
            </a:custGeom>
            <a:gradFill>
              <a:gsLst>
                <a:gs pos="0">
                  <a:srgbClr val="F86246"/>
                </a:gs>
                <a:gs pos="100000">
                  <a:srgbClr val="D9276F"/>
                </a:gs>
              </a:gsLst>
              <a:lin ang="18900000" scaled="1"/>
            </a:gradFill>
            <a:ln w="19050">
              <a:gradFill flip="none" rotWithShape="1">
                <a:gsLst>
                  <a:gs pos="0">
                    <a:srgbClr val="F86246"/>
                  </a:gs>
                  <a:gs pos="100000">
                    <a:srgbClr val="D9276F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sp>
          <p:nvSpPr>
            <p:cNvPr id="91" name="任意多边形: 形状 18"/>
            <p:cNvSpPr/>
            <p:nvPr/>
          </p:nvSpPr>
          <p:spPr>
            <a:xfrm>
              <a:off x="4048335" y="3627456"/>
              <a:ext cx="4724482" cy="510590"/>
            </a:xfrm>
            <a:custGeom>
              <a:avLst/>
              <a:gdLst>
                <a:gd name="connsiteX0" fmla="*/ 0 w 4724482"/>
                <a:gd name="connsiteY0" fmla="*/ 0 h 510590"/>
                <a:gd name="connsiteX1" fmla="*/ 4724482 w 4724482"/>
                <a:gd name="connsiteY1" fmla="*/ 0 h 510590"/>
                <a:gd name="connsiteX2" fmla="*/ 4724482 w 4724482"/>
                <a:gd name="connsiteY2" fmla="*/ 510590 h 510590"/>
                <a:gd name="connsiteX3" fmla="*/ 0 w 4724482"/>
                <a:gd name="connsiteY3" fmla="*/ 510589 h 510590"/>
                <a:gd name="connsiteX4" fmla="*/ 0 w 4724482"/>
                <a:gd name="connsiteY4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24482" h="510590">
                  <a:moveTo>
                    <a:pt x="0" y="0"/>
                  </a:moveTo>
                  <a:lnTo>
                    <a:pt x="4724482" y="0"/>
                  </a:lnTo>
                  <a:lnTo>
                    <a:pt x="4724482" y="510590"/>
                  </a:lnTo>
                  <a:lnTo>
                    <a:pt x="0" y="51058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 w="19050">
              <a:gradFill>
                <a:gsLst>
                  <a:gs pos="0">
                    <a:srgbClr val="583ABE"/>
                  </a:gs>
                  <a:gs pos="100000">
                    <a:srgbClr val="D9276F"/>
                  </a:gs>
                </a:gsLst>
                <a:lin ang="5400000" scaled="1"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任意多边形: 形状 17"/>
            <p:cNvSpPr/>
            <p:nvPr/>
          </p:nvSpPr>
          <p:spPr>
            <a:xfrm>
              <a:off x="8760805" y="3627456"/>
              <a:ext cx="2382009" cy="510590"/>
            </a:xfrm>
            <a:custGeom>
              <a:avLst/>
              <a:gdLst>
                <a:gd name="connsiteX0" fmla="*/ 0 w 2382009"/>
                <a:gd name="connsiteY0" fmla="*/ 0 h 510590"/>
                <a:gd name="connsiteX1" fmla="*/ 2126714 w 2382009"/>
                <a:gd name="connsiteY1" fmla="*/ 0 h 510590"/>
                <a:gd name="connsiteX2" fmla="*/ 2382009 w 2382009"/>
                <a:gd name="connsiteY2" fmla="*/ 255295 h 510590"/>
                <a:gd name="connsiteX3" fmla="*/ 2382008 w 2382009"/>
                <a:gd name="connsiteY3" fmla="*/ 255295 h 510590"/>
                <a:gd name="connsiteX4" fmla="*/ 2126713 w 2382009"/>
                <a:gd name="connsiteY4" fmla="*/ 510590 h 510590"/>
                <a:gd name="connsiteX5" fmla="*/ 0 w 2382009"/>
                <a:gd name="connsiteY5" fmla="*/ 510590 h 510590"/>
                <a:gd name="connsiteX6" fmla="*/ 0 w 2382009"/>
                <a:gd name="connsiteY6" fmla="*/ 0 h 510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2009" h="510590">
                  <a:moveTo>
                    <a:pt x="0" y="0"/>
                  </a:moveTo>
                  <a:lnTo>
                    <a:pt x="2126714" y="0"/>
                  </a:lnTo>
                  <a:cubicBezTo>
                    <a:pt x="2267710" y="0"/>
                    <a:pt x="2382009" y="114299"/>
                    <a:pt x="2382009" y="255295"/>
                  </a:cubicBezTo>
                  <a:lnTo>
                    <a:pt x="2382008" y="255295"/>
                  </a:lnTo>
                  <a:cubicBezTo>
                    <a:pt x="2382008" y="396291"/>
                    <a:pt x="2267709" y="510590"/>
                    <a:pt x="2126713" y="510590"/>
                  </a:cubicBezTo>
                  <a:lnTo>
                    <a:pt x="0" y="51059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86246"/>
                </a:gs>
                <a:gs pos="100000">
                  <a:srgbClr val="E74964"/>
                </a:gs>
              </a:gsLst>
              <a:lin ang="18900000" scaled="1"/>
            </a:gradFill>
            <a:ln w="19050">
              <a:gradFill flip="none" rotWithShape="1">
                <a:gsLst>
                  <a:gs pos="0">
                    <a:srgbClr val="E74964"/>
                  </a:gs>
                  <a:gs pos="100000">
                    <a:srgbClr val="E74964"/>
                  </a:gs>
                </a:gsLst>
                <a:lin ang="18900000" scaled="1"/>
                <a:tileRect/>
              </a:gra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3" name="椭圆 92"/>
          <p:cNvSpPr/>
          <p:nvPr/>
        </p:nvSpPr>
        <p:spPr>
          <a:xfrm>
            <a:off x="2099678" y="1807721"/>
            <a:ext cx="990600" cy="990600"/>
          </a:xfrm>
          <a:prstGeom prst="ellipse">
            <a:avLst/>
          </a:prstGeom>
          <a:gradFill>
            <a:gsLst>
              <a:gs pos="0">
                <a:srgbClr val="D9276F"/>
              </a:gs>
              <a:gs pos="100000">
                <a:srgbClr val="F86246"/>
              </a:gs>
            </a:gsLst>
            <a:lin ang="18900000" scaled="1"/>
          </a:gradFill>
          <a:ln w="19050">
            <a:gradFill flip="none" rotWithShape="1">
              <a:gsLst>
                <a:gs pos="0">
                  <a:srgbClr val="D9276F"/>
                </a:gs>
                <a:gs pos="100000">
                  <a:srgbClr val="F86246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5484228" y="1807721"/>
            <a:ext cx="990600" cy="990600"/>
          </a:xfrm>
          <a:prstGeom prst="ellipse">
            <a:avLst/>
          </a:prstGeom>
          <a:gradFill>
            <a:gsLst>
              <a:gs pos="0">
                <a:srgbClr val="583ABE"/>
              </a:gs>
              <a:gs pos="100000">
                <a:srgbClr val="D9276F"/>
              </a:gs>
            </a:gsLst>
            <a:lin ang="18900000" scaled="1"/>
          </a:gradFill>
          <a:ln w="19050">
            <a:gradFill flip="none" rotWithShape="1">
              <a:gsLst>
                <a:gs pos="0">
                  <a:srgbClr val="583ABE"/>
                </a:gs>
                <a:gs pos="100000">
                  <a:srgbClr val="D9276F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8926652" y="1807721"/>
            <a:ext cx="990600" cy="990600"/>
          </a:xfrm>
          <a:prstGeom prst="ellipse">
            <a:avLst/>
          </a:prstGeom>
          <a:gradFill>
            <a:gsLst>
              <a:gs pos="0">
                <a:srgbClr val="F86246"/>
              </a:gs>
              <a:gs pos="100000">
                <a:srgbClr val="D9276F"/>
              </a:gs>
            </a:gsLst>
            <a:lin ang="18900000" scaled="1"/>
          </a:gradFill>
          <a:ln w="19050">
            <a:gradFill flip="none" rotWithShape="1">
              <a:gsLst>
                <a:gs pos="0">
                  <a:srgbClr val="F86246"/>
                </a:gs>
                <a:gs pos="100000">
                  <a:srgbClr val="D9276F"/>
                </a:gs>
              </a:gsLst>
              <a:lin ang="18900000" scaled="1"/>
              <a:tileRect/>
            </a:gra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椭圆 27"/>
          <p:cNvSpPr/>
          <p:nvPr/>
        </p:nvSpPr>
        <p:spPr>
          <a:xfrm>
            <a:off x="2334031" y="2043587"/>
            <a:ext cx="519654" cy="518868"/>
          </a:xfrm>
          <a:custGeom>
            <a:avLst/>
            <a:gdLst>
              <a:gd name="T0" fmla="*/ 6894 w 7804"/>
              <a:gd name="T1" fmla="*/ 3038 h 7804"/>
              <a:gd name="T2" fmla="*/ 6614 w 7804"/>
              <a:gd name="T3" fmla="*/ 2704 h 7804"/>
              <a:gd name="T4" fmla="*/ 6826 w 7804"/>
              <a:gd name="T5" fmla="*/ 2200 h 7804"/>
              <a:gd name="T6" fmla="*/ 6496 w 7804"/>
              <a:gd name="T7" fmla="*/ 978 h 7804"/>
              <a:gd name="T8" fmla="*/ 5604 w 7804"/>
              <a:gd name="T9" fmla="*/ 978 h 7804"/>
              <a:gd name="T10" fmla="*/ 5254 w 7804"/>
              <a:gd name="T11" fmla="*/ 1222 h 7804"/>
              <a:gd name="T12" fmla="*/ 4973 w 7804"/>
              <a:gd name="T13" fmla="*/ 1137 h 7804"/>
              <a:gd name="T14" fmla="*/ 4766 w 7804"/>
              <a:gd name="T15" fmla="*/ 631 h 7804"/>
              <a:gd name="T16" fmla="*/ 3668 w 7804"/>
              <a:gd name="T17" fmla="*/ 0 h 7804"/>
              <a:gd name="T18" fmla="*/ 3038 w 7804"/>
              <a:gd name="T19" fmla="*/ 910 h 7804"/>
              <a:gd name="T20" fmla="*/ 2704 w 7804"/>
              <a:gd name="T21" fmla="*/ 1190 h 7804"/>
              <a:gd name="T22" fmla="*/ 2398 w 7804"/>
              <a:gd name="T23" fmla="*/ 1175 h 7804"/>
              <a:gd name="T24" fmla="*/ 1754 w 7804"/>
              <a:gd name="T25" fmla="*/ 793 h 7804"/>
              <a:gd name="T26" fmla="*/ 978 w 7804"/>
              <a:gd name="T27" fmla="*/ 1308 h 7804"/>
              <a:gd name="T28" fmla="*/ 1175 w 7804"/>
              <a:gd name="T29" fmla="*/ 2398 h 7804"/>
              <a:gd name="T30" fmla="*/ 1137 w 7804"/>
              <a:gd name="T31" fmla="*/ 2831 h 7804"/>
              <a:gd name="T32" fmla="*/ 631 w 7804"/>
              <a:gd name="T33" fmla="*/ 3038 h 7804"/>
              <a:gd name="T34" fmla="*/ 0 w 7804"/>
              <a:gd name="T35" fmla="*/ 4136 h 7804"/>
              <a:gd name="T36" fmla="*/ 910 w 7804"/>
              <a:gd name="T37" fmla="*/ 4766 h 7804"/>
              <a:gd name="T38" fmla="*/ 1190 w 7804"/>
              <a:gd name="T39" fmla="*/ 5100 h 7804"/>
              <a:gd name="T40" fmla="*/ 978 w 7804"/>
              <a:gd name="T41" fmla="*/ 5604 h 7804"/>
              <a:gd name="T42" fmla="*/ 1308 w 7804"/>
              <a:gd name="T43" fmla="*/ 6826 h 7804"/>
              <a:gd name="T44" fmla="*/ 2200 w 7804"/>
              <a:gd name="T45" fmla="*/ 6826 h 7804"/>
              <a:gd name="T46" fmla="*/ 2550 w 7804"/>
              <a:gd name="T47" fmla="*/ 6582 h 7804"/>
              <a:gd name="T48" fmla="*/ 2831 w 7804"/>
              <a:gd name="T49" fmla="*/ 6667 h 7804"/>
              <a:gd name="T50" fmla="*/ 3038 w 7804"/>
              <a:gd name="T51" fmla="*/ 7173 h 7804"/>
              <a:gd name="T52" fmla="*/ 4136 w 7804"/>
              <a:gd name="T53" fmla="*/ 7804 h 7804"/>
              <a:gd name="T54" fmla="*/ 4766 w 7804"/>
              <a:gd name="T55" fmla="*/ 6894 h 7804"/>
              <a:gd name="T56" fmla="*/ 5100 w 7804"/>
              <a:gd name="T57" fmla="*/ 6614 h 7804"/>
              <a:gd name="T58" fmla="*/ 5406 w 7804"/>
              <a:gd name="T59" fmla="*/ 6629 h 7804"/>
              <a:gd name="T60" fmla="*/ 6050 w 7804"/>
              <a:gd name="T61" fmla="*/ 7011 h 7804"/>
              <a:gd name="T62" fmla="*/ 6647 w 7804"/>
              <a:gd name="T63" fmla="*/ 6675 h 7804"/>
              <a:gd name="T64" fmla="*/ 6826 w 7804"/>
              <a:gd name="T65" fmla="*/ 6496 h 7804"/>
              <a:gd name="T66" fmla="*/ 6629 w 7804"/>
              <a:gd name="T67" fmla="*/ 5406 h 7804"/>
              <a:gd name="T68" fmla="*/ 6667 w 7804"/>
              <a:gd name="T69" fmla="*/ 4972 h 7804"/>
              <a:gd name="T70" fmla="*/ 7173 w 7804"/>
              <a:gd name="T71" fmla="*/ 4766 h 7804"/>
              <a:gd name="T72" fmla="*/ 7804 w 7804"/>
              <a:gd name="T73" fmla="*/ 3668 h 7804"/>
              <a:gd name="T74" fmla="*/ 5608 w 7804"/>
              <a:gd name="T75" fmla="*/ 3902 h 7804"/>
              <a:gd name="T76" fmla="*/ 2196 w 7804"/>
              <a:gd name="T77" fmla="*/ 3902 h 7804"/>
              <a:gd name="T78" fmla="*/ 5608 w 7804"/>
              <a:gd name="T79" fmla="*/ 3902 h 78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804" h="7804">
                <a:moveTo>
                  <a:pt x="7173" y="3038"/>
                </a:moveTo>
                <a:lnTo>
                  <a:pt x="6894" y="3038"/>
                </a:lnTo>
                <a:cubicBezTo>
                  <a:pt x="6824" y="3038"/>
                  <a:pt x="6714" y="2953"/>
                  <a:pt x="6667" y="2831"/>
                </a:cubicBezTo>
                <a:cubicBezTo>
                  <a:pt x="6650" y="2789"/>
                  <a:pt x="6632" y="2746"/>
                  <a:pt x="6614" y="2704"/>
                </a:cubicBezTo>
                <a:cubicBezTo>
                  <a:pt x="6561" y="2585"/>
                  <a:pt x="6579" y="2447"/>
                  <a:pt x="6629" y="2398"/>
                </a:cubicBezTo>
                <a:lnTo>
                  <a:pt x="6826" y="2200"/>
                </a:lnTo>
                <a:cubicBezTo>
                  <a:pt x="7072" y="1954"/>
                  <a:pt x="7072" y="1554"/>
                  <a:pt x="6826" y="1308"/>
                </a:cubicBezTo>
                <a:lnTo>
                  <a:pt x="6496" y="978"/>
                </a:lnTo>
                <a:cubicBezTo>
                  <a:pt x="6377" y="859"/>
                  <a:pt x="6218" y="793"/>
                  <a:pt x="6050" y="793"/>
                </a:cubicBezTo>
                <a:cubicBezTo>
                  <a:pt x="5882" y="793"/>
                  <a:pt x="5723" y="859"/>
                  <a:pt x="5604" y="978"/>
                </a:cubicBezTo>
                <a:lnTo>
                  <a:pt x="5406" y="1176"/>
                </a:lnTo>
                <a:cubicBezTo>
                  <a:pt x="5378" y="1204"/>
                  <a:pt x="5319" y="1222"/>
                  <a:pt x="5254" y="1222"/>
                </a:cubicBezTo>
                <a:cubicBezTo>
                  <a:pt x="5201" y="1222"/>
                  <a:pt x="5147" y="1211"/>
                  <a:pt x="5100" y="1190"/>
                </a:cubicBezTo>
                <a:cubicBezTo>
                  <a:pt x="5058" y="1172"/>
                  <a:pt x="5015" y="1154"/>
                  <a:pt x="4973" y="1137"/>
                </a:cubicBezTo>
                <a:cubicBezTo>
                  <a:pt x="4851" y="1090"/>
                  <a:pt x="4766" y="980"/>
                  <a:pt x="4766" y="910"/>
                </a:cubicBezTo>
                <a:lnTo>
                  <a:pt x="4766" y="631"/>
                </a:lnTo>
                <a:cubicBezTo>
                  <a:pt x="4766" y="283"/>
                  <a:pt x="4483" y="0"/>
                  <a:pt x="4136" y="0"/>
                </a:cubicBezTo>
                <a:lnTo>
                  <a:pt x="3668" y="0"/>
                </a:lnTo>
                <a:cubicBezTo>
                  <a:pt x="3321" y="0"/>
                  <a:pt x="3038" y="283"/>
                  <a:pt x="3038" y="631"/>
                </a:cubicBezTo>
                <a:lnTo>
                  <a:pt x="3038" y="910"/>
                </a:lnTo>
                <a:cubicBezTo>
                  <a:pt x="3038" y="980"/>
                  <a:pt x="2953" y="1090"/>
                  <a:pt x="2831" y="1137"/>
                </a:cubicBezTo>
                <a:cubicBezTo>
                  <a:pt x="2789" y="1154"/>
                  <a:pt x="2746" y="1172"/>
                  <a:pt x="2704" y="1190"/>
                </a:cubicBezTo>
                <a:cubicBezTo>
                  <a:pt x="2657" y="1211"/>
                  <a:pt x="2603" y="1222"/>
                  <a:pt x="2550" y="1222"/>
                </a:cubicBezTo>
                <a:cubicBezTo>
                  <a:pt x="2485" y="1222"/>
                  <a:pt x="2426" y="1204"/>
                  <a:pt x="2398" y="1175"/>
                </a:cubicBezTo>
                <a:lnTo>
                  <a:pt x="2200" y="978"/>
                </a:lnTo>
                <a:cubicBezTo>
                  <a:pt x="2081" y="859"/>
                  <a:pt x="1922" y="793"/>
                  <a:pt x="1754" y="793"/>
                </a:cubicBezTo>
                <a:cubicBezTo>
                  <a:pt x="1585" y="793"/>
                  <a:pt x="1427" y="859"/>
                  <a:pt x="1308" y="978"/>
                </a:cubicBezTo>
                <a:lnTo>
                  <a:pt x="978" y="1308"/>
                </a:lnTo>
                <a:cubicBezTo>
                  <a:pt x="732" y="1554"/>
                  <a:pt x="732" y="1954"/>
                  <a:pt x="978" y="2200"/>
                </a:cubicBezTo>
                <a:lnTo>
                  <a:pt x="1175" y="2398"/>
                </a:lnTo>
                <a:cubicBezTo>
                  <a:pt x="1225" y="2447"/>
                  <a:pt x="1243" y="2585"/>
                  <a:pt x="1190" y="2704"/>
                </a:cubicBezTo>
                <a:cubicBezTo>
                  <a:pt x="1172" y="2746"/>
                  <a:pt x="1154" y="2789"/>
                  <a:pt x="1137" y="2831"/>
                </a:cubicBezTo>
                <a:cubicBezTo>
                  <a:pt x="1090" y="2953"/>
                  <a:pt x="980" y="3038"/>
                  <a:pt x="910" y="3038"/>
                </a:cubicBezTo>
                <a:lnTo>
                  <a:pt x="631" y="3038"/>
                </a:lnTo>
                <a:cubicBezTo>
                  <a:pt x="283" y="3038"/>
                  <a:pt x="0" y="3321"/>
                  <a:pt x="0" y="3668"/>
                </a:cubicBezTo>
                <a:lnTo>
                  <a:pt x="0" y="4136"/>
                </a:lnTo>
                <a:cubicBezTo>
                  <a:pt x="0" y="4483"/>
                  <a:pt x="283" y="4766"/>
                  <a:pt x="631" y="4766"/>
                </a:cubicBezTo>
                <a:lnTo>
                  <a:pt x="910" y="4766"/>
                </a:lnTo>
                <a:cubicBezTo>
                  <a:pt x="980" y="4766"/>
                  <a:pt x="1090" y="4851"/>
                  <a:pt x="1137" y="4972"/>
                </a:cubicBezTo>
                <a:cubicBezTo>
                  <a:pt x="1154" y="5015"/>
                  <a:pt x="1172" y="5058"/>
                  <a:pt x="1190" y="5100"/>
                </a:cubicBezTo>
                <a:cubicBezTo>
                  <a:pt x="1243" y="5219"/>
                  <a:pt x="1225" y="5357"/>
                  <a:pt x="1175" y="5406"/>
                </a:cubicBezTo>
                <a:lnTo>
                  <a:pt x="978" y="5604"/>
                </a:lnTo>
                <a:cubicBezTo>
                  <a:pt x="732" y="5850"/>
                  <a:pt x="732" y="6250"/>
                  <a:pt x="978" y="6496"/>
                </a:cubicBezTo>
                <a:lnTo>
                  <a:pt x="1308" y="6826"/>
                </a:lnTo>
                <a:cubicBezTo>
                  <a:pt x="1427" y="6945"/>
                  <a:pt x="1586" y="7011"/>
                  <a:pt x="1754" y="7011"/>
                </a:cubicBezTo>
                <a:cubicBezTo>
                  <a:pt x="1922" y="7011"/>
                  <a:pt x="2081" y="6945"/>
                  <a:pt x="2200" y="6826"/>
                </a:cubicBezTo>
                <a:lnTo>
                  <a:pt x="2398" y="6628"/>
                </a:lnTo>
                <a:cubicBezTo>
                  <a:pt x="2427" y="6599"/>
                  <a:pt x="2484" y="6582"/>
                  <a:pt x="2550" y="6582"/>
                </a:cubicBezTo>
                <a:cubicBezTo>
                  <a:pt x="2602" y="6582"/>
                  <a:pt x="2657" y="6593"/>
                  <a:pt x="2704" y="6614"/>
                </a:cubicBezTo>
                <a:cubicBezTo>
                  <a:pt x="2745" y="6632"/>
                  <a:pt x="2788" y="6650"/>
                  <a:pt x="2831" y="6667"/>
                </a:cubicBezTo>
                <a:cubicBezTo>
                  <a:pt x="2953" y="6714"/>
                  <a:pt x="3038" y="6824"/>
                  <a:pt x="3038" y="6894"/>
                </a:cubicBezTo>
                <a:lnTo>
                  <a:pt x="3038" y="7173"/>
                </a:lnTo>
                <a:cubicBezTo>
                  <a:pt x="3038" y="7521"/>
                  <a:pt x="3321" y="7804"/>
                  <a:pt x="3668" y="7804"/>
                </a:cubicBezTo>
                <a:lnTo>
                  <a:pt x="4136" y="7804"/>
                </a:lnTo>
                <a:cubicBezTo>
                  <a:pt x="4483" y="7804"/>
                  <a:pt x="4766" y="7521"/>
                  <a:pt x="4766" y="7173"/>
                </a:cubicBezTo>
                <a:lnTo>
                  <a:pt x="4766" y="6894"/>
                </a:lnTo>
                <a:cubicBezTo>
                  <a:pt x="4766" y="6824"/>
                  <a:pt x="4851" y="6714"/>
                  <a:pt x="4972" y="6667"/>
                </a:cubicBezTo>
                <a:cubicBezTo>
                  <a:pt x="5015" y="6650"/>
                  <a:pt x="5058" y="6632"/>
                  <a:pt x="5100" y="6614"/>
                </a:cubicBezTo>
                <a:cubicBezTo>
                  <a:pt x="5146" y="6593"/>
                  <a:pt x="5201" y="6582"/>
                  <a:pt x="5254" y="6582"/>
                </a:cubicBezTo>
                <a:cubicBezTo>
                  <a:pt x="5319" y="6582"/>
                  <a:pt x="5377" y="6600"/>
                  <a:pt x="5406" y="6629"/>
                </a:cubicBezTo>
                <a:lnTo>
                  <a:pt x="5604" y="6826"/>
                </a:lnTo>
                <a:cubicBezTo>
                  <a:pt x="5723" y="6945"/>
                  <a:pt x="5882" y="7011"/>
                  <a:pt x="6050" y="7011"/>
                </a:cubicBezTo>
                <a:cubicBezTo>
                  <a:pt x="6068" y="7011"/>
                  <a:pt x="6087" y="7010"/>
                  <a:pt x="6105" y="7009"/>
                </a:cubicBezTo>
                <a:cubicBezTo>
                  <a:pt x="6335" y="6989"/>
                  <a:pt x="6538" y="6785"/>
                  <a:pt x="6647" y="6675"/>
                </a:cubicBezTo>
                <a:lnTo>
                  <a:pt x="6661" y="6661"/>
                </a:lnTo>
                <a:lnTo>
                  <a:pt x="6826" y="6496"/>
                </a:lnTo>
                <a:cubicBezTo>
                  <a:pt x="7072" y="6250"/>
                  <a:pt x="7072" y="5850"/>
                  <a:pt x="6826" y="5604"/>
                </a:cubicBezTo>
                <a:lnTo>
                  <a:pt x="6629" y="5406"/>
                </a:lnTo>
                <a:cubicBezTo>
                  <a:pt x="6579" y="5357"/>
                  <a:pt x="6561" y="5219"/>
                  <a:pt x="6614" y="5100"/>
                </a:cubicBezTo>
                <a:cubicBezTo>
                  <a:pt x="6632" y="5058"/>
                  <a:pt x="6650" y="5015"/>
                  <a:pt x="6667" y="4972"/>
                </a:cubicBezTo>
                <a:cubicBezTo>
                  <a:pt x="6714" y="4851"/>
                  <a:pt x="6824" y="4766"/>
                  <a:pt x="6894" y="4766"/>
                </a:cubicBezTo>
                <a:lnTo>
                  <a:pt x="7173" y="4766"/>
                </a:lnTo>
                <a:cubicBezTo>
                  <a:pt x="7521" y="4766"/>
                  <a:pt x="7804" y="4483"/>
                  <a:pt x="7804" y="4135"/>
                </a:cubicBezTo>
                <a:lnTo>
                  <a:pt x="7804" y="3668"/>
                </a:lnTo>
                <a:cubicBezTo>
                  <a:pt x="7804" y="3321"/>
                  <a:pt x="7521" y="3038"/>
                  <a:pt x="7173" y="3038"/>
                </a:cubicBezTo>
                <a:close/>
                <a:moveTo>
                  <a:pt x="5608" y="3902"/>
                </a:moveTo>
                <a:cubicBezTo>
                  <a:pt x="5608" y="4843"/>
                  <a:pt x="4843" y="5608"/>
                  <a:pt x="3902" y="5608"/>
                </a:cubicBezTo>
                <a:cubicBezTo>
                  <a:pt x="2961" y="5608"/>
                  <a:pt x="2196" y="4843"/>
                  <a:pt x="2196" y="3902"/>
                </a:cubicBezTo>
                <a:cubicBezTo>
                  <a:pt x="2196" y="2961"/>
                  <a:pt x="2961" y="2196"/>
                  <a:pt x="3902" y="2196"/>
                </a:cubicBezTo>
                <a:cubicBezTo>
                  <a:pt x="4843" y="2196"/>
                  <a:pt x="5608" y="2961"/>
                  <a:pt x="5608" y="3902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7" name="椭圆 28"/>
          <p:cNvSpPr/>
          <p:nvPr/>
        </p:nvSpPr>
        <p:spPr>
          <a:xfrm>
            <a:off x="5719701" y="2043840"/>
            <a:ext cx="519654" cy="518362"/>
          </a:xfrm>
          <a:custGeom>
            <a:avLst/>
            <a:gdLst>
              <a:gd name="connsiteX0" fmla="*/ 252216 w 606607"/>
              <a:gd name="connsiteY0" fmla="*/ 196384 h 605099"/>
              <a:gd name="connsiteX1" fmla="*/ 310102 w 606607"/>
              <a:gd name="connsiteY1" fmla="*/ 210858 h 605099"/>
              <a:gd name="connsiteX2" fmla="*/ 333388 w 606607"/>
              <a:gd name="connsiteY2" fmla="*/ 242793 h 605099"/>
              <a:gd name="connsiteX3" fmla="*/ 322633 w 606607"/>
              <a:gd name="connsiteY3" fmla="*/ 280704 h 605099"/>
              <a:gd name="connsiteX4" fmla="*/ 265215 w 606607"/>
              <a:gd name="connsiteY4" fmla="*/ 292470 h 605099"/>
              <a:gd name="connsiteX5" fmla="*/ 229960 w 606607"/>
              <a:gd name="connsiteY5" fmla="*/ 299380 h 605099"/>
              <a:gd name="connsiteX6" fmla="*/ 100628 w 606607"/>
              <a:gd name="connsiteY6" fmla="*/ 445049 h 605099"/>
              <a:gd name="connsiteX7" fmla="*/ 93241 w 606607"/>
              <a:gd name="connsiteY7" fmla="*/ 466433 h 605099"/>
              <a:gd name="connsiteX8" fmla="*/ 103153 w 606607"/>
              <a:gd name="connsiteY8" fmla="*/ 486789 h 605099"/>
              <a:gd name="connsiteX9" fmla="*/ 123820 w 606607"/>
              <a:gd name="connsiteY9" fmla="*/ 505091 h 605099"/>
              <a:gd name="connsiteX10" fmla="*/ 165715 w 606607"/>
              <a:gd name="connsiteY10" fmla="*/ 502570 h 605099"/>
              <a:gd name="connsiteX11" fmla="*/ 224816 w 606607"/>
              <a:gd name="connsiteY11" fmla="*/ 435992 h 605099"/>
              <a:gd name="connsiteX12" fmla="*/ 285414 w 606607"/>
              <a:gd name="connsiteY12" fmla="*/ 432350 h 605099"/>
              <a:gd name="connsiteX13" fmla="*/ 290932 w 606607"/>
              <a:gd name="connsiteY13" fmla="*/ 437206 h 605099"/>
              <a:gd name="connsiteX14" fmla="*/ 305333 w 606607"/>
              <a:gd name="connsiteY14" fmla="*/ 466713 h 605099"/>
              <a:gd name="connsiteX15" fmla="*/ 294579 w 606607"/>
              <a:gd name="connsiteY15" fmla="*/ 497621 h 605099"/>
              <a:gd name="connsiteX16" fmla="*/ 235477 w 606607"/>
              <a:gd name="connsiteY16" fmla="*/ 564106 h 605099"/>
              <a:gd name="connsiteX17" fmla="*/ 143458 w 606607"/>
              <a:gd name="connsiteY17" fmla="*/ 605099 h 605099"/>
              <a:gd name="connsiteX18" fmla="*/ 62006 w 606607"/>
              <a:gd name="connsiteY18" fmla="*/ 574564 h 605099"/>
              <a:gd name="connsiteX19" fmla="*/ 41340 w 606607"/>
              <a:gd name="connsiteY19" fmla="*/ 556449 h 605099"/>
              <a:gd name="connsiteX20" fmla="*/ 30866 w 606607"/>
              <a:gd name="connsiteY20" fmla="*/ 383233 h 605099"/>
              <a:gd name="connsiteX21" fmla="*/ 160197 w 606607"/>
              <a:gd name="connsiteY21" fmla="*/ 237657 h 605099"/>
              <a:gd name="connsiteX22" fmla="*/ 252216 w 606607"/>
              <a:gd name="connsiteY22" fmla="*/ 196384 h 605099"/>
              <a:gd name="connsiteX23" fmla="*/ 463119 w 606607"/>
              <a:gd name="connsiteY23" fmla="*/ 0 h 605099"/>
              <a:gd name="connsiteX24" fmla="*/ 544570 w 606607"/>
              <a:gd name="connsiteY24" fmla="*/ 30814 h 605099"/>
              <a:gd name="connsiteX25" fmla="*/ 565237 w 606607"/>
              <a:gd name="connsiteY25" fmla="*/ 49115 h 605099"/>
              <a:gd name="connsiteX26" fmla="*/ 575711 w 606607"/>
              <a:gd name="connsiteY26" fmla="*/ 222418 h 605099"/>
              <a:gd name="connsiteX27" fmla="*/ 446473 w 606607"/>
              <a:gd name="connsiteY27" fmla="*/ 368175 h 605099"/>
              <a:gd name="connsiteX28" fmla="*/ 354455 w 606607"/>
              <a:gd name="connsiteY28" fmla="*/ 409633 h 605099"/>
              <a:gd name="connsiteX29" fmla="*/ 354362 w 606607"/>
              <a:gd name="connsiteY29" fmla="*/ 409633 h 605099"/>
              <a:gd name="connsiteX30" fmla="*/ 297505 w 606607"/>
              <a:gd name="connsiteY30" fmla="*/ 395533 h 605099"/>
              <a:gd name="connsiteX31" fmla="*/ 273658 w 606607"/>
              <a:gd name="connsiteY31" fmla="*/ 363039 h 605099"/>
              <a:gd name="connsiteX32" fmla="*/ 284413 w 606607"/>
              <a:gd name="connsiteY32" fmla="*/ 324289 h 605099"/>
              <a:gd name="connsiteX33" fmla="*/ 285441 w 606607"/>
              <a:gd name="connsiteY33" fmla="*/ 323168 h 605099"/>
              <a:gd name="connsiteX34" fmla="*/ 340802 w 606607"/>
              <a:gd name="connsiteY34" fmla="*/ 312897 h 605099"/>
              <a:gd name="connsiteX35" fmla="*/ 376618 w 606607"/>
              <a:gd name="connsiteY35" fmla="*/ 306268 h 605099"/>
              <a:gd name="connsiteX36" fmla="*/ 505949 w 606607"/>
              <a:gd name="connsiteY36" fmla="*/ 160604 h 605099"/>
              <a:gd name="connsiteX37" fmla="*/ 513336 w 606607"/>
              <a:gd name="connsiteY37" fmla="*/ 139128 h 605099"/>
              <a:gd name="connsiteX38" fmla="*/ 503424 w 606607"/>
              <a:gd name="connsiteY38" fmla="*/ 118772 h 605099"/>
              <a:gd name="connsiteX39" fmla="*/ 482757 w 606607"/>
              <a:gd name="connsiteY39" fmla="*/ 100471 h 605099"/>
              <a:gd name="connsiteX40" fmla="*/ 440863 w 606607"/>
              <a:gd name="connsiteY40" fmla="*/ 102992 h 605099"/>
              <a:gd name="connsiteX41" fmla="*/ 381761 w 606607"/>
              <a:gd name="connsiteY41" fmla="*/ 169661 h 605099"/>
              <a:gd name="connsiteX42" fmla="*/ 352211 w 606607"/>
              <a:gd name="connsiteY42" fmla="*/ 183947 h 605099"/>
              <a:gd name="connsiteX43" fmla="*/ 349686 w 606607"/>
              <a:gd name="connsiteY43" fmla="*/ 184041 h 605099"/>
              <a:gd name="connsiteX44" fmla="*/ 321164 w 606607"/>
              <a:gd name="connsiteY44" fmla="*/ 173209 h 605099"/>
              <a:gd name="connsiteX45" fmla="*/ 315647 w 606607"/>
              <a:gd name="connsiteY45" fmla="*/ 168354 h 605099"/>
              <a:gd name="connsiteX46" fmla="*/ 301245 w 606607"/>
              <a:gd name="connsiteY46" fmla="*/ 138848 h 605099"/>
              <a:gd name="connsiteX47" fmla="*/ 311999 w 606607"/>
              <a:gd name="connsiteY47" fmla="*/ 107847 h 605099"/>
              <a:gd name="connsiteX48" fmla="*/ 371101 w 606607"/>
              <a:gd name="connsiteY48" fmla="*/ 41271 h 605099"/>
              <a:gd name="connsiteX49" fmla="*/ 463119 w 606607"/>
              <a:gd name="connsiteY49" fmla="*/ 0 h 60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6607" h="605099">
                <a:moveTo>
                  <a:pt x="252216" y="196384"/>
                </a:moveTo>
                <a:cubicBezTo>
                  <a:pt x="272416" y="196384"/>
                  <a:pt x="292428" y="201333"/>
                  <a:pt x="310102" y="210858"/>
                </a:cubicBezTo>
                <a:cubicBezTo>
                  <a:pt x="322446" y="217394"/>
                  <a:pt x="330956" y="229066"/>
                  <a:pt x="333388" y="242793"/>
                </a:cubicBezTo>
                <a:cubicBezTo>
                  <a:pt x="335819" y="256426"/>
                  <a:pt x="331891" y="270246"/>
                  <a:pt x="322633" y="280704"/>
                </a:cubicBezTo>
                <a:cubicBezTo>
                  <a:pt x="308045" y="297232"/>
                  <a:pt x="284105" y="301714"/>
                  <a:pt x="265215" y="292470"/>
                </a:cubicBezTo>
                <a:cubicBezTo>
                  <a:pt x="253713" y="286774"/>
                  <a:pt x="238563" y="289669"/>
                  <a:pt x="229960" y="299380"/>
                </a:cubicBezTo>
                <a:lnTo>
                  <a:pt x="100628" y="445049"/>
                </a:lnTo>
                <a:cubicBezTo>
                  <a:pt x="95391" y="450932"/>
                  <a:pt x="92773" y="458496"/>
                  <a:pt x="93241" y="466433"/>
                </a:cubicBezTo>
                <a:cubicBezTo>
                  <a:pt x="93708" y="474370"/>
                  <a:pt x="97262" y="481560"/>
                  <a:pt x="103153" y="486789"/>
                </a:cubicBezTo>
                <a:lnTo>
                  <a:pt x="123820" y="505091"/>
                </a:lnTo>
                <a:cubicBezTo>
                  <a:pt x="135603" y="515550"/>
                  <a:pt x="155335" y="514336"/>
                  <a:pt x="165715" y="502570"/>
                </a:cubicBezTo>
                <a:lnTo>
                  <a:pt x="224816" y="435992"/>
                </a:lnTo>
                <a:cubicBezTo>
                  <a:pt x="239966" y="418997"/>
                  <a:pt x="268301" y="417223"/>
                  <a:pt x="285414" y="432350"/>
                </a:cubicBezTo>
                <a:lnTo>
                  <a:pt x="290932" y="437206"/>
                </a:lnTo>
                <a:cubicBezTo>
                  <a:pt x="299442" y="444676"/>
                  <a:pt x="304679" y="455414"/>
                  <a:pt x="305333" y="466713"/>
                </a:cubicBezTo>
                <a:cubicBezTo>
                  <a:pt x="305988" y="478105"/>
                  <a:pt x="302247" y="489030"/>
                  <a:pt x="294579" y="497621"/>
                </a:cubicBezTo>
                <a:lnTo>
                  <a:pt x="235477" y="564106"/>
                </a:lnTo>
                <a:cubicBezTo>
                  <a:pt x="212192" y="590345"/>
                  <a:pt x="178620" y="605099"/>
                  <a:pt x="143458" y="605099"/>
                </a:cubicBezTo>
                <a:cubicBezTo>
                  <a:pt x="113346" y="605099"/>
                  <a:pt x="84450" y="594454"/>
                  <a:pt x="62006" y="574564"/>
                </a:cubicBezTo>
                <a:lnTo>
                  <a:pt x="41340" y="556449"/>
                </a:lnTo>
                <a:cubicBezTo>
                  <a:pt x="-9346" y="511628"/>
                  <a:pt x="-14115" y="433844"/>
                  <a:pt x="30866" y="383233"/>
                </a:cubicBezTo>
                <a:lnTo>
                  <a:pt x="160197" y="237657"/>
                </a:lnTo>
                <a:cubicBezTo>
                  <a:pt x="183483" y="211418"/>
                  <a:pt x="217055" y="196384"/>
                  <a:pt x="252216" y="196384"/>
                </a:cubicBezTo>
                <a:close/>
                <a:moveTo>
                  <a:pt x="463119" y="0"/>
                </a:moveTo>
                <a:cubicBezTo>
                  <a:pt x="493231" y="0"/>
                  <a:pt x="522127" y="10925"/>
                  <a:pt x="544570" y="30814"/>
                </a:cubicBezTo>
                <a:lnTo>
                  <a:pt x="565237" y="49115"/>
                </a:lnTo>
                <a:cubicBezTo>
                  <a:pt x="616015" y="94028"/>
                  <a:pt x="620691" y="171809"/>
                  <a:pt x="575711" y="222418"/>
                </a:cubicBezTo>
                <a:lnTo>
                  <a:pt x="446473" y="368175"/>
                </a:lnTo>
                <a:cubicBezTo>
                  <a:pt x="423095" y="394413"/>
                  <a:pt x="389617" y="409633"/>
                  <a:pt x="354455" y="409633"/>
                </a:cubicBezTo>
                <a:lnTo>
                  <a:pt x="354362" y="409633"/>
                </a:lnTo>
                <a:cubicBezTo>
                  <a:pt x="334630" y="409633"/>
                  <a:pt x="314992" y="404591"/>
                  <a:pt x="297505" y="395533"/>
                </a:cubicBezTo>
                <a:cubicBezTo>
                  <a:pt x="284880" y="388904"/>
                  <a:pt x="276183" y="376952"/>
                  <a:pt x="273658" y="363039"/>
                </a:cubicBezTo>
                <a:cubicBezTo>
                  <a:pt x="271040" y="349033"/>
                  <a:pt x="274968" y="334934"/>
                  <a:pt x="284413" y="324289"/>
                </a:cubicBezTo>
                <a:lnTo>
                  <a:pt x="285441" y="323168"/>
                </a:lnTo>
                <a:cubicBezTo>
                  <a:pt x="298907" y="307948"/>
                  <a:pt x="322660" y="303560"/>
                  <a:pt x="340802" y="312897"/>
                </a:cubicBezTo>
                <a:cubicBezTo>
                  <a:pt x="352491" y="318873"/>
                  <a:pt x="367921" y="316072"/>
                  <a:pt x="376618" y="306268"/>
                </a:cubicBezTo>
                <a:lnTo>
                  <a:pt x="505949" y="160604"/>
                </a:lnTo>
                <a:cubicBezTo>
                  <a:pt x="511186" y="154721"/>
                  <a:pt x="513804" y="147065"/>
                  <a:pt x="513336" y="139128"/>
                </a:cubicBezTo>
                <a:cubicBezTo>
                  <a:pt x="512869" y="131284"/>
                  <a:pt x="509315" y="124001"/>
                  <a:pt x="503424" y="118772"/>
                </a:cubicBezTo>
                <a:lnTo>
                  <a:pt x="482757" y="100471"/>
                </a:lnTo>
                <a:cubicBezTo>
                  <a:pt x="470974" y="90106"/>
                  <a:pt x="451243" y="91320"/>
                  <a:pt x="440863" y="102992"/>
                </a:cubicBezTo>
                <a:lnTo>
                  <a:pt x="381761" y="169661"/>
                </a:lnTo>
                <a:cubicBezTo>
                  <a:pt x="374093" y="178158"/>
                  <a:pt x="363619" y="183294"/>
                  <a:pt x="352211" y="183947"/>
                </a:cubicBezTo>
                <a:lnTo>
                  <a:pt x="349686" y="184041"/>
                </a:lnTo>
                <a:cubicBezTo>
                  <a:pt x="339119" y="184041"/>
                  <a:pt x="329019" y="180212"/>
                  <a:pt x="321164" y="173209"/>
                </a:cubicBezTo>
                <a:lnTo>
                  <a:pt x="315647" y="168354"/>
                </a:lnTo>
                <a:cubicBezTo>
                  <a:pt x="307043" y="160697"/>
                  <a:pt x="301993" y="150239"/>
                  <a:pt x="301245" y="138848"/>
                </a:cubicBezTo>
                <a:cubicBezTo>
                  <a:pt x="300591" y="127456"/>
                  <a:pt x="304425" y="116438"/>
                  <a:pt x="311999" y="107847"/>
                </a:cubicBezTo>
                <a:lnTo>
                  <a:pt x="371101" y="41271"/>
                </a:lnTo>
                <a:cubicBezTo>
                  <a:pt x="394386" y="15033"/>
                  <a:pt x="427958" y="0"/>
                  <a:pt x="463119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8" name="椭圆 29"/>
          <p:cNvSpPr/>
          <p:nvPr/>
        </p:nvSpPr>
        <p:spPr>
          <a:xfrm>
            <a:off x="9162125" y="2071089"/>
            <a:ext cx="519654" cy="463864"/>
          </a:xfrm>
          <a:custGeom>
            <a:avLst/>
            <a:gdLst>
              <a:gd name="connsiteX0" fmla="*/ 303781 w 607598"/>
              <a:gd name="connsiteY0" fmla="*/ 364485 h 542367"/>
              <a:gd name="connsiteX1" fmla="*/ 320777 w 607598"/>
              <a:gd name="connsiteY1" fmla="*/ 374981 h 542367"/>
              <a:gd name="connsiteX2" fmla="*/ 339196 w 607598"/>
              <a:gd name="connsiteY2" fmla="*/ 412211 h 542367"/>
              <a:gd name="connsiteX3" fmla="*/ 380305 w 607598"/>
              <a:gd name="connsiteY3" fmla="*/ 418164 h 542367"/>
              <a:gd name="connsiteX4" fmla="*/ 390716 w 607598"/>
              <a:gd name="connsiteY4" fmla="*/ 450418 h 542367"/>
              <a:gd name="connsiteX5" fmla="*/ 360996 w 607598"/>
              <a:gd name="connsiteY5" fmla="*/ 479385 h 542367"/>
              <a:gd name="connsiteX6" fmla="*/ 368026 w 607598"/>
              <a:gd name="connsiteY6" fmla="*/ 520258 h 542367"/>
              <a:gd name="connsiteX7" fmla="*/ 340531 w 607598"/>
              <a:gd name="connsiteY7" fmla="*/ 540161 h 542367"/>
              <a:gd name="connsiteX8" fmla="*/ 303781 w 607598"/>
              <a:gd name="connsiteY8" fmla="*/ 520880 h 542367"/>
              <a:gd name="connsiteX9" fmla="*/ 267031 w 607598"/>
              <a:gd name="connsiteY9" fmla="*/ 540161 h 542367"/>
              <a:gd name="connsiteX10" fmla="*/ 239536 w 607598"/>
              <a:gd name="connsiteY10" fmla="*/ 520258 h 542367"/>
              <a:gd name="connsiteX11" fmla="*/ 246566 w 607598"/>
              <a:gd name="connsiteY11" fmla="*/ 479385 h 542367"/>
              <a:gd name="connsiteX12" fmla="*/ 216846 w 607598"/>
              <a:gd name="connsiteY12" fmla="*/ 450418 h 542367"/>
              <a:gd name="connsiteX13" fmla="*/ 227346 w 607598"/>
              <a:gd name="connsiteY13" fmla="*/ 418164 h 542367"/>
              <a:gd name="connsiteX14" fmla="*/ 268455 w 607598"/>
              <a:gd name="connsiteY14" fmla="*/ 412211 h 542367"/>
              <a:gd name="connsiteX15" fmla="*/ 286785 w 607598"/>
              <a:gd name="connsiteY15" fmla="*/ 374981 h 542367"/>
              <a:gd name="connsiteX16" fmla="*/ 303781 w 607598"/>
              <a:gd name="connsiteY16" fmla="*/ 364485 h 542367"/>
              <a:gd name="connsiteX17" fmla="*/ 92694 w 607598"/>
              <a:gd name="connsiteY17" fmla="*/ 364485 h 542367"/>
              <a:gd name="connsiteX18" fmla="*/ 109645 w 607598"/>
              <a:gd name="connsiteY18" fmla="*/ 374981 h 542367"/>
              <a:gd name="connsiteX19" fmla="*/ 128064 w 607598"/>
              <a:gd name="connsiteY19" fmla="*/ 412211 h 542367"/>
              <a:gd name="connsiteX20" fmla="*/ 169173 w 607598"/>
              <a:gd name="connsiteY20" fmla="*/ 418164 h 542367"/>
              <a:gd name="connsiteX21" fmla="*/ 179673 w 607598"/>
              <a:gd name="connsiteY21" fmla="*/ 450418 h 542367"/>
              <a:gd name="connsiteX22" fmla="*/ 149953 w 607598"/>
              <a:gd name="connsiteY22" fmla="*/ 479385 h 542367"/>
              <a:gd name="connsiteX23" fmla="*/ 156894 w 607598"/>
              <a:gd name="connsiteY23" fmla="*/ 520258 h 542367"/>
              <a:gd name="connsiteX24" fmla="*/ 129488 w 607598"/>
              <a:gd name="connsiteY24" fmla="*/ 540161 h 542367"/>
              <a:gd name="connsiteX25" fmla="*/ 92649 w 607598"/>
              <a:gd name="connsiteY25" fmla="*/ 520880 h 542367"/>
              <a:gd name="connsiteX26" fmla="*/ 55899 w 607598"/>
              <a:gd name="connsiteY26" fmla="*/ 540161 h 542367"/>
              <a:gd name="connsiteX27" fmla="*/ 28493 w 607598"/>
              <a:gd name="connsiteY27" fmla="*/ 520258 h 542367"/>
              <a:gd name="connsiteX28" fmla="*/ 35434 w 607598"/>
              <a:gd name="connsiteY28" fmla="*/ 479385 h 542367"/>
              <a:gd name="connsiteX29" fmla="*/ 5714 w 607598"/>
              <a:gd name="connsiteY29" fmla="*/ 450418 h 542367"/>
              <a:gd name="connsiteX30" fmla="*/ 16214 w 607598"/>
              <a:gd name="connsiteY30" fmla="*/ 418164 h 542367"/>
              <a:gd name="connsiteX31" fmla="*/ 57323 w 607598"/>
              <a:gd name="connsiteY31" fmla="*/ 412211 h 542367"/>
              <a:gd name="connsiteX32" fmla="*/ 75742 w 607598"/>
              <a:gd name="connsiteY32" fmla="*/ 374981 h 542367"/>
              <a:gd name="connsiteX33" fmla="*/ 92694 w 607598"/>
              <a:gd name="connsiteY33" fmla="*/ 364485 h 542367"/>
              <a:gd name="connsiteX34" fmla="*/ 514886 w 607598"/>
              <a:gd name="connsiteY34" fmla="*/ 364461 h 542367"/>
              <a:gd name="connsiteX35" fmla="*/ 531890 w 607598"/>
              <a:gd name="connsiteY35" fmla="*/ 374948 h 542367"/>
              <a:gd name="connsiteX36" fmla="*/ 550317 w 607598"/>
              <a:gd name="connsiteY36" fmla="*/ 412185 h 542367"/>
              <a:gd name="connsiteX37" fmla="*/ 591357 w 607598"/>
              <a:gd name="connsiteY37" fmla="*/ 418139 h 542367"/>
              <a:gd name="connsiteX38" fmla="*/ 601861 w 607598"/>
              <a:gd name="connsiteY38" fmla="*/ 450400 h 542367"/>
              <a:gd name="connsiteX39" fmla="*/ 572128 w 607598"/>
              <a:gd name="connsiteY39" fmla="*/ 479372 h 542367"/>
              <a:gd name="connsiteX40" fmla="*/ 579161 w 607598"/>
              <a:gd name="connsiteY40" fmla="*/ 520253 h 542367"/>
              <a:gd name="connsiteX41" fmla="*/ 551653 w 607598"/>
              <a:gd name="connsiteY41" fmla="*/ 540160 h 542367"/>
              <a:gd name="connsiteX42" fmla="*/ 514886 w 607598"/>
              <a:gd name="connsiteY42" fmla="*/ 520875 h 542367"/>
              <a:gd name="connsiteX43" fmla="*/ 478120 w 607598"/>
              <a:gd name="connsiteY43" fmla="*/ 540160 h 542367"/>
              <a:gd name="connsiteX44" fmla="*/ 450612 w 607598"/>
              <a:gd name="connsiteY44" fmla="*/ 520253 h 542367"/>
              <a:gd name="connsiteX45" fmla="*/ 457645 w 607598"/>
              <a:gd name="connsiteY45" fmla="*/ 479372 h 542367"/>
              <a:gd name="connsiteX46" fmla="*/ 427912 w 607598"/>
              <a:gd name="connsiteY46" fmla="*/ 450400 h 542367"/>
              <a:gd name="connsiteX47" fmla="*/ 438416 w 607598"/>
              <a:gd name="connsiteY47" fmla="*/ 418139 h 542367"/>
              <a:gd name="connsiteX48" fmla="*/ 479545 w 607598"/>
              <a:gd name="connsiteY48" fmla="*/ 412185 h 542367"/>
              <a:gd name="connsiteX49" fmla="*/ 497883 w 607598"/>
              <a:gd name="connsiteY49" fmla="*/ 374948 h 542367"/>
              <a:gd name="connsiteX50" fmla="*/ 514886 w 607598"/>
              <a:gd name="connsiteY50" fmla="*/ 364461 h 542367"/>
              <a:gd name="connsiteX51" fmla="*/ 303790 w 607598"/>
              <a:gd name="connsiteY51" fmla="*/ 181283 h 542367"/>
              <a:gd name="connsiteX52" fmla="*/ 449296 w 607598"/>
              <a:gd name="connsiteY52" fmla="*/ 326624 h 542367"/>
              <a:gd name="connsiteX53" fmla="*/ 430429 w 607598"/>
              <a:gd name="connsiteY53" fmla="*/ 345559 h 542367"/>
              <a:gd name="connsiteX54" fmla="*/ 177240 w 607598"/>
              <a:gd name="connsiteY54" fmla="*/ 345559 h 542367"/>
              <a:gd name="connsiteX55" fmla="*/ 158284 w 607598"/>
              <a:gd name="connsiteY55" fmla="*/ 326624 h 542367"/>
              <a:gd name="connsiteX56" fmla="*/ 303790 w 607598"/>
              <a:gd name="connsiteY56" fmla="*/ 181283 h 542367"/>
              <a:gd name="connsiteX57" fmla="*/ 303755 w 607598"/>
              <a:gd name="connsiteY57" fmla="*/ 0 h 542367"/>
              <a:gd name="connsiteX58" fmla="*/ 382259 w 607598"/>
              <a:gd name="connsiteY58" fmla="*/ 78398 h 542367"/>
              <a:gd name="connsiteX59" fmla="*/ 303755 w 607598"/>
              <a:gd name="connsiteY59" fmla="*/ 156796 h 542367"/>
              <a:gd name="connsiteX60" fmla="*/ 225251 w 607598"/>
              <a:gd name="connsiteY60" fmla="*/ 78398 h 542367"/>
              <a:gd name="connsiteX61" fmla="*/ 303755 w 607598"/>
              <a:gd name="connsiteY61" fmla="*/ 0 h 54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07598" h="542367">
                <a:moveTo>
                  <a:pt x="303781" y="364485"/>
                </a:moveTo>
                <a:cubicBezTo>
                  <a:pt x="310544" y="364474"/>
                  <a:pt x="317306" y="367962"/>
                  <a:pt x="320777" y="374981"/>
                </a:cubicBezTo>
                <a:lnTo>
                  <a:pt x="339196" y="412211"/>
                </a:lnTo>
                <a:lnTo>
                  <a:pt x="380305" y="418164"/>
                </a:lnTo>
                <a:cubicBezTo>
                  <a:pt x="395788" y="420386"/>
                  <a:pt x="402017" y="439489"/>
                  <a:pt x="390716" y="450418"/>
                </a:cubicBezTo>
                <a:lnTo>
                  <a:pt x="360996" y="479385"/>
                </a:lnTo>
                <a:lnTo>
                  <a:pt x="368026" y="520258"/>
                </a:lnTo>
                <a:cubicBezTo>
                  <a:pt x="370695" y="535807"/>
                  <a:pt x="354323" y="547358"/>
                  <a:pt x="340531" y="540161"/>
                </a:cubicBezTo>
                <a:lnTo>
                  <a:pt x="303781" y="520880"/>
                </a:lnTo>
                <a:lnTo>
                  <a:pt x="267031" y="540161"/>
                </a:lnTo>
                <a:cubicBezTo>
                  <a:pt x="253150" y="547447"/>
                  <a:pt x="236956" y="535630"/>
                  <a:pt x="239536" y="520258"/>
                </a:cubicBezTo>
                <a:lnTo>
                  <a:pt x="246566" y="479385"/>
                </a:lnTo>
                <a:lnTo>
                  <a:pt x="216846" y="450418"/>
                </a:lnTo>
                <a:cubicBezTo>
                  <a:pt x="205634" y="439489"/>
                  <a:pt x="211863" y="420386"/>
                  <a:pt x="227346" y="418164"/>
                </a:cubicBezTo>
                <a:lnTo>
                  <a:pt x="268455" y="412211"/>
                </a:lnTo>
                <a:lnTo>
                  <a:pt x="286785" y="374981"/>
                </a:lnTo>
                <a:cubicBezTo>
                  <a:pt x="290256" y="368006"/>
                  <a:pt x="297018" y="364497"/>
                  <a:pt x="303781" y="364485"/>
                </a:cubicBezTo>
                <a:close/>
                <a:moveTo>
                  <a:pt x="92694" y="364485"/>
                </a:moveTo>
                <a:cubicBezTo>
                  <a:pt x="99434" y="364474"/>
                  <a:pt x="106175" y="367962"/>
                  <a:pt x="109645" y="374981"/>
                </a:cubicBezTo>
                <a:lnTo>
                  <a:pt x="128064" y="412211"/>
                </a:lnTo>
                <a:lnTo>
                  <a:pt x="169173" y="418164"/>
                </a:lnTo>
                <a:cubicBezTo>
                  <a:pt x="184656" y="420386"/>
                  <a:pt x="190885" y="439489"/>
                  <a:pt x="179673" y="450418"/>
                </a:cubicBezTo>
                <a:lnTo>
                  <a:pt x="149953" y="479385"/>
                </a:lnTo>
                <a:lnTo>
                  <a:pt x="156894" y="520258"/>
                </a:lnTo>
                <a:cubicBezTo>
                  <a:pt x="159563" y="535807"/>
                  <a:pt x="143191" y="547358"/>
                  <a:pt x="129488" y="540161"/>
                </a:cubicBezTo>
                <a:lnTo>
                  <a:pt x="92649" y="520880"/>
                </a:lnTo>
                <a:lnTo>
                  <a:pt x="55899" y="540161"/>
                </a:lnTo>
                <a:cubicBezTo>
                  <a:pt x="42107" y="547447"/>
                  <a:pt x="25824" y="535630"/>
                  <a:pt x="28493" y="520258"/>
                </a:cubicBezTo>
                <a:lnTo>
                  <a:pt x="35434" y="479385"/>
                </a:lnTo>
                <a:lnTo>
                  <a:pt x="5714" y="450418"/>
                </a:lnTo>
                <a:cubicBezTo>
                  <a:pt x="-5498" y="439489"/>
                  <a:pt x="731" y="420386"/>
                  <a:pt x="16214" y="418164"/>
                </a:cubicBezTo>
                <a:lnTo>
                  <a:pt x="57323" y="412211"/>
                </a:lnTo>
                <a:lnTo>
                  <a:pt x="75742" y="374981"/>
                </a:lnTo>
                <a:cubicBezTo>
                  <a:pt x="79213" y="368006"/>
                  <a:pt x="85953" y="364497"/>
                  <a:pt x="92694" y="364485"/>
                </a:cubicBezTo>
                <a:close/>
                <a:moveTo>
                  <a:pt x="514886" y="364461"/>
                </a:moveTo>
                <a:cubicBezTo>
                  <a:pt x="513640" y="364461"/>
                  <a:pt x="526192" y="363483"/>
                  <a:pt x="531890" y="374948"/>
                </a:cubicBezTo>
                <a:lnTo>
                  <a:pt x="550317" y="412185"/>
                </a:lnTo>
                <a:lnTo>
                  <a:pt x="591357" y="418139"/>
                </a:lnTo>
                <a:cubicBezTo>
                  <a:pt x="606935" y="420361"/>
                  <a:pt x="613078" y="439468"/>
                  <a:pt x="601861" y="450400"/>
                </a:cubicBezTo>
                <a:lnTo>
                  <a:pt x="572128" y="479372"/>
                </a:lnTo>
                <a:lnTo>
                  <a:pt x="579161" y="520253"/>
                </a:lnTo>
                <a:cubicBezTo>
                  <a:pt x="581831" y="535805"/>
                  <a:pt x="565451" y="547358"/>
                  <a:pt x="551653" y="540160"/>
                </a:cubicBezTo>
                <a:lnTo>
                  <a:pt x="514886" y="520875"/>
                </a:lnTo>
                <a:lnTo>
                  <a:pt x="478120" y="540160"/>
                </a:lnTo>
                <a:cubicBezTo>
                  <a:pt x="464233" y="547447"/>
                  <a:pt x="447942" y="535627"/>
                  <a:pt x="450612" y="520253"/>
                </a:cubicBezTo>
                <a:lnTo>
                  <a:pt x="457645" y="479372"/>
                </a:lnTo>
                <a:lnTo>
                  <a:pt x="427912" y="450400"/>
                </a:lnTo>
                <a:cubicBezTo>
                  <a:pt x="416695" y="439468"/>
                  <a:pt x="422927" y="420361"/>
                  <a:pt x="438416" y="418139"/>
                </a:cubicBezTo>
                <a:lnTo>
                  <a:pt x="479545" y="412185"/>
                </a:lnTo>
                <a:lnTo>
                  <a:pt x="497883" y="374948"/>
                </a:lnTo>
                <a:cubicBezTo>
                  <a:pt x="501088" y="368549"/>
                  <a:pt x="507676" y="364461"/>
                  <a:pt x="514886" y="364461"/>
                </a:cubicBezTo>
                <a:close/>
                <a:moveTo>
                  <a:pt x="303790" y="181283"/>
                </a:moveTo>
                <a:cubicBezTo>
                  <a:pt x="384063" y="181283"/>
                  <a:pt x="449296" y="246442"/>
                  <a:pt x="449296" y="326624"/>
                </a:cubicBezTo>
                <a:cubicBezTo>
                  <a:pt x="449296" y="337025"/>
                  <a:pt x="440842" y="345559"/>
                  <a:pt x="430429" y="345559"/>
                </a:cubicBezTo>
                <a:lnTo>
                  <a:pt x="177240" y="345559"/>
                </a:lnTo>
                <a:cubicBezTo>
                  <a:pt x="166738" y="345559"/>
                  <a:pt x="158284" y="337025"/>
                  <a:pt x="158284" y="326624"/>
                </a:cubicBezTo>
                <a:cubicBezTo>
                  <a:pt x="158284" y="246442"/>
                  <a:pt x="223606" y="181283"/>
                  <a:pt x="303790" y="181283"/>
                </a:cubicBezTo>
                <a:close/>
                <a:moveTo>
                  <a:pt x="303755" y="0"/>
                </a:moveTo>
                <a:cubicBezTo>
                  <a:pt x="347112" y="0"/>
                  <a:pt x="382259" y="35100"/>
                  <a:pt x="382259" y="78398"/>
                </a:cubicBezTo>
                <a:cubicBezTo>
                  <a:pt x="382259" y="121696"/>
                  <a:pt x="347112" y="156796"/>
                  <a:pt x="303755" y="156796"/>
                </a:cubicBezTo>
                <a:cubicBezTo>
                  <a:pt x="260398" y="156796"/>
                  <a:pt x="225251" y="121696"/>
                  <a:pt x="225251" y="78398"/>
                </a:cubicBezTo>
                <a:cubicBezTo>
                  <a:pt x="225251" y="35100"/>
                  <a:pt x="260398" y="0"/>
                  <a:pt x="303755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0" dist="254000" dir="5400000" algn="tl" rotWithShape="0">
              <a:prstClr val="black">
                <a:alpha val="2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endParaRPr lang="zh-CN" altLang="en-US" kern="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1" name="Rectangle 21"/>
          <p:cNvSpPr>
            <a:spLocks noChangeArrowheads="1"/>
          </p:cNvSpPr>
          <p:nvPr/>
        </p:nvSpPr>
        <p:spPr bwMode="auto">
          <a:xfrm>
            <a:off x="2117307" y="3242312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63</a:t>
            </a:r>
            <a:r>
              <a:rPr lang="id-ID" altLang="id-ID" sz="2000" b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Rectangle 22"/>
          <p:cNvSpPr>
            <a:spLocks noChangeArrowheads="1"/>
          </p:cNvSpPr>
          <p:nvPr/>
        </p:nvSpPr>
        <p:spPr bwMode="auto">
          <a:xfrm>
            <a:off x="5761171" y="3236529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89</a:t>
            </a:r>
            <a:r>
              <a:rPr lang="id-ID" altLang="id-ID" sz="2000" b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3" name="Rectangle 23"/>
          <p:cNvSpPr>
            <a:spLocks noChangeArrowheads="1"/>
          </p:cNvSpPr>
          <p:nvPr/>
        </p:nvSpPr>
        <p:spPr bwMode="auto">
          <a:xfrm>
            <a:off x="9508433" y="3253196"/>
            <a:ext cx="7136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2pPr>
            <a:lvl3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3pPr>
            <a:lvl4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4pPr>
            <a:lvl5pPr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Helvetica-Compressed" pitchFamily="6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id-ID" sz="2000" b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75</a:t>
            </a:r>
            <a:r>
              <a:rPr lang="id-ID" altLang="id-ID" sz="2000" b="0" noProof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%</a:t>
            </a:r>
            <a:endParaRPr lang="en-US" altLang="id-ID" sz="2000" b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1502000" y="4883759"/>
            <a:ext cx="8995828" cy="78752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82270" algn="ctr">
              <a:lnSpc>
                <a:spcPct val="150000"/>
              </a:lnSpc>
              <a:spcAft>
                <a:spcPts val="0"/>
              </a:spcAft>
            </a:pPr>
            <a:r>
              <a:rPr lang="en-US" altLang="zh-CN" sz="1600" kern="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5" grpId="0"/>
      <p:bldP spid="88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4195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Completion of branches</a:t>
              </a:r>
            </a:p>
          </p:txBody>
        </p:sp>
      </p:grpSp>
      <p:grpSp>
        <p:nvGrpSpPr>
          <p:cNvPr id="26" name="95b7715a-563a-416d-b76e-1586cdd4df7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/>
        </p:nvGrpSpPr>
        <p:grpSpPr>
          <a:xfrm>
            <a:off x="2143126" y="1766510"/>
            <a:ext cx="8174428" cy="3602163"/>
            <a:chOff x="967441" y="1276687"/>
            <a:chExt cx="10196859" cy="4493373"/>
          </a:xfrm>
        </p:grpSpPr>
        <p:sp>
          <p:nvSpPr>
            <p:cNvPr id="27" name="íṧ1ïdê"/>
            <p:cNvSpPr/>
            <p:nvPr/>
          </p:nvSpPr>
          <p:spPr bwMode="auto">
            <a:xfrm>
              <a:off x="6315959" y="2055043"/>
              <a:ext cx="4197217" cy="2785361"/>
            </a:xfrm>
            <a:custGeom>
              <a:avLst/>
              <a:gdLst>
                <a:gd name="connsiteX0" fmla="*/ 0 w 4110086"/>
                <a:gd name="connsiteY0" fmla="*/ 1206631 h 3007151"/>
                <a:gd name="connsiteX1" fmla="*/ 2969443 w 4110086"/>
                <a:gd name="connsiteY1" fmla="*/ 0 h 3007151"/>
                <a:gd name="connsiteX2" fmla="*/ 4110086 w 4110086"/>
                <a:gd name="connsiteY2" fmla="*/ 3007151 h 3007151"/>
                <a:gd name="connsiteX3" fmla="*/ 2366128 w 4110086"/>
                <a:gd name="connsiteY3" fmla="*/ 1800520 h 3007151"/>
                <a:gd name="connsiteX0-1" fmla="*/ 0 w 4197218"/>
                <a:gd name="connsiteY0-2" fmla="*/ 1206631 h 2785362"/>
                <a:gd name="connsiteX1-3" fmla="*/ 2969443 w 4197218"/>
                <a:gd name="connsiteY1-4" fmla="*/ 0 h 2785362"/>
                <a:gd name="connsiteX2-5" fmla="*/ 4197218 w 4197218"/>
                <a:gd name="connsiteY2-6" fmla="*/ 2785362 h 2785362"/>
                <a:gd name="connsiteX3-7" fmla="*/ 2366128 w 4197218"/>
                <a:gd name="connsiteY3-8" fmla="*/ 1800520 h 278536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197218" h="2785362">
                  <a:moveTo>
                    <a:pt x="0" y="1206631"/>
                  </a:moveTo>
                  <a:lnTo>
                    <a:pt x="2969443" y="0"/>
                  </a:lnTo>
                  <a:lnTo>
                    <a:pt x="4197218" y="2785362"/>
                  </a:lnTo>
                  <a:cubicBezTo>
                    <a:pt x="3615899" y="2383152"/>
                    <a:pt x="2947447" y="2202730"/>
                    <a:pt x="2366128" y="1800520"/>
                  </a:cubicBez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ṥ1ïḑê"/>
            <p:cNvSpPr/>
            <p:nvPr/>
          </p:nvSpPr>
          <p:spPr bwMode="auto">
            <a:xfrm>
              <a:off x="1817332" y="3217096"/>
              <a:ext cx="1659107" cy="1644545"/>
            </a:xfrm>
            <a:custGeom>
              <a:avLst/>
              <a:gdLst>
                <a:gd name="connsiteX0" fmla="*/ 2535811 w 2535811"/>
                <a:gd name="connsiteY0" fmla="*/ 0 h 1696824"/>
                <a:gd name="connsiteX1" fmla="*/ 1027522 w 2535811"/>
                <a:gd name="connsiteY1" fmla="*/ 0 h 1696824"/>
                <a:gd name="connsiteX2" fmla="*/ 18854 w 2535811"/>
                <a:gd name="connsiteY2" fmla="*/ 1696824 h 1696824"/>
                <a:gd name="connsiteX3" fmla="*/ 0 w 2535811"/>
                <a:gd name="connsiteY3" fmla="*/ 1696824 h 1696824"/>
                <a:gd name="connsiteX0-1" fmla="*/ 2804195 w 2804195"/>
                <a:gd name="connsiteY0-2" fmla="*/ 0 h 1696824"/>
                <a:gd name="connsiteX1-3" fmla="*/ 1295906 w 2804195"/>
                <a:gd name="connsiteY1-4" fmla="*/ 0 h 1696824"/>
                <a:gd name="connsiteX2-5" fmla="*/ 287238 w 2804195"/>
                <a:gd name="connsiteY2-6" fmla="*/ 1696824 h 1696824"/>
                <a:gd name="connsiteX3-7" fmla="*/ 0 w 2804195"/>
                <a:gd name="connsiteY3-8" fmla="*/ 1294249 h 1696824"/>
                <a:gd name="connsiteX0-9" fmla="*/ 2516957 w 2516957"/>
                <a:gd name="connsiteY0-10" fmla="*/ 0 h 1696824"/>
                <a:gd name="connsiteX1-11" fmla="*/ 1008668 w 2516957"/>
                <a:gd name="connsiteY1-12" fmla="*/ 0 h 1696824"/>
                <a:gd name="connsiteX2-13" fmla="*/ 0 w 2516957"/>
                <a:gd name="connsiteY2-14" fmla="*/ 1696824 h 1696824"/>
                <a:gd name="connsiteX0-15" fmla="*/ 2764094 w 2764094"/>
                <a:gd name="connsiteY0-16" fmla="*/ 0 h 1383150"/>
                <a:gd name="connsiteX1-17" fmla="*/ 1255805 w 2764094"/>
                <a:gd name="connsiteY1-18" fmla="*/ 0 h 1383150"/>
                <a:gd name="connsiteX2-19" fmla="*/ 0 w 2764094"/>
                <a:gd name="connsiteY2-20" fmla="*/ 1383150 h 1383150"/>
                <a:gd name="connsiteX0-21" fmla="*/ 2764094 w 2764094"/>
                <a:gd name="connsiteY0-22" fmla="*/ 261395 h 1644545"/>
                <a:gd name="connsiteX1-23" fmla="*/ 1291450 w 2764094"/>
                <a:gd name="connsiteY1-24" fmla="*/ 0 h 1644545"/>
                <a:gd name="connsiteX2-25" fmla="*/ 0 w 2764094"/>
                <a:gd name="connsiteY2-26" fmla="*/ 1644545 h 1644545"/>
                <a:gd name="connsiteX0-27" fmla="*/ 1659107 w 1659107"/>
                <a:gd name="connsiteY0-28" fmla="*/ 261395 h 1644545"/>
                <a:gd name="connsiteX1-29" fmla="*/ 1291450 w 1659107"/>
                <a:gd name="connsiteY1-30" fmla="*/ 0 h 1644545"/>
                <a:gd name="connsiteX2-31" fmla="*/ 0 w 1659107"/>
                <a:gd name="connsiteY2-32" fmla="*/ 1644545 h 164454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659107" h="1644545">
                  <a:moveTo>
                    <a:pt x="1659107" y="261395"/>
                  </a:moveTo>
                  <a:lnTo>
                    <a:pt x="1291450" y="0"/>
                  </a:lnTo>
                  <a:lnTo>
                    <a:pt x="0" y="1644545"/>
                  </a:ln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íśḷîdè"/>
            <p:cNvSpPr/>
            <p:nvPr/>
          </p:nvSpPr>
          <p:spPr bwMode="auto">
            <a:xfrm>
              <a:off x="1536569" y="1809946"/>
              <a:ext cx="3139126" cy="1668545"/>
            </a:xfrm>
            <a:custGeom>
              <a:avLst/>
              <a:gdLst>
                <a:gd name="connsiteX0" fmla="*/ 3139126 w 3139126"/>
                <a:gd name="connsiteY0" fmla="*/ 1668545 h 1668545"/>
                <a:gd name="connsiteX1" fmla="*/ 1640264 w 3139126"/>
                <a:gd name="connsiteY1" fmla="*/ 1432875 h 1668545"/>
                <a:gd name="connsiteX2" fmla="*/ 0 w 3139126"/>
                <a:gd name="connsiteY2" fmla="*/ 0 h 166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9126" h="1668545">
                  <a:moveTo>
                    <a:pt x="3139126" y="1668545"/>
                  </a:moveTo>
                  <a:lnTo>
                    <a:pt x="1640264" y="1432875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iṡḻiḓè"/>
            <p:cNvSpPr/>
            <p:nvPr/>
          </p:nvSpPr>
          <p:spPr bwMode="auto">
            <a:xfrm>
              <a:off x="4623738" y="1956740"/>
              <a:ext cx="1565887" cy="2943614"/>
            </a:xfrm>
            <a:custGeom>
              <a:avLst/>
              <a:gdLst>
                <a:gd name="T0" fmla="*/ 1373983 w 21600"/>
                <a:gd name="T1" fmla="*/ 2582863 h 21600"/>
                <a:gd name="T2" fmla="*/ 1373983 w 21600"/>
                <a:gd name="T3" fmla="*/ 2582863 h 21600"/>
                <a:gd name="T4" fmla="*/ 1373983 w 21600"/>
                <a:gd name="T5" fmla="*/ 2582863 h 21600"/>
                <a:gd name="T6" fmla="*/ 1373983 w 21600"/>
                <a:gd name="T7" fmla="*/ 258286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0308" y="0"/>
                  </a:moveTo>
                  <a:cubicBezTo>
                    <a:pt x="14701" y="0"/>
                    <a:pt x="9624" y="1210"/>
                    <a:pt x="5949" y="3164"/>
                  </a:cubicBezTo>
                  <a:cubicBezTo>
                    <a:pt x="2319" y="5095"/>
                    <a:pt x="61" y="7754"/>
                    <a:pt x="6" y="10694"/>
                  </a:cubicBezTo>
                  <a:lnTo>
                    <a:pt x="1750" y="11487"/>
                  </a:lnTo>
                  <a:lnTo>
                    <a:pt x="2605" y="11097"/>
                  </a:lnTo>
                  <a:lnTo>
                    <a:pt x="1750" y="11489"/>
                  </a:lnTo>
                  <a:lnTo>
                    <a:pt x="6" y="10694"/>
                  </a:lnTo>
                  <a:cubicBezTo>
                    <a:pt x="6" y="10730"/>
                    <a:pt x="0" y="10765"/>
                    <a:pt x="0" y="10802"/>
                  </a:cubicBezTo>
                  <a:cubicBezTo>
                    <a:pt x="0" y="13784"/>
                    <a:pt x="2278" y="16485"/>
                    <a:pt x="5952" y="18439"/>
                  </a:cubicBezTo>
                  <a:cubicBezTo>
                    <a:pt x="9582" y="20370"/>
                    <a:pt x="14579" y="21571"/>
                    <a:pt x="20106" y="21600"/>
                  </a:cubicBezTo>
                  <a:lnTo>
                    <a:pt x="21600" y="20672"/>
                  </a:lnTo>
                  <a:lnTo>
                    <a:pt x="20237" y="19826"/>
                  </a:lnTo>
                  <a:cubicBezTo>
                    <a:pt x="15579" y="19816"/>
                    <a:pt x="11363" y="18810"/>
                    <a:pt x="8307" y="17185"/>
                  </a:cubicBezTo>
                  <a:cubicBezTo>
                    <a:pt x="5236" y="15551"/>
                    <a:pt x="3338" y="13294"/>
                    <a:pt x="3338" y="10802"/>
                  </a:cubicBezTo>
                  <a:cubicBezTo>
                    <a:pt x="3338" y="10789"/>
                    <a:pt x="3338" y="10778"/>
                    <a:pt x="3338" y="10765"/>
                  </a:cubicBezTo>
                  <a:cubicBezTo>
                    <a:pt x="3338" y="10765"/>
                    <a:pt x="3338" y="10764"/>
                    <a:pt x="3338" y="10763"/>
                  </a:cubicBezTo>
                  <a:lnTo>
                    <a:pt x="3341" y="10763"/>
                  </a:lnTo>
                  <a:cubicBezTo>
                    <a:pt x="3360" y="8286"/>
                    <a:pt x="5252" y="6044"/>
                    <a:pt x="8307" y="4419"/>
                  </a:cubicBezTo>
                  <a:cubicBezTo>
                    <a:pt x="11379" y="2785"/>
                    <a:pt x="15622" y="1774"/>
                    <a:pt x="20308" y="1774"/>
                  </a:cubicBezTo>
                  <a:cubicBezTo>
                    <a:pt x="20333" y="1774"/>
                    <a:pt x="20356" y="1775"/>
                    <a:pt x="20380" y="1775"/>
                  </a:cubicBezTo>
                  <a:lnTo>
                    <a:pt x="19017" y="931"/>
                  </a:lnTo>
                  <a:lnTo>
                    <a:pt x="20511" y="3"/>
                  </a:lnTo>
                  <a:cubicBezTo>
                    <a:pt x="20443" y="3"/>
                    <a:pt x="20377" y="0"/>
                    <a:pt x="20308" y="0"/>
                  </a:cubicBezTo>
                  <a:close/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ïšľíḑé"/>
            <p:cNvSpPr/>
            <p:nvPr/>
          </p:nvSpPr>
          <p:spPr bwMode="auto">
            <a:xfrm>
              <a:off x="6002370" y="1956740"/>
              <a:ext cx="1565887" cy="2944519"/>
            </a:xfrm>
            <a:custGeom>
              <a:avLst/>
              <a:gdLst>
                <a:gd name="T0" fmla="*/ 1373983 w 21600"/>
                <a:gd name="T1" fmla="*/ 2583657 h 21600"/>
                <a:gd name="T2" fmla="*/ 1373983 w 21600"/>
                <a:gd name="T3" fmla="*/ 2583657 h 21600"/>
                <a:gd name="T4" fmla="*/ 1373983 w 21600"/>
                <a:gd name="T5" fmla="*/ 2583657 h 21600"/>
                <a:gd name="T6" fmla="*/ 1373983 w 21600"/>
                <a:gd name="T7" fmla="*/ 258365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494" y="0"/>
                  </a:moveTo>
                  <a:lnTo>
                    <a:pt x="0" y="928"/>
                  </a:lnTo>
                  <a:lnTo>
                    <a:pt x="1363" y="1774"/>
                  </a:lnTo>
                  <a:cubicBezTo>
                    <a:pt x="6021" y="1784"/>
                    <a:pt x="10237" y="2790"/>
                    <a:pt x="13293" y="4415"/>
                  </a:cubicBezTo>
                  <a:cubicBezTo>
                    <a:pt x="16364" y="6049"/>
                    <a:pt x="18265" y="8306"/>
                    <a:pt x="18265" y="10798"/>
                  </a:cubicBezTo>
                  <a:cubicBezTo>
                    <a:pt x="18265" y="10811"/>
                    <a:pt x="18262" y="10822"/>
                    <a:pt x="18262" y="10835"/>
                  </a:cubicBezTo>
                  <a:lnTo>
                    <a:pt x="18262" y="10837"/>
                  </a:lnTo>
                  <a:lnTo>
                    <a:pt x="18259" y="10837"/>
                  </a:lnTo>
                  <a:cubicBezTo>
                    <a:pt x="18240" y="13314"/>
                    <a:pt x="16348" y="15556"/>
                    <a:pt x="13293" y="17181"/>
                  </a:cubicBezTo>
                  <a:cubicBezTo>
                    <a:pt x="10221" y="18815"/>
                    <a:pt x="5978" y="19826"/>
                    <a:pt x="1292" y="19826"/>
                  </a:cubicBezTo>
                  <a:cubicBezTo>
                    <a:pt x="1267" y="19826"/>
                    <a:pt x="1244" y="19825"/>
                    <a:pt x="1220" y="19825"/>
                  </a:cubicBezTo>
                  <a:lnTo>
                    <a:pt x="2583" y="20669"/>
                  </a:lnTo>
                  <a:lnTo>
                    <a:pt x="1089" y="21597"/>
                  </a:lnTo>
                  <a:cubicBezTo>
                    <a:pt x="1157" y="21597"/>
                    <a:pt x="1223" y="21600"/>
                    <a:pt x="1292" y="21600"/>
                  </a:cubicBezTo>
                  <a:cubicBezTo>
                    <a:pt x="6899" y="21600"/>
                    <a:pt x="11976" y="20390"/>
                    <a:pt x="15651" y="18436"/>
                  </a:cubicBezTo>
                  <a:cubicBezTo>
                    <a:pt x="19281" y="16505"/>
                    <a:pt x="21539" y="13846"/>
                    <a:pt x="21594" y="10906"/>
                  </a:cubicBezTo>
                  <a:cubicBezTo>
                    <a:pt x="21594" y="10870"/>
                    <a:pt x="21600" y="10835"/>
                    <a:pt x="21600" y="10798"/>
                  </a:cubicBezTo>
                  <a:cubicBezTo>
                    <a:pt x="21600" y="7816"/>
                    <a:pt x="19326" y="5115"/>
                    <a:pt x="15651" y="3161"/>
                  </a:cubicBezTo>
                  <a:cubicBezTo>
                    <a:pt x="12021" y="1230"/>
                    <a:pt x="7021" y="29"/>
                    <a:pt x="1494" y="0"/>
                  </a:cubicBezTo>
                  <a:close/>
                </a:path>
              </a:pathLst>
            </a:custGeom>
            <a:gradFill>
              <a:gsLst>
                <a:gs pos="0">
                  <a:srgbClr val="D9276F"/>
                </a:gs>
                <a:gs pos="38000">
                  <a:srgbClr val="FA6C3D"/>
                </a:gs>
                <a:gs pos="18000">
                  <a:srgbClr val="F86246"/>
                </a:gs>
                <a:gs pos="67000">
                  <a:srgbClr val="D72171"/>
                </a:gs>
                <a:gs pos="100000">
                  <a:srgbClr val="ED4F59"/>
                </a:gs>
              </a:gsLst>
              <a:lin ang="5400000" scaled="1"/>
            </a:gradFill>
            <a:ln w="38100">
              <a:solidFill>
                <a:schemeClr val="bg1"/>
              </a:solidFill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îşliḓê"/>
            <p:cNvSpPr/>
            <p:nvPr/>
          </p:nvSpPr>
          <p:spPr bwMode="auto">
            <a:xfrm>
              <a:off x="4993726" y="2313158"/>
              <a:ext cx="2204544" cy="2200022"/>
            </a:xfrm>
            <a:custGeom>
              <a:avLst/>
              <a:gdLst>
                <a:gd name="T0" fmla="*/ 1934370 w 21600"/>
                <a:gd name="T1" fmla="*/ 1930400 h 21600"/>
                <a:gd name="T2" fmla="*/ 1934370 w 21600"/>
                <a:gd name="T3" fmla="*/ 1930400 h 21600"/>
                <a:gd name="T4" fmla="*/ 1934370 w 21600"/>
                <a:gd name="T5" fmla="*/ 1930400 h 21600"/>
                <a:gd name="T6" fmla="*/ 1934370 w 21600"/>
                <a:gd name="T7" fmla="*/ 1930400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î$lïḑê"/>
            <p:cNvSpPr/>
            <p:nvPr/>
          </p:nvSpPr>
          <p:spPr bwMode="auto">
            <a:xfrm>
              <a:off x="5436987" y="2371053"/>
              <a:ext cx="1399438" cy="2022717"/>
            </a:xfrm>
            <a:custGeom>
              <a:avLst/>
              <a:gdLst>
                <a:gd name="T0" fmla="*/ 1227932 w 20624"/>
                <a:gd name="T1" fmla="*/ 1800728 h 21378"/>
                <a:gd name="T2" fmla="*/ 1227932 w 20624"/>
                <a:gd name="T3" fmla="*/ 1800728 h 21378"/>
                <a:gd name="T4" fmla="*/ 1227932 w 20624"/>
                <a:gd name="T5" fmla="*/ 1800728 h 21378"/>
                <a:gd name="T6" fmla="*/ 1227932 w 20624"/>
                <a:gd name="T7" fmla="*/ 1800728 h 2137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24" h="21378">
                  <a:moveTo>
                    <a:pt x="10555" y="9976"/>
                  </a:moveTo>
                  <a:cubicBezTo>
                    <a:pt x="9964" y="9881"/>
                    <a:pt x="9449" y="9919"/>
                    <a:pt x="9405" y="10060"/>
                  </a:cubicBezTo>
                  <a:cubicBezTo>
                    <a:pt x="9361" y="10201"/>
                    <a:pt x="9804" y="10393"/>
                    <a:pt x="10395" y="10488"/>
                  </a:cubicBezTo>
                  <a:cubicBezTo>
                    <a:pt x="10986" y="10583"/>
                    <a:pt x="11501" y="10545"/>
                    <a:pt x="11545" y="10403"/>
                  </a:cubicBezTo>
                  <a:cubicBezTo>
                    <a:pt x="11589" y="10262"/>
                    <a:pt x="11146" y="10070"/>
                    <a:pt x="10555" y="9976"/>
                  </a:cubicBezTo>
                  <a:close/>
                  <a:moveTo>
                    <a:pt x="17197" y="13840"/>
                  </a:moveTo>
                  <a:cubicBezTo>
                    <a:pt x="17304" y="13527"/>
                    <a:pt x="17520" y="13167"/>
                    <a:pt x="17348" y="12852"/>
                  </a:cubicBezTo>
                  <a:cubicBezTo>
                    <a:pt x="17183" y="12550"/>
                    <a:pt x="13854" y="11819"/>
                    <a:pt x="13288" y="11819"/>
                  </a:cubicBezTo>
                  <a:cubicBezTo>
                    <a:pt x="12345" y="11819"/>
                    <a:pt x="11372" y="11842"/>
                    <a:pt x="10964" y="12559"/>
                  </a:cubicBezTo>
                  <a:cubicBezTo>
                    <a:pt x="10964" y="12559"/>
                    <a:pt x="8149" y="11691"/>
                    <a:pt x="8151" y="11303"/>
                  </a:cubicBezTo>
                  <a:cubicBezTo>
                    <a:pt x="8152" y="11134"/>
                    <a:pt x="8645" y="10164"/>
                    <a:pt x="8242" y="10160"/>
                  </a:cubicBezTo>
                  <a:cubicBezTo>
                    <a:pt x="7840" y="10155"/>
                    <a:pt x="6651" y="11320"/>
                    <a:pt x="6027" y="10451"/>
                  </a:cubicBezTo>
                  <a:cubicBezTo>
                    <a:pt x="5403" y="9581"/>
                    <a:pt x="6089" y="8451"/>
                    <a:pt x="8346" y="8772"/>
                  </a:cubicBezTo>
                  <a:cubicBezTo>
                    <a:pt x="10141" y="9028"/>
                    <a:pt x="9994" y="9968"/>
                    <a:pt x="10010" y="9314"/>
                  </a:cubicBezTo>
                  <a:cubicBezTo>
                    <a:pt x="10032" y="8445"/>
                    <a:pt x="10911" y="7298"/>
                    <a:pt x="11111" y="7014"/>
                  </a:cubicBezTo>
                  <a:cubicBezTo>
                    <a:pt x="11548" y="6390"/>
                    <a:pt x="12791" y="5882"/>
                    <a:pt x="12877" y="5670"/>
                  </a:cubicBezTo>
                  <a:cubicBezTo>
                    <a:pt x="12877" y="5670"/>
                    <a:pt x="12490" y="5065"/>
                    <a:pt x="12224" y="5052"/>
                  </a:cubicBezTo>
                  <a:cubicBezTo>
                    <a:pt x="11964" y="5040"/>
                    <a:pt x="13723" y="4485"/>
                    <a:pt x="13415" y="4395"/>
                  </a:cubicBezTo>
                  <a:cubicBezTo>
                    <a:pt x="13039" y="4287"/>
                    <a:pt x="11658" y="3484"/>
                    <a:pt x="11207" y="3353"/>
                  </a:cubicBezTo>
                  <a:cubicBezTo>
                    <a:pt x="10825" y="3242"/>
                    <a:pt x="10480" y="2908"/>
                    <a:pt x="10030" y="2928"/>
                  </a:cubicBezTo>
                  <a:cubicBezTo>
                    <a:pt x="9401" y="2956"/>
                    <a:pt x="10692" y="4940"/>
                    <a:pt x="9087" y="4314"/>
                  </a:cubicBezTo>
                  <a:cubicBezTo>
                    <a:pt x="8765" y="4188"/>
                    <a:pt x="7844" y="3986"/>
                    <a:pt x="7682" y="3724"/>
                  </a:cubicBezTo>
                  <a:cubicBezTo>
                    <a:pt x="7533" y="3482"/>
                    <a:pt x="8133" y="2959"/>
                    <a:pt x="8348" y="2793"/>
                  </a:cubicBezTo>
                  <a:cubicBezTo>
                    <a:pt x="8707" y="2516"/>
                    <a:pt x="9496" y="2529"/>
                    <a:pt x="9949" y="2653"/>
                  </a:cubicBezTo>
                  <a:cubicBezTo>
                    <a:pt x="10359" y="2765"/>
                    <a:pt x="10856" y="3137"/>
                    <a:pt x="11304" y="2904"/>
                  </a:cubicBezTo>
                  <a:cubicBezTo>
                    <a:pt x="11774" y="2661"/>
                    <a:pt x="10635" y="1518"/>
                    <a:pt x="9866" y="1417"/>
                  </a:cubicBezTo>
                  <a:cubicBezTo>
                    <a:pt x="9440" y="1361"/>
                    <a:pt x="8856" y="978"/>
                    <a:pt x="8428" y="1040"/>
                  </a:cubicBezTo>
                  <a:cubicBezTo>
                    <a:pt x="8188" y="1075"/>
                    <a:pt x="8232" y="1222"/>
                    <a:pt x="8095" y="1323"/>
                  </a:cubicBezTo>
                  <a:cubicBezTo>
                    <a:pt x="7613" y="1680"/>
                    <a:pt x="7307" y="1187"/>
                    <a:pt x="6872" y="1177"/>
                  </a:cubicBezTo>
                  <a:cubicBezTo>
                    <a:pt x="6217" y="1163"/>
                    <a:pt x="5552" y="1326"/>
                    <a:pt x="5008" y="1578"/>
                  </a:cubicBezTo>
                  <a:cubicBezTo>
                    <a:pt x="4878" y="1410"/>
                    <a:pt x="4766" y="1056"/>
                    <a:pt x="4505" y="967"/>
                  </a:cubicBezTo>
                  <a:cubicBezTo>
                    <a:pt x="4333" y="909"/>
                    <a:pt x="1262" y="2082"/>
                    <a:pt x="1262" y="2082"/>
                  </a:cubicBezTo>
                  <a:cubicBezTo>
                    <a:pt x="1262" y="2082"/>
                    <a:pt x="1124" y="2632"/>
                    <a:pt x="902" y="2689"/>
                  </a:cubicBezTo>
                  <a:cubicBezTo>
                    <a:pt x="680" y="2746"/>
                    <a:pt x="-427" y="2940"/>
                    <a:pt x="179" y="2916"/>
                  </a:cubicBezTo>
                  <a:cubicBezTo>
                    <a:pt x="311" y="2911"/>
                    <a:pt x="1302" y="2735"/>
                    <a:pt x="2332" y="2466"/>
                  </a:cubicBezTo>
                  <a:cubicBezTo>
                    <a:pt x="2318" y="2764"/>
                    <a:pt x="2297" y="3061"/>
                    <a:pt x="2266" y="3358"/>
                  </a:cubicBezTo>
                  <a:cubicBezTo>
                    <a:pt x="2211" y="3889"/>
                    <a:pt x="2175" y="4411"/>
                    <a:pt x="2140" y="4942"/>
                  </a:cubicBezTo>
                  <a:cubicBezTo>
                    <a:pt x="2106" y="5469"/>
                    <a:pt x="1841" y="5980"/>
                    <a:pt x="1632" y="6478"/>
                  </a:cubicBezTo>
                  <a:cubicBezTo>
                    <a:pt x="1484" y="6833"/>
                    <a:pt x="1288" y="7376"/>
                    <a:pt x="1583" y="7723"/>
                  </a:cubicBezTo>
                  <a:cubicBezTo>
                    <a:pt x="2126" y="8363"/>
                    <a:pt x="3361" y="8730"/>
                    <a:pt x="3681" y="9655"/>
                  </a:cubicBezTo>
                  <a:cubicBezTo>
                    <a:pt x="3801" y="9999"/>
                    <a:pt x="3700" y="10198"/>
                    <a:pt x="3991" y="10478"/>
                  </a:cubicBezTo>
                  <a:cubicBezTo>
                    <a:pt x="4742" y="11201"/>
                    <a:pt x="6584" y="11034"/>
                    <a:pt x="7721" y="11656"/>
                  </a:cubicBezTo>
                  <a:cubicBezTo>
                    <a:pt x="8801" y="12247"/>
                    <a:pt x="9939" y="12831"/>
                    <a:pt x="10803" y="12919"/>
                  </a:cubicBezTo>
                  <a:cubicBezTo>
                    <a:pt x="10778" y="12991"/>
                    <a:pt x="9910" y="14631"/>
                    <a:pt x="9937" y="14854"/>
                  </a:cubicBezTo>
                  <a:cubicBezTo>
                    <a:pt x="9967" y="15096"/>
                    <a:pt x="10360" y="15384"/>
                    <a:pt x="10551" y="15566"/>
                  </a:cubicBezTo>
                  <a:cubicBezTo>
                    <a:pt x="10892" y="15888"/>
                    <a:pt x="12388" y="16938"/>
                    <a:pt x="12569" y="17281"/>
                  </a:cubicBezTo>
                  <a:cubicBezTo>
                    <a:pt x="12739" y="17603"/>
                    <a:pt x="12740" y="17992"/>
                    <a:pt x="12546" y="18309"/>
                  </a:cubicBezTo>
                  <a:cubicBezTo>
                    <a:pt x="12326" y="18669"/>
                    <a:pt x="12101" y="19035"/>
                    <a:pt x="11964" y="19417"/>
                  </a:cubicBezTo>
                  <a:cubicBezTo>
                    <a:pt x="11884" y="19641"/>
                    <a:pt x="11389" y="21313"/>
                    <a:pt x="11683" y="21363"/>
                  </a:cubicBezTo>
                  <a:cubicBezTo>
                    <a:pt x="12157" y="21444"/>
                    <a:pt x="12759" y="21167"/>
                    <a:pt x="13053" y="20924"/>
                  </a:cubicBezTo>
                  <a:cubicBezTo>
                    <a:pt x="13223" y="20784"/>
                    <a:pt x="13358" y="20164"/>
                    <a:pt x="13463" y="20050"/>
                  </a:cubicBezTo>
                  <a:cubicBezTo>
                    <a:pt x="13706" y="19783"/>
                    <a:pt x="15141" y="19060"/>
                    <a:pt x="15507" y="18888"/>
                  </a:cubicBezTo>
                  <a:cubicBezTo>
                    <a:pt x="15669" y="18813"/>
                    <a:pt x="19105" y="16948"/>
                    <a:pt x="19470" y="16437"/>
                  </a:cubicBezTo>
                  <a:cubicBezTo>
                    <a:pt x="19498" y="16398"/>
                    <a:pt x="19720" y="15551"/>
                    <a:pt x="20542" y="14254"/>
                  </a:cubicBezTo>
                  <a:cubicBezTo>
                    <a:pt x="21173" y="13258"/>
                    <a:pt x="17973" y="13546"/>
                    <a:pt x="17197" y="13840"/>
                  </a:cubicBezTo>
                  <a:close/>
                  <a:moveTo>
                    <a:pt x="13673" y="1219"/>
                  </a:moveTo>
                  <a:cubicBezTo>
                    <a:pt x="13425" y="1053"/>
                    <a:pt x="11675" y="373"/>
                    <a:pt x="11661" y="379"/>
                  </a:cubicBezTo>
                  <a:cubicBezTo>
                    <a:pt x="11438" y="318"/>
                    <a:pt x="9305" y="-156"/>
                    <a:pt x="9412" y="52"/>
                  </a:cubicBezTo>
                  <a:cubicBezTo>
                    <a:pt x="9598" y="411"/>
                    <a:pt x="11388" y="1499"/>
                    <a:pt x="11584" y="1623"/>
                  </a:cubicBezTo>
                  <a:cubicBezTo>
                    <a:pt x="11848" y="1791"/>
                    <a:pt x="13726" y="3327"/>
                    <a:pt x="14112" y="2968"/>
                  </a:cubicBezTo>
                  <a:cubicBezTo>
                    <a:pt x="14185" y="2900"/>
                    <a:pt x="13749" y="2414"/>
                    <a:pt x="13697" y="2341"/>
                  </a:cubicBezTo>
                  <a:cubicBezTo>
                    <a:pt x="13542" y="2119"/>
                    <a:pt x="13542" y="1935"/>
                    <a:pt x="13573" y="1686"/>
                  </a:cubicBezTo>
                  <a:cubicBezTo>
                    <a:pt x="13588" y="1559"/>
                    <a:pt x="13735" y="1261"/>
                    <a:pt x="13673" y="12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îṥ1ide"/>
            <p:cNvSpPr/>
            <p:nvPr/>
          </p:nvSpPr>
          <p:spPr bwMode="auto">
            <a:xfrm>
              <a:off x="1046595" y="1276687"/>
              <a:ext cx="1040622" cy="1040623"/>
            </a:xfrm>
            <a:custGeom>
              <a:avLst/>
              <a:gdLst>
                <a:gd name="T0" fmla="*/ 864961 w 19679"/>
                <a:gd name="T1" fmla="*/ 949654 h 19679"/>
                <a:gd name="T2" fmla="*/ 864961 w 19679"/>
                <a:gd name="T3" fmla="*/ 949654 h 19679"/>
                <a:gd name="T4" fmla="*/ 864961 w 19679"/>
                <a:gd name="T5" fmla="*/ 949654 h 19679"/>
                <a:gd name="T6" fmla="*/ 864961 w 19679"/>
                <a:gd name="T7" fmla="*/ 94965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D9276F"/>
                </a:gs>
                <a:gs pos="38000">
                  <a:srgbClr val="FA6C3D"/>
                </a:gs>
                <a:gs pos="18000">
                  <a:srgbClr val="F86246"/>
                </a:gs>
                <a:gs pos="67000">
                  <a:srgbClr val="D72171"/>
                </a:gs>
                <a:gs pos="100000">
                  <a:srgbClr val="ED4F59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ï$1ïdè"/>
            <p:cNvSpPr/>
            <p:nvPr/>
          </p:nvSpPr>
          <p:spPr bwMode="auto">
            <a:xfrm>
              <a:off x="2548478" y="2486328"/>
              <a:ext cx="1393607" cy="1393607"/>
            </a:xfrm>
            <a:custGeom>
              <a:avLst/>
              <a:gdLst>
                <a:gd name="T0" fmla="*/ 864961 w 19679"/>
                <a:gd name="T1" fmla="*/ 949654 h 19679"/>
                <a:gd name="T2" fmla="*/ 864961 w 19679"/>
                <a:gd name="T3" fmla="*/ 949654 h 19679"/>
                <a:gd name="T4" fmla="*/ 864961 w 19679"/>
                <a:gd name="T5" fmla="*/ 949654 h 19679"/>
                <a:gd name="T6" fmla="*/ 864961 w 19679"/>
                <a:gd name="T7" fmla="*/ 94965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î$ļïdê"/>
            <p:cNvSpPr/>
            <p:nvPr/>
          </p:nvSpPr>
          <p:spPr bwMode="auto">
            <a:xfrm>
              <a:off x="1226372" y="4441565"/>
              <a:ext cx="860845" cy="860847"/>
            </a:xfrm>
            <a:custGeom>
              <a:avLst/>
              <a:gdLst>
                <a:gd name="T0" fmla="*/ 864961 w 19679"/>
                <a:gd name="T1" fmla="*/ 949654 h 19679"/>
                <a:gd name="T2" fmla="*/ 864961 w 19679"/>
                <a:gd name="T3" fmla="*/ 949654 h 19679"/>
                <a:gd name="T4" fmla="*/ 864961 w 19679"/>
                <a:gd name="T5" fmla="*/ 949654 h 19679"/>
                <a:gd name="T6" fmla="*/ 864961 w 19679"/>
                <a:gd name="T7" fmla="*/ 949654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D9276F"/>
                </a:gs>
                <a:gs pos="38000">
                  <a:srgbClr val="FA6C3D"/>
                </a:gs>
                <a:gs pos="18000">
                  <a:srgbClr val="F86246"/>
                </a:gs>
                <a:gs pos="67000">
                  <a:srgbClr val="D72171"/>
                </a:gs>
                <a:gs pos="100000">
                  <a:srgbClr val="ED4F59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iṧḷídè"/>
            <p:cNvSpPr/>
            <p:nvPr/>
          </p:nvSpPr>
          <p:spPr bwMode="auto">
            <a:xfrm>
              <a:off x="10143559" y="4362413"/>
              <a:ext cx="842554" cy="842555"/>
            </a:xfrm>
            <a:custGeom>
              <a:avLst/>
              <a:gdLst>
                <a:gd name="T0" fmla="*/ 865144 w 19679"/>
                <a:gd name="T1" fmla="*/ 949352 h 19679"/>
                <a:gd name="T2" fmla="*/ 865144 w 19679"/>
                <a:gd name="T3" fmla="*/ 949352 h 19679"/>
                <a:gd name="T4" fmla="*/ 865144 w 19679"/>
                <a:gd name="T5" fmla="*/ 949352 h 19679"/>
                <a:gd name="T6" fmla="*/ 865144 w 19679"/>
                <a:gd name="T7" fmla="*/ 94935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D9276F"/>
                </a:gs>
                <a:gs pos="38000">
                  <a:srgbClr val="FA6C3D"/>
                </a:gs>
                <a:gs pos="18000">
                  <a:srgbClr val="F86246"/>
                </a:gs>
                <a:gs pos="67000">
                  <a:srgbClr val="D72171"/>
                </a:gs>
                <a:gs pos="100000">
                  <a:srgbClr val="ED4F59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2" name="ïṣlïḑê"/>
            <p:cNvSpPr/>
            <p:nvPr/>
          </p:nvSpPr>
          <p:spPr bwMode="auto">
            <a:xfrm>
              <a:off x="8825234" y="1453307"/>
              <a:ext cx="1335103" cy="1335104"/>
            </a:xfrm>
            <a:custGeom>
              <a:avLst/>
              <a:gdLst>
                <a:gd name="T0" fmla="*/ 865144 w 19679"/>
                <a:gd name="T1" fmla="*/ 949352 h 19679"/>
                <a:gd name="T2" fmla="*/ 865144 w 19679"/>
                <a:gd name="T3" fmla="*/ 949352 h 19679"/>
                <a:gd name="T4" fmla="*/ 865144 w 19679"/>
                <a:gd name="T5" fmla="*/ 949352 h 19679"/>
                <a:gd name="T6" fmla="*/ 865144 w 19679"/>
                <a:gd name="T7" fmla="*/ 94935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îṥḻiďè"/>
            <p:cNvSpPr/>
            <p:nvPr/>
          </p:nvSpPr>
          <p:spPr bwMode="auto">
            <a:xfrm>
              <a:off x="8438632" y="3590917"/>
              <a:ext cx="535628" cy="535628"/>
            </a:xfrm>
            <a:custGeom>
              <a:avLst/>
              <a:gdLst>
                <a:gd name="T0" fmla="*/ 865144 w 19679"/>
                <a:gd name="T1" fmla="*/ 949352 h 19679"/>
                <a:gd name="T2" fmla="*/ 865144 w 19679"/>
                <a:gd name="T3" fmla="*/ 949352 h 19679"/>
                <a:gd name="T4" fmla="*/ 865144 w 19679"/>
                <a:gd name="T5" fmla="*/ 949352 h 19679"/>
                <a:gd name="T6" fmla="*/ 865144 w 19679"/>
                <a:gd name="T7" fmla="*/ 949352 h 196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adFill>
              <a:gsLst>
                <a:gs pos="0">
                  <a:srgbClr val="3323B1"/>
                </a:gs>
                <a:gs pos="38000">
                  <a:srgbClr val="613EC2"/>
                </a:gs>
                <a:gs pos="18000">
                  <a:srgbClr val="4F35B9"/>
                </a:gs>
                <a:gs pos="67000">
                  <a:srgbClr val="9456D4"/>
                </a:gs>
                <a:gs pos="100000">
                  <a:srgbClr val="A561D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ísḷîḓé"/>
            <p:cNvSpPr/>
            <p:nvPr/>
          </p:nvSpPr>
          <p:spPr bwMode="auto">
            <a:xfrm>
              <a:off x="967441" y="2419070"/>
              <a:ext cx="1198930" cy="3693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7" name="íṣ1iďè"/>
            <p:cNvSpPr/>
            <p:nvPr/>
          </p:nvSpPr>
          <p:spPr bwMode="auto">
            <a:xfrm>
              <a:off x="2640349" y="3987969"/>
              <a:ext cx="1198930" cy="3693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8" name="îśļiḋè"/>
            <p:cNvSpPr/>
            <p:nvPr/>
          </p:nvSpPr>
          <p:spPr bwMode="auto">
            <a:xfrm>
              <a:off x="1023442" y="5400719"/>
              <a:ext cx="1198930" cy="3693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9" name="ïṣlïḓé"/>
            <p:cNvSpPr/>
            <p:nvPr/>
          </p:nvSpPr>
          <p:spPr bwMode="auto">
            <a:xfrm>
              <a:off x="8893320" y="2830846"/>
              <a:ext cx="1198930" cy="3693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0" name="íṩľïḍe"/>
            <p:cNvSpPr/>
            <p:nvPr/>
          </p:nvSpPr>
          <p:spPr bwMode="auto">
            <a:xfrm>
              <a:off x="8106980" y="4169324"/>
              <a:ext cx="1198930" cy="3693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1" name="ïsḻïḍè"/>
            <p:cNvSpPr/>
            <p:nvPr/>
          </p:nvSpPr>
          <p:spPr bwMode="auto">
            <a:xfrm>
              <a:off x="9965370" y="5294590"/>
              <a:ext cx="1198930" cy="3693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0" rIns="0" bIns="0" anchor="ctr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995052" y="4936638"/>
            <a:ext cx="4549968" cy="1538883"/>
            <a:chOff x="2735876" y="2412339"/>
            <a:chExt cx="4549968" cy="1538883"/>
          </a:xfrm>
        </p:grpSpPr>
        <p:sp>
          <p:nvSpPr>
            <p:cNvPr id="53" name="文本框 52"/>
            <p:cNvSpPr txBox="1"/>
            <p:nvPr/>
          </p:nvSpPr>
          <p:spPr>
            <a:xfrm>
              <a:off x="3943970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735876" y="2750893"/>
              <a:ext cx="45499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7200" dirty="0">
                  <a:gradFill>
                    <a:gsLst>
                      <a:gs pos="52000">
                        <a:srgbClr val="D9276F"/>
                      </a:gs>
                      <a:gs pos="57000">
                        <a:srgbClr val="583ABE"/>
                      </a:gs>
                    </a:gsLst>
                    <a:lin ang="5400000" scaled="1"/>
                  </a:gradFill>
                  <a:cs typeface="+mn-ea"/>
                  <a:sym typeface="+mn-lt"/>
                </a:rPr>
                <a:t>93.4%</a:t>
              </a:r>
              <a:endParaRPr lang="zh-CN" altLang="en-US" sz="7200" dirty="0">
                <a:gradFill>
                  <a:gsLst>
                    <a:gs pos="52000">
                      <a:srgbClr val="D9276F"/>
                    </a:gs>
                    <a:gs pos="57000">
                      <a:srgbClr val="583ABE"/>
                    </a:gs>
                  </a:gsLst>
                  <a:lin ang="5400000" scaled="1"/>
                </a:gradFill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185112" y="199754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105.8%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588168" y="3120611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95.8%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2327459" y="446405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94.9%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8618403" y="2311682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84.5%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456112" y="4393273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81.2%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051494" y="3688244"/>
            <a:ext cx="627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70.8%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 noChangeAspect="1"/>
          </p:cNvGrpSpPr>
          <p:nvPr/>
        </p:nvGrpSpPr>
        <p:grpSpPr bwMode="auto">
          <a:xfrm>
            <a:off x="560042" y="447040"/>
            <a:ext cx="546900" cy="498286"/>
            <a:chOff x="185" y="-402"/>
            <a:chExt cx="810" cy="738"/>
          </a:xfrm>
        </p:grpSpPr>
        <p:sp>
          <p:nvSpPr>
            <p:cNvPr id="5" name="Freeform 9"/>
            <p:cNvSpPr/>
            <p:nvPr/>
          </p:nvSpPr>
          <p:spPr bwMode="auto">
            <a:xfrm>
              <a:off x="185" y="-402"/>
              <a:ext cx="810" cy="738"/>
            </a:xfrm>
            <a:custGeom>
              <a:avLst/>
              <a:gdLst>
                <a:gd name="T0" fmla="*/ 810 w 810"/>
                <a:gd name="T1" fmla="*/ 369 h 738"/>
                <a:gd name="T2" fmla="*/ 540 w 810"/>
                <a:gd name="T3" fmla="*/ 738 h 738"/>
                <a:gd name="T4" fmla="*/ 0 w 810"/>
                <a:gd name="T5" fmla="*/ 0 h 738"/>
                <a:gd name="T6" fmla="*/ 540 w 810"/>
                <a:gd name="T7" fmla="*/ 0 h 738"/>
                <a:gd name="T8" fmla="*/ 810 w 810"/>
                <a:gd name="T9" fmla="*/ 369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0" h="738">
                  <a:moveTo>
                    <a:pt x="810" y="369"/>
                  </a:moveTo>
                  <a:lnTo>
                    <a:pt x="540" y="738"/>
                  </a:lnTo>
                  <a:lnTo>
                    <a:pt x="0" y="0"/>
                  </a:lnTo>
                  <a:lnTo>
                    <a:pt x="540" y="0"/>
                  </a:lnTo>
                  <a:lnTo>
                    <a:pt x="810" y="369"/>
                  </a:lnTo>
                  <a:close/>
                </a:path>
              </a:pathLst>
            </a:custGeom>
            <a:solidFill>
              <a:srgbClr val="D92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Freeform 10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  <a:gd name="T6" fmla="*/ 270 w 524"/>
                <a:gd name="T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583A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Freeform 11"/>
            <p:cNvSpPr/>
            <p:nvPr/>
          </p:nvSpPr>
          <p:spPr bwMode="auto">
            <a:xfrm>
              <a:off x="201" y="-17"/>
              <a:ext cx="524" cy="353"/>
            </a:xfrm>
            <a:custGeom>
              <a:avLst/>
              <a:gdLst>
                <a:gd name="T0" fmla="*/ 270 w 524"/>
                <a:gd name="T1" fmla="*/ 0 h 353"/>
                <a:gd name="T2" fmla="*/ 0 w 524"/>
                <a:gd name="T3" fmla="*/ 353 h 353"/>
                <a:gd name="T4" fmla="*/ 524 w 524"/>
                <a:gd name="T5" fmla="*/ 353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4" h="353">
                  <a:moveTo>
                    <a:pt x="270" y="0"/>
                  </a:moveTo>
                  <a:lnTo>
                    <a:pt x="0" y="353"/>
                  </a:lnTo>
                  <a:lnTo>
                    <a:pt x="524" y="3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32503" y="359508"/>
            <a:ext cx="3034697" cy="698750"/>
            <a:chOff x="6096000" y="2061026"/>
            <a:chExt cx="3034697" cy="698750"/>
          </a:xfrm>
        </p:grpSpPr>
        <p:sp>
          <p:nvSpPr>
            <p:cNvPr id="9" name="文本框 8"/>
            <p:cNvSpPr txBox="1"/>
            <p:nvPr/>
          </p:nvSpPr>
          <p:spPr>
            <a:xfrm>
              <a:off x="6096000" y="2061026"/>
              <a:ext cx="25795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096000" y="2482777"/>
              <a:ext cx="30346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/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Cost consumption</a:t>
              </a:r>
            </a:p>
          </p:txBody>
        </p:sp>
      </p:grpSp>
      <p:grpSp>
        <p:nvGrpSpPr>
          <p:cNvPr id="39" name="79d02cf0-4a8a-4a0d-8faa-9a3f8c33373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307468" y="1592796"/>
            <a:ext cx="9613068" cy="3962400"/>
            <a:chOff x="1307468" y="1592796"/>
            <a:chExt cx="9613068" cy="3962400"/>
          </a:xfrm>
        </p:grpSpPr>
        <p:grpSp>
          <p:nvGrpSpPr>
            <p:cNvPr id="41" name="îṧļïdé"/>
            <p:cNvGrpSpPr/>
            <p:nvPr/>
          </p:nvGrpSpPr>
          <p:grpSpPr>
            <a:xfrm>
              <a:off x="4128554" y="1592796"/>
              <a:ext cx="3934895" cy="3962400"/>
              <a:chOff x="4147471" y="1466851"/>
              <a:chExt cx="3897061" cy="3924300"/>
            </a:xfrm>
          </p:grpSpPr>
          <p:grpSp>
            <p:nvGrpSpPr>
              <p:cNvPr id="78" name="íşľîde"/>
              <p:cNvGrpSpPr/>
              <p:nvPr/>
            </p:nvGrpSpPr>
            <p:grpSpPr>
              <a:xfrm>
                <a:off x="4147471" y="1466851"/>
                <a:ext cx="3897061" cy="3924300"/>
                <a:chOff x="3957637" y="1203325"/>
                <a:chExt cx="4429126" cy="4460085"/>
              </a:xfrm>
            </p:grpSpPr>
            <p:sp>
              <p:nvSpPr>
                <p:cNvPr id="84" name="íṡļîḓé"/>
                <p:cNvSpPr/>
                <p:nvPr/>
              </p:nvSpPr>
              <p:spPr>
                <a:xfrm>
                  <a:off x="5026025" y="1203325"/>
                  <a:ext cx="1955800" cy="1955800"/>
                </a:xfrm>
                <a:custGeom>
                  <a:avLst/>
                  <a:gdLst>
                    <a:gd name="connsiteX0" fmla="*/ 0 w 1955800"/>
                    <a:gd name="connsiteY0" fmla="*/ 0 h 1955800"/>
                    <a:gd name="connsiteX1" fmla="*/ 1955800 w 1955800"/>
                    <a:gd name="connsiteY1" fmla="*/ 0 h 1955800"/>
                    <a:gd name="connsiteX2" fmla="*/ 1955800 w 1955800"/>
                    <a:gd name="connsiteY2" fmla="*/ 1404937 h 1955800"/>
                    <a:gd name="connsiteX3" fmla="*/ 1404937 w 1955800"/>
                    <a:gd name="connsiteY3" fmla="*/ 1404937 h 1955800"/>
                    <a:gd name="connsiteX4" fmla="*/ 854074 w 1955800"/>
                    <a:gd name="connsiteY4" fmla="*/ 1404937 h 1955800"/>
                    <a:gd name="connsiteX5" fmla="*/ 854074 w 1955800"/>
                    <a:gd name="connsiteY5" fmla="*/ 1955800 h 1955800"/>
                    <a:gd name="connsiteX6" fmla="*/ 0 w 1955800"/>
                    <a:gd name="connsiteY6" fmla="*/ 1955800 h 1955800"/>
                    <a:gd name="connsiteX7" fmla="*/ 0 w 1955800"/>
                    <a:gd name="connsiteY7" fmla="*/ 0 h 195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5800" h="1955800">
                      <a:moveTo>
                        <a:pt x="0" y="0"/>
                      </a:moveTo>
                      <a:lnTo>
                        <a:pt x="1955800" y="0"/>
                      </a:lnTo>
                      <a:lnTo>
                        <a:pt x="1955800" y="1404937"/>
                      </a:lnTo>
                      <a:lnTo>
                        <a:pt x="1404937" y="1404937"/>
                      </a:lnTo>
                      <a:lnTo>
                        <a:pt x="854074" y="1404937"/>
                      </a:lnTo>
                      <a:lnTo>
                        <a:pt x="854074" y="1955800"/>
                      </a:lnTo>
                      <a:lnTo>
                        <a:pt x="0" y="19558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323B1"/>
                    </a:gs>
                    <a:gs pos="38000">
                      <a:srgbClr val="613EC2"/>
                    </a:gs>
                    <a:gs pos="18000">
                      <a:srgbClr val="4F35B9"/>
                    </a:gs>
                    <a:gs pos="67000">
                      <a:srgbClr val="9456D4"/>
                    </a:gs>
                    <a:gs pos="100000">
                      <a:srgbClr val="A561DC"/>
                    </a:gs>
                  </a:gsLst>
                  <a:lin ang="5400000" scaled="1"/>
                </a:gra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5" name="îṣḻïḋe"/>
                <p:cNvSpPr/>
                <p:nvPr/>
              </p:nvSpPr>
              <p:spPr>
                <a:xfrm>
                  <a:off x="5362575" y="3707610"/>
                  <a:ext cx="1955800" cy="1955800"/>
                </a:xfrm>
                <a:custGeom>
                  <a:avLst/>
                  <a:gdLst>
                    <a:gd name="connsiteX0" fmla="*/ 1101726 w 1955800"/>
                    <a:gd name="connsiteY0" fmla="*/ 0 h 1955800"/>
                    <a:gd name="connsiteX1" fmla="*/ 1955800 w 1955800"/>
                    <a:gd name="connsiteY1" fmla="*/ 0 h 1955800"/>
                    <a:gd name="connsiteX2" fmla="*/ 1955800 w 1955800"/>
                    <a:gd name="connsiteY2" fmla="*/ 1955800 h 1955800"/>
                    <a:gd name="connsiteX3" fmla="*/ 0 w 1955800"/>
                    <a:gd name="connsiteY3" fmla="*/ 1955800 h 1955800"/>
                    <a:gd name="connsiteX4" fmla="*/ 0 w 1955800"/>
                    <a:gd name="connsiteY4" fmla="*/ 550863 h 1955800"/>
                    <a:gd name="connsiteX5" fmla="*/ 550863 w 1955800"/>
                    <a:gd name="connsiteY5" fmla="*/ 550863 h 1955800"/>
                    <a:gd name="connsiteX6" fmla="*/ 1101726 w 1955800"/>
                    <a:gd name="connsiteY6" fmla="*/ 550863 h 1955800"/>
                    <a:gd name="connsiteX7" fmla="*/ 1101726 w 1955800"/>
                    <a:gd name="connsiteY7" fmla="*/ 0 h 1955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5800" h="1955800">
                      <a:moveTo>
                        <a:pt x="1101726" y="0"/>
                      </a:moveTo>
                      <a:lnTo>
                        <a:pt x="1955800" y="0"/>
                      </a:lnTo>
                      <a:lnTo>
                        <a:pt x="1955800" y="1955800"/>
                      </a:lnTo>
                      <a:lnTo>
                        <a:pt x="0" y="1955800"/>
                      </a:lnTo>
                      <a:lnTo>
                        <a:pt x="0" y="550863"/>
                      </a:lnTo>
                      <a:lnTo>
                        <a:pt x="550863" y="550863"/>
                      </a:lnTo>
                      <a:lnTo>
                        <a:pt x="1101726" y="550863"/>
                      </a:lnTo>
                      <a:lnTo>
                        <a:pt x="110172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323B1"/>
                    </a:gs>
                    <a:gs pos="38000">
                      <a:srgbClr val="613EC2"/>
                    </a:gs>
                    <a:gs pos="18000">
                      <a:srgbClr val="4F35B9"/>
                    </a:gs>
                    <a:gs pos="67000">
                      <a:srgbClr val="9456D4"/>
                    </a:gs>
                    <a:gs pos="100000">
                      <a:srgbClr val="A561DC"/>
                    </a:gs>
                  </a:gsLst>
                  <a:lin ang="5400000" scaled="1"/>
                </a:gra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6" name="îṥḻîḑè"/>
                <p:cNvSpPr/>
                <p:nvPr/>
              </p:nvSpPr>
              <p:spPr>
                <a:xfrm rot="5400000">
                  <a:off x="3957638" y="2608262"/>
                  <a:ext cx="1955800" cy="1955801"/>
                </a:xfrm>
                <a:custGeom>
                  <a:avLst/>
                  <a:gdLst>
                    <a:gd name="connsiteX0" fmla="*/ 0 w 1955800"/>
                    <a:gd name="connsiteY0" fmla="*/ 1955801 h 1955801"/>
                    <a:gd name="connsiteX1" fmla="*/ 0 w 1955800"/>
                    <a:gd name="connsiteY1" fmla="*/ 0 h 1955801"/>
                    <a:gd name="connsiteX2" fmla="*/ 2 w 1955800"/>
                    <a:gd name="connsiteY2" fmla="*/ 0 h 1955801"/>
                    <a:gd name="connsiteX3" fmla="*/ 2 w 1955800"/>
                    <a:gd name="connsiteY3" fmla="*/ 550864 h 1955801"/>
                    <a:gd name="connsiteX4" fmla="*/ 550865 w 1955800"/>
                    <a:gd name="connsiteY4" fmla="*/ 550864 h 1955801"/>
                    <a:gd name="connsiteX5" fmla="*/ 1101728 w 1955800"/>
                    <a:gd name="connsiteY5" fmla="*/ 550864 h 1955801"/>
                    <a:gd name="connsiteX6" fmla="*/ 1101728 w 1955800"/>
                    <a:gd name="connsiteY6" fmla="*/ 0 h 1955801"/>
                    <a:gd name="connsiteX7" fmla="*/ 1955800 w 1955800"/>
                    <a:gd name="connsiteY7" fmla="*/ 0 h 1955801"/>
                    <a:gd name="connsiteX8" fmla="*/ 1955800 w 1955800"/>
                    <a:gd name="connsiteY8" fmla="*/ 1955801 h 1955801"/>
                    <a:gd name="connsiteX9" fmla="*/ 0 w 1955800"/>
                    <a:gd name="connsiteY9" fmla="*/ 1955801 h 19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955800" h="1955801">
                      <a:moveTo>
                        <a:pt x="0" y="1955801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550864"/>
                      </a:lnTo>
                      <a:lnTo>
                        <a:pt x="550865" y="550864"/>
                      </a:lnTo>
                      <a:lnTo>
                        <a:pt x="1101728" y="550864"/>
                      </a:lnTo>
                      <a:lnTo>
                        <a:pt x="1101728" y="0"/>
                      </a:lnTo>
                      <a:lnTo>
                        <a:pt x="1955800" y="0"/>
                      </a:lnTo>
                      <a:lnTo>
                        <a:pt x="1955800" y="1955801"/>
                      </a:lnTo>
                      <a:lnTo>
                        <a:pt x="0" y="195580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87038"/>
                    </a:gs>
                    <a:gs pos="38000">
                      <a:srgbClr val="F35C49"/>
                    </a:gs>
                    <a:gs pos="18000">
                      <a:srgbClr val="FD6743"/>
                    </a:gs>
                    <a:gs pos="56000">
                      <a:srgbClr val="EE5058"/>
                    </a:gs>
                    <a:gs pos="95413">
                      <a:srgbClr val="D72171"/>
                    </a:gs>
                    <a:gs pos="66000">
                      <a:srgbClr val="E64866"/>
                    </a:gs>
                  </a:gsLst>
                  <a:lin ang="0" scaled="1"/>
                </a:gra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7" name="ïṧļïḑê"/>
                <p:cNvSpPr/>
                <p:nvPr/>
              </p:nvSpPr>
              <p:spPr>
                <a:xfrm rot="5400000">
                  <a:off x="6430962" y="2302672"/>
                  <a:ext cx="1955801" cy="1955801"/>
                </a:xfrm>
                <a:custGeom>
                  <a:avLst/>
                  <a:gdLst>
                    <a:gd name="connsiteX0" fmla="*/ 0 w 1955801"/>
                    <a:gd name="connsiteY0" fmla="*/ 1955801 h 1955801"/>
                    <a:gd name="connsiteX1" fmla="*/ 0 w 1955801"/>
                    <a:gd name="connsiteY1" fmla="*/ 0 h 1955801"/>
                    <a:gd name="connsiteX2" fmla="*/ 1955801 w 1955801"/>
                    <a:gd name="connsiteY2" fmla="*/ 0 h 1955801"/>
                    <a:gd name="connsiteX3" fmla="*/ 1955800 w 1955801"/>
                    <a:gd name="connsiteY3" fmla="*/ 1404937 h 1955801"/>
                    <a:gd name="connsiteX4" fmla="*/ 1404939 w 1955801"/>
                    <a:gd name="connsiteY4" fmla="*/ 1404937 h 1955801"/>
                    <a:gd name="connsiteX5" fmla="*/ 854076 w 1955801"/>
                    <a:gd name="connsiteY5" fmla="*/ 1404937 h 1955801"/>
                    <a:gd name="connsiteX6" fmla="*/ 854076 w 1955801"/>
                    <a:gd name="connsiteY6" fmla="*/ 1955801 h 1955801"/>
                    <a:gd name="connsiteX7" fmla="*/ 0 w 1955801"/>
                    <a:gd name="connsiteY7" fmla="*/ 1955801 h 1955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55801" h="1955801">
                      <a:moveTo>
                        <a:pt x="0" y="1955801"/>
                      </a:moveTo>
                      <a:lnTo>
                        <a:pt x="0" y="0"/>
                      </a:lnTo>
                      <a:lnTo>
                        <a:pt x="1955801" y="0"/>
                      </a:lnTo>
                      <a:lnTo>
                        <a:pt x="1955800" y="1404937"/>
                      </a:lnTo>
                      <a:lnTo>
                        <a:pt x="1404939" y="1404937"/>
                      </a:lnTo>
                      <a:lnTo>
                        <a:pt x="854076" y="1404937"/>
                      </a:lnTo>
                      <a:lnTo>
                        <a:pt x="854076" y="1955801"/>
                      </a:lnTo>
                      <a:lnTo>
                        <a:pt x="0" y="195580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87038"/>
                    </a:gs>
                    <a:gs pos="38000">
                      <a:srgbClr val="F35C49"/>
                    </a:gs>
                    <a:gs pos="18000">
                      <a:srgbClr val="FD6743"/>
                    </a:gs>
                    <a:gs pos="56000">
                      <a:srgbClr val="EE5058"/>
                    </a:gs>
                    <a:gs pos="95413">
                      <a:srgbClr val="D72171"/>
                    </a:gs>
                    <a:gs pos="66000">
                      <a:srgbClr val="E64866"/>
                    </a:gs>
                  </a:gsLst>
                  <a:lin ang="0" scaled="1"/>
                </a:gra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9" name="ïšḻiḍé"/>
              <p:cNvSpPr>
                <a:spLocks noChangeAspect="1"/>
              </p:cNvSpPr>
              <p:nvPr/>
            </p:nvSpPr>
            <p:spPr bwMode="auto">
              <a:xfrm>
                <a:off x="5785411" y="1814153"/>
                <a:ext cx="493232" cy="41681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iślïḓè"/>
              <p:cNvSpPr/>
              <p:nvPr/>
            </p:nvSpPr>
            <p:spPr bwMode="auto">
              <a:xfrm>
                <a:off x="4478600" y="3335368"/>
                <a:ext cx="428132" cy="361802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ï$ľîḑè"/>
              <p:cNvSpPr/>
              <p:nvPr/>
            </p:nvSpPr>
            <p:spPr bwMode="auto">
              <a:xfrm>
                <a:off x="5876166" y="3141750"/>
                <a:ext cx="461217" cy="574501"/>
              </a:xfrm>
              <a:custGeom>
                <a:avLst/>
                <a:gdLst>
                  <a:gd name="connsiteX0" fmla="*/ 79065 w 271462"/>
                  <a:gd name="connsiteY0" fmla="*/ 301625 h 338138"/>
                  <a:gd name="connsiteX1" fmla="*/ 69850 w 271462"/>
                  <a:gd name="connsiteY1" fmla="*/ 312632 h 338138"/>
                  <a:gd name="connsiteX2" fmla="*/ 79065 w 271462"/>
                  <a:gd name="connsiteY2" fmla="*/ 322263 h 338138"/>
                  <a:gd name="connsiteX3" fmla="*/ 114610 w 271462"/>
                  <a:gd name="connsiteY3" fmla="*/ 322263 h 338138"/>
                  <a:gd name="connsiteX4" fmla="*/ 123825 w 271462"/>
                  <a:gd name="connsiteY4" fmla="*/ 312632 h 338138"/>
                  <a:gd name="connsiteX5" fmla="*/ 114610 w 271462"/>
                  <a:gd name="connsiteY5" fmla="*/ 301625 h 338138"/>
                  <a:gd name="connsiteX6" fmla="*/ 79065 w 271462"/>
                  <a:gd name="connsiteY6" fmla="*/ 301625 h 338138"/>
                  <a:gd name="connsiteX7" fmla="*/ 166687 w 271462"/>
                  <a:gd name="connsiteY7" fmla="*/ 152400 h 338138"/>
                  <a:gd name="connsiteX8" fmla="*/ 166687 w 271462"/>
                  <a:gd name="connsiteY8" fmla="*/ 166688 h 338138"/>
                  <a:gd name="connsiteX9" fmla="*/ 171450 w 271462"/>
                  <a:gd name="connsiteY9" fmla="*/ 166688 h 338138"/>
                  <a:gd name="connsiteX10" fmla="*/ 171450 w 271462"/>
                  <a:gd name="connsiteY10" fmla="*/ 193676 h 338138"/>
                  <a:gd name="connsiteX11" fmla="*/ 166687 w 271462"/>
                  <a:gd name="connsiteY11" fmla="*/ 193676 h 338138"/>
                  <a:gd name="connsiteX12" fmla="*/ 166687 w 271462"/>
                  <a:gd name="connsiteY12" fmla="*/ 207963 h 338138"/>
                  <a:gd name="connsiteX13" fmla="*/ 193675 w 271462"/>
                  <a:gd name="connsiteY13" fmla="*/ 207963 h 338138"/>
                  <a:gd name="connsiteX14" fmla="*/ 193675 w 271462"/>
                  <a:gd name="connsiteY14" fmla="*/ 193676 h 338138"/>
                  <a:gd name="connsiteX15" fmla="*/ 190500 w 271462"/>
                  <a:gd name="connsiteY15" fmla="*/ 193676 h 338138"/>
                  <a:gd name="connsiteX16" fmla="*/ 190500 w 271462"/>
                  <a:gd name="connsiteY16" fmla="*/ 152400 h 338138"/>
                  <a:gd name="connsiteX17" fmla="*/ 179388 w 271462"/>
                  <a:gd name="connsiteY17" fmla="*/ 125413 h 338138"/>
                  <a:gd name="connsiteX18" fmla="*/ 168275 w 271462"/>
                  <a:gd name="connsiteY18" fmla="*/ 135732 h 338138"/>
                  <a:gd name="connsiteX19" fmla="*/ 179388 w 271462"/>
                  <a:gd name="connsiteY19" fmla="*/ 146051 h 338138"/>
                  <a:gd name="connsiteX20" fmla="*/ 190501 w 271462"/>
                  <a:gd name="connsiteY20" fmla="*/ 135732 h 338138"/>
                  <a:gd name="connsiteX21" fmla="*/ 179388 w 271462"/>
                  <a:gd name="connsiteY21" fmla="*/ 125413 h 338138"/>
                  <a:gd name="connsiteX22" fmla="*/ 180975 w 271462"/>
                  <a:gd name="connsiteY22" fmla="*/ 88900 h 338138"/>
                  <a:gd name="connsiteX23" fmla="*/ 271462 w 271462"/>
                  <a:gd name="connsiteY23" fmla="*/ 169069 h 338138"/>
                  <a:gd name="connsiteX24" fmla="*/ 180975 w 271462"/>
                  <a:gd name="connsiteY24" fmla="*/ 249238 h 338138"/>
                  <a:gd name="connsiteX25" fmla="*/ 131141 w 271462"/>
                  <a:gd name="connsiteY25" fmla="*/ 236096 h 338138"/>
                  <a:gd name="connsiteX26" fmla="*/ 97044 w 271462"/>
                  <a:gd name="connsiteY26" fmla="*/ 242667 h 338138"/>
                  <a:gd name="connsiteX27" fmla="*/ 95732 w 271462"/>
                  <a:gd name="connsiteY27" fmla="*/ 237410 h 338138"/>
                  <a:gd name="connsiteX28" fmla="*/ 110158 w 271462"/>
                  <a:gd name="connsiteY28" fmla="*/ 219011 h 338138"/>
                  <a:gd name="connsiteX29" fmla="*/ 90487 w 271462"/>
                  <a:gd name="connsiteY29" fmla="*/ 169069 h 338138"/>
                  <a:gd name="connsiteX30" fmla="*/ 180975 w 271462"/>
                  <a:gd name="connsiteY30" fmla="*/ 88900 h 338138"/>
                  <a:gd name="connsiteX31" fmla="*/ 37042 w 271462"/>
                  <a:gd name="connsiteY31" fmla="*/ 0 h 338138"/>
                  <a:gd name="connsiteX32" fmla="*/ 162719 w 271462"/>
                  <a:gd name="connsiteY32" fmla="*/ 0 h 338138"/>
                  <a:gd name="connsiteX33" fmla="*/ 198438 w 271462"/>
                  <a:gd name="connsiteY33" fmla="*/ 38304 h 338138"/>
                  <a:gd name="connsiteX34" fmla="*/ 198438 w 271462"/>
                  <a:gd name="connsiteY34" fmla="*/ 67363 h 338138"/>
                  <a:gd name="connsiteX35" fmla="*/ 181240 w 271462"/>
                  <a:gd name="connsiteY35" fmla="*/ 66042 h 338138"/>
                  <a:gd name="connsiteX36" fmla="*/ 165365 w 271462"/>
                  <a:gd name="connsiteY36" fmla="*/ 67363 h 338138"/>
                  <a:gd name="connsiteX37" fmla="*/ 165365 w 271462"/>
                  <a:gd name="connsiteY37" fmla="*/ 51513 h 338138"/>
                  <a:gd name="connsiteX38" fmla="*/ 34396 w 271462"/>
                  <a:gd name="connsiteY38" fmla="*/ 51513 h 338138"/>
                  <a:gd name="connsiteX39" fmla="*/ 33073 w 271462"/>
                  <a:gd name="connsiteY39" fmla="*/ 51513 h 338138"/>
                  <a:gd name="connsiteX40" fmla="*/ 33073 w 271462"/>
                  <a:gd name="connsiteY40" fmla="*/ 286625 h 338138"/>
                  <a:gd name="connsiteX41" fmla="*/ 34396 w 271462"/>
                  <a:gd name="connsiteY41" fmla="*/ 286625 h 338138"/>
                  <a:gd name="connsiteX42" fmla="*/ 165365 w 271462"/>
                  <a:gd name="connsiteY42" fmla="*/ 286625 h 338138"/>
                  <a:gd name="connsiteX43" fmla="*/ 165365 w 271462"/>
                  <a:gd name="connsiteY43" fmla="*/ 270775 h 338138"/>
                  <a:gd name="connsiteX44" fmla="*/ 181240 w 271462"/>
                  <a:gd name="connsiteY44" fmla="*/ 272096 h 338138"/>
                  <a:gd name="connsiteX45" fmla="*/ 198438 w 271462"/>
                  <a:gd name="connsiteY45" fmla="*/ 270775 h 338138"/>
                  <a:gd name="connsiteX46" fmla="*/ 198438 w 271462"/>
                  <a:gd name="connsiteY46" fmla="*/ 299834 h 338138"/>
                  <a:gd name="connsiteX47" fmla="*/ 162719 w 271462"/>
                  <a:gd name="connsiteY47" fmla="*/ 338138 h 338138"/>
                  <a:gd name="connsiteX48" fmla="*/ 37042 w 271462"/>
                  <a:gd name="connsiteY48" fmla="*/ 338138 h 338138"/>
                  <a:gd name="connsiteX49" fmla="*/ 0 w 271462"/>
                  <a:gd name="connsiteY49" fmla="*/ 299834 h 338138"/>
                  <a:gd name="connsiteX50" fmla="*/ 0 w 271462"/>
                  <a:gd name="connsiteY50" fmla="*/ 38304 h 338138"/>
                  <a:gd name="connsiteX51" fmla="*/ 37042 w 271462"/>
                  <a:gd name="connsiteY51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71462" h="338138">
                    <a:moveTo>
                      <a:pt x="79065" y="301625"/>
                    </a:moveTo>
                    <a:cubicBezTo>
                      <a:pt x="73799" y="301625"/>
                      <a:pt x="69850" y="305753"/>
                      <a:pt x="69850" y="312632"/>
                    </a:cubicBezTo>
                    <a:cubicBezTo>
                      <a:pt x="69850" y="318136"/>
                      <a:pt x="73799" y="322263"/>
                      <a:pt x="79065" y="322263"/>
                    </a:cubicBezTo>
                    <a:cubicBezTo>
                      <a:pt x="79065" y="322263"/>
                      <a:pt x="79065" y="322263"/>
                      <a:pt x="114610" y="322263"/>
                    </a:cubicBezTo>
                    <a:cubicBezTo>
                      <a:pt x="119875" y="322263"/>
                      <a:pt x="123825" y="318136"/>
                      <a:pt x="123825" y="312632"/>
                    </a:cubicBezTo>
                    <a:cubicBezTo>
                      <a:pt x="123825" y="305753"/>
                      <a:pt x="119875" y="301625"/>
                      <a:pt x="114610" y="301625"/>
                    </a:cubicBezTo>
                    <a:cubicBezTo>
                      <a:pt x="114610" y="301625"/>
                      <a:pt x="114610" y="301625"/>
                      <a:pt x="79065" y="301625"/>
                    </a:cubicBezTo>
                    <a:close/>
                    <a:moveTo>
                      <a:pt x="166687" y="152400"/>
                    </a:moveTo>
                    <a:lnTo>
                      <a:pt x="166687" y="166688"/>
                    </a:lnTo>
                    <a:lnTo>
                      <a:pt x="171450" y="166688"/>
                    </a:lnTo>
                    <a:lnTo>
                      <a:pt x="171450" y="193676"/>
                    </a:lnTo>
                    <a:lnTo>
                      <a:pt x="166687" y="193676"/>
                    </a:lnTo>
                    <a:lnTo>
                      <a:pt x="166687" y="207963"/>
                    </a:lnTo>
                    <a:lnTo>
                      <a:pt x="193675" y="207963"/>
                    </a:lnTo>
                    <a:lnTo>
                      <a:pt x="193675" y="193676"/>
                    </a:lnTo>
                    <a:lnTo>
                      <a:pt x="190500" y="193676"/>
                    </a:lnTo>
                    <a:lnTo>
                      <a:pt x="190500" y="152400"/>
                    </a:lnTo>
                    <a:close/>
                    <a:moveTo>
                      <a:pt x="179388" y="125413"/>
                    </a:moveTo>
                    <a:cubicBezTo>
                      <a:pt x="173250" y="125413"/>
                      <a:pt x="168275" y="130033"/>
                      <a:pt x="168275" y="135732"/>
                    </a:cubicBezTo>
                    <a:cubicBezTo>
                      <a:pt x="168275" y="141431"/>
                      <a:pt x="173250" y="146051"/>
                      <a:pt x="179388" y="146051"/>
                    </a:cubicBezTo>
                    <a:cubicBezTo>
                      <a:pt x="185526" y="146051"/>
                      <a:pt x="190501" y="141431"/>
                      <a:pt x="190501" y="135732"/>
                    </a:cubicBezTo>
                    <a:cubicBezTo>
                      <a:pt x="190501" y="130033"/>
                      <a:pt x="185526" y="125413"/>
                      <a:pt x="179388" y="125413"/>
                    </a:cubicBezTo>
                    <a:close/>
                    <a:moveTo>
                      <a:pt x="180975" y="88900"/>
                    </a:moveTo>
                    <a:cubicBezTo>
                      <a:pt x="230808" y="88900"/>
                      <a:pt x="271462" y="124384"/>
                      <a:pt x="271462" y="169069"/>
                    </a:cubicBezTo>
                    <a:cubicBezTo>
                      <a:pt x="271462" y="212439"/>
                      <a:pt x="230808" y="249238"/>
                      <a:pt x="180975" y="249238"/>
                    </a:cubicBezTo>
                    <a:cubicBezTo>
                      <a:pt x="162614" y="249238"/>
                      <a:pt x="145566" y="243981"/>
                      <a:pt x="131141" y="236096"/>
                    </a:cubicBezTo>
                    <a:cubicBezTo>
                      <a:pt x="119338" y="243981"/>
                      <a:pt x="104912" y="242667"/>
                      <a:pt x="97044" y="242667"/>
                    </a:cubicBezTo>
                    <a:cubicBezTo>
                      <a:pt x="94421" y="241353"/>
                      <a:pt x="94421" y="238724"/>
                      <a:pt x="95732" y="237410"/>
                    </a:cubicBezTo>
                    <a:cubicBezTo>
                      <a:pt x="103601" y="232153"/>
                      <a:pt x="107535" y="225582"/>
                      <a:pt x="110158" y="219011"/>
                    </a:cubicBezTo>
                    <a:cubicBezTo>
                      <a:pt x="97044" y="205868"/>
                      <a:pt x="90487" y="187469"/>
                      <a:pt x="90487" y="169069"/>
                    </a:cubicBezTo>
                    <a:cubicBezTo>
                      <a:pt x="90487" y="124384"/>
                      <a:pt x="131141" y="88900"/>
                      <a:pt x="180975" y="88900"/>
                    </a:cubicBezTo>
                    <a:close/>
                    <a:moveTo>
                      <a:pt x="37042" y="0"/>
                    </a:moveTo>
                    <a:cubicBezTo>
                      <a:pt x="37042" y="0"/>
                      <a:pt x="37042" y="0"/>
                      <a:pt x="162719" y="0"/>
                    </a:cubicBezTo>
                    <a:cubicBezTo>
                      <a:pt x="182563" y="0"/>
                      <a:pt x="198438" y="17171"/>
                      <a:pt x="198438" y="38304"/>
                    </a:cubicBezTo>
                    <a:cubicBezTo>
                      <a:pt x="198438" y="38304"/>
                      <a:pt x="198438" y="38304"/>
                      <a:pt x="198438" y="67363"/>
                    </a:cubicBezTo>
                    <a:cubicBezTo>
                      <a:pt x="193147" y="67363"/>
                      <a:pt x="186532" y="66042"/>
                      <a:pt x="181240" y="66042"/>
                    </a:cubicBezTo>
                    <a:cubicBezTo>
                      <a:pt x="175949" y="66042"/>
                      <a:pt x="170657" y="67363"/>
                      <a:pt x="165365" y="67363"/>
                    </a:cubicBezTo>
                    <a:cubicBezTo>
                      <a:pt x="165365" y="67363"/>
                      <a:pt x="165365" y="67363"/>
                      <a:pt x="165365" y="51513"/>
                    </a:cubicBezTo>
                    <a:cubicBezTo>
                      <a:pt x="165365" y="51513"/>
                      <a:pt x="165365" y="51513"/>
                      <a:pt x="34396" y="51513"/>
                    </a:cubicBezTo>
                    <a:cubicBezTo>
                      <a:pt x="34396" y="51513"/>
                      <a:pt x="33073" y="51513"/>
                      <a:pt x="33073" y="51513"/>
                    </a:cubicBezTo>
                    <a:cubicBezTo>
                      <a:pt x="33073" y="51513"/>
                      <a:pt x="33073" y="51513"/>
                      <a:pt x="33073" y="286625"/>
                    </a:cubicBezTo>
                    <a:cubicBezTo>
                      <a:pt x="33073" y="286625"/>
                      <a:pt x="34396" y="286625"/>
                      <a:pt x="34396" y="286625"/>
                    </a:cubicBezTo>
                    <a:cubicBezTo>
                      <a:pt x="34396" y="286625"/>
                      <a:pt x="34396" y="286625"/>
                      <a:pt x="165365" y="286625"/>
                    </a:cubicBezTo>
                    <a:cubicBezTo>
                      <a:pt x="165365" y="286625"/>
                      <a:pt x="165365" y="286625"/>
                      <a:pt x="165365" y="270775"/>
                    </a:cubicBezTo>
                    <a:cubicBezTo>
                      <a:pt x="170657" y="270775"/>
                      <a:pt x="175949" y="272096"/>
                      <a:pt x="181240" y="272096"/>
                    </a:cubicBezTo>
                    <a:cubicBezTo>
                      <a:pt x="186532" y="272096"/>
                      <a:pt x="193147" y="270775"/>
                      <a:pt x="198438" y="270775"/>
                    </a:cubicBezTo>
                    <a:cubicBezTo>
                      <a:pt x="198438" y="270775"/>
                      <a:pt x="198438" y="270775"/>
                      <a:pt x="198438" y="299834"/>
                    </a:cubicBezTo>
                    <a:cubicBezTo>
                      <a:pt x="198438" y="320967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7042" y="338138"/>
                    </a:cubicBezTo>
                    <a:cubicBezTo>
                      <a:pt x="17198" y="338138"/>
                      <a:pt x="0" y="320967"/>
                      <a:pt x="0" y="299834"/>
                    </a:cubicBezTo>
                    <a:cubicBezTo>
                      <a:pt x="0" y="299834"/>
                      <a:pt x="0" y="299834"/>
                      <a:pt x="0" y="38304"/>
                    </a:cubicBezTo>
                    <a:cubicBezTo>
                      <a:pt x="0" y="17171"/>
                      <a:pt x="17198" y="0"/>
                      <a:pt x="37042" y="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îṩliḑé"/>
              <p:cNvSpPr/>
              <p:nvPr/>
            </p:nvSpPr>
            <p:spPr bwMode="auto">
              <a:xfrm>
                <a:off x="5984360" y="4615034"/>
                <a:ext cx="456434" cy="385719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íśliḓé"/>
              <p:cNvSpPr/>
              <p:nvPr/>
            </p:nvSpPr>
            <p:spPr bwMode="auto">
              <a:xfrm>
                <a:off x="7214415" y="3073873"/>
                <a:ext cx="424066" cy="358366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îṩḻiďé"/>
            <p:cNvGrpSpPr/>
            <p:nvPr/>
          </p:nvGrpSpPr>
          <p:grpSpPr>
            <a:xfrm>
              <a:off x="1307468" y="2552095"/>
              <a:ext cx="9613068" cy="2447524"/>
              <a:chOff x="1307468" y="2552095"/>
              <a:chExt cx="9613068" cy="2447524"/>
            </a:xfrm>
          </p:grpSpPr>
          <p:grpSp>
            <p:nvGrpSpPr>
              <p:cNvPr id="45" name="íSlïdê"/>
              <p:cNvGrpSpPr/>
              <p:nvPr/>
            </p:nvGrpSpPr>
            <p:grpSpPr>
              <a:xfrm>
                <a:off x="8170814" y="2552095"/>
                <a:ext cx="2749722" cy="2447524"/>
                <a:chOff x="8170814" y="1839546"/>
                <a:chExt cx="2749722" cy="2447524"/>
              </a:xfrm>
            </p:grpSpPr>
            <p:grpSp>
              <p:nvGrpSpPr>
                <p:cNvPr id="70" name="ïṥļide"/>
                <p:cNvGrpSpPr/>
                <p:nvPr/>
              </p:nvGrpSpPr>
              <p:grpSpPr>
                <a:xfrm>
                  <a:off x="8170814" y="1839546"/>
                  <a:ext cx="2611177" cy="2447524"/>
                  <a:chOff x="1193500" y="1419067"/>
                  <a:chExt cx="3761195" cy="2447524"/>
                </a:xfrm>
              </p:grpSpPr>
              <p:grpSp>
                <p:nvGrpSpPr>
                  <p:cNvPr id="72" name="îṡļîḑê"/>
                  <p:cNvGrpSpPr/>
                  <p:nvPr/>
                </p:nvGrpSpPr>
                <p:grpSpPr>
                  <a:xfrm>
                    <a:off x="1193500" y="1419067"/>
                    <a:ext cx="3761195" cy="1123616"/>
                    <a:chOff x="1317257" y="1752305"/>
                    <a:chExt cx="3761195" cy="1123616"/>
                  </a:xfrm>
                </p:grpSpPr>
                <p:sp>
                  <p:nvSpPr>
                    <p:cNvPr id="76" name="iṣḷïḓê"/>
                    <p:cNvSpPr txBox="1"/>
                    <p:nvPr/>
                  </p:nvSpPr>
                  <p:spPr>
                    <a:xfrm>
                      <a:off x="1317257" y="2132652"/>
                      <a:ext cx="3761195" cy="743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 that matches the title.</a:t>
                      </a:r>
                    </a:p>
                  </p:txBody>
                </p:sp>
                <p:sp>
                  <p:nvSpPr>
                    <p:cNvPr id="77" name="ïṥlíḓê"/>
                    <p:cNvSpPr/>
                    <p:nvPr/>
                  </p:nvSpPr>
                  <p:spPr>
                    <a:xfrm>
                      <a:off x="1317257" y="175230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en-US" altLang="zh-CN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</a:p>
                    <a:p>
                      <a:pPr algn="r"/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73" name="îṩ1ïḍé"/>
                  <p:cNvGrpSpPr/>
                  <p:nvPr/>
                </p:nvGrpSpPr>
                <p:grpSpPr>
                  <a:xfrm>
                    <a:off x="1193500" y="2742975"/>
                    <a:ext cx="3761195" cy="1123616"/>
                    <a:chOff x="1317257" y="1752305"/>
                    <a:chExt cx="3761195" cy="1123616"/>
                  </a:xfrm>
                </p:grpSpPr>
                <p:sp>
                  <p:nvSpPr>
                    <p:cNvPr id="74" name="ïšḻîḓè"/>
                    <p:cNvSpPr txBox="1"/>
                    <p:nvPr/>
                  </p:nvSpPr>
                  <p:spPr>
                    <a:xfrm>
                      <a:off x="1317257" y="2132652"/>
                      <a:ext cx="3761195" cy="743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 that matches the title.</a:t>
                      </a:r>
                    </a:p>
                  </p:txBody>
                </p:sp>
                <p:sp>
                  <p:nvSpPr>
                    <p:cNvPr id="75" name="iśliḋe"/>
                    <p:cNvSpPr/>
                    <p:nvPr/>
                  </p:nvSpPr>
                  <p:spPr>
                    <a:xfrm>
                      <a:off x="1317257" y="175230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en-US" altLang="zh-CN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</a:p>
                    <a:p>
                      <a:pPr algn="r"/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cxnSp>
              <p:nvCxnSpPr>
                <p:cNvPr id="71" name="直接连接符 70"/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1" name="îšḻíďè"/>
              <p:cNvGrpSpPr/>
              <p:nvPr/>
            </p:nvGrpSpPr>
            <p:grpSpPr>
              <a:xfrm>
                <a:off x="1307468" y="2552095"/>
                <a:ext cx="2713719" cy="2447524"/>
                <a:chOff x="1307468" y="1624718"/>
                <a:chExt cx="2713719" cy="2447524"/>
              </a:xfrm>
            </p:grpSpPr>
            <p:grpSp>
              <p:nvGrpSpPr>
                <p:cNvPr id="62" name="işlïḓe"/>
                <p:cNvGrpSpPr/>
                <p:nvPr/>
              </p:nvGrpSpPr>
              <p:grpSpPr>
                <a:xfrm>
                  <a:off x="1410010" y="1624718"/>
                  <a:ext cx="2611177" cy="2447524"/>
                  <a:chOff x="1193500" y="1419067"/>
                  <a:chExt cx="3761195" cy="2447524"/>
                </a:xfrm>
              </p:grpSpPr>
              <p:grpSp>
                <p:nvGrpSpPr>
                  <p:cNvPr id="64" name="íṧḷïdé"/>
                  <p:cNvGrpSpPr/>
                  <p:nvPr/>
                </p:nvGrpSpPr>
                <p:grpSpPr>
                  <a:xfrm>
                    <a:off x="1193500" y="1419067"/>
                    <a:ext cx="3761195" cy="1123616"/>
                    <a:chOff x="1317257" y="1752305"/>
                    <a:chExt cx="3761195" cy="1123616"/>
                  </a:xfrm>
                </p:grpSpPr>
                <p:sp>
                  <p:nvSpPr>
                    <p:cNvPr id="68" name="îŝlíḑe"/>
                    <p:cNvSpPr txBox="1"/>
                    <p:nvPr/>
                  </p:nvSpPr>
                  <p:spPr>
                    <a:xfrm>
                      <a:off x="1317257" y="2132652"/>
                      <a:ext cx="3761195" cy="743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 that matches the title.</a:t>
                      </a:r>
                    </a:p>
                  </p:txBody>
                </p:sp>
                <p:sp>
                  <p:nvSpPr>
                    <p:cNvPr id="69" name="ísľïḑe"/>
                    <p:cNvSpPr/>
                    <p:nvPr/>
                  </p:nvSpPr>
                  <p:spPr>
                    <a:xfrm>
                      <a:off x="1317257" y="175230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en-US" altLang="zh-CN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</a:p>
                    <a:p>
                      <a:endParaRPr lang="zh-CN" altLang="en-US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65" name="iSḻídê"/>
                  <p:cNvGrpSpPr/>
                  <p:nvPr/>
                </p:nvGrpSpPr>
                <p:grpSpPr>
                  <a:xfrm>
                    <a:off x="1193500" y="2742975"/>
                    <a:ext cx="3761195" cy="1123616"/>
                    <a:chOff x="1317257" y="1752305"/>
                    <a:chExt cx="3761195" cy="1123616"/>
                  </a:xfrm>
                </p:grpSpPr>
                <p:sp>
                  <p:nvSpPr>
                    <p:cNvPr id="66" name="îSľíḓê"/>
                    <p:cNvSpPr txBox="1"/>
                    <p:nvPr/>
                  </p:nvSpPr>
                  <p:spPr>
                    <a:xfrm>
                      <a:off x="1317257" y="2132652"/>
                      <a:ext cx="3761195" cy="74326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rmAutofit/>
                    </a:bodyPr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rPr>
                        <a:t>Click here to add content that matches the title.</a:t>
                      </a:r>
                    </a:p>
                  </p:txBody>
                </p:sp>
                <p:sp>
                  <p:nvSpPr>
                    <p:cNvPr id="67" name="i$ļíḋé"/>
                    <p:cNvSpPr/>
                    <p:nvPr/>
                  </p:nvSpPr>
                  <p:spPr>
                    <a:xfrm>
                      <a:off x="1317257" y="175230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en-US" altLang="zh-CN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cs typeface="+mn-ea"/>
                          <a:sym typeface="+mn-lt"/>
                        </a:rPr>
                        <a:t>Add title text</a:t>
                      </a:r>
                    </a:p>
                  </p:txBody>
                </p:sp>
              </p:grpSp>
            </p:grpSp>
            <p:cxnSp>
              <p:nvCxnSpPr>
                <p:cNvPr id="63" name="直接连接符 62"/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chemeClr val="tx1">
                      <a:lumMod val="20000"/>
                      <a:lumOff val="8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8" name="组合 87"/>
          <p:cNvGrpSpPr/>
          <p:nvPr/>
        </p:nvGrpSpPr>
        <p:grpSpPr>
          <a:xfrm>
            <a:off x="792228" y="6323528"/>
            <a:ext cx="10560661" cy="534472"/>
            <a:chOff x="-1" y="3037278"/>
            <a:chExt cx="10560661" cy="534472"/>
          </a:xfrm>
          <a:gradFill>
            <a:gsLst>
              <a:gs pos="52000">
                <a:srgbClr val="D9276F"/>
              </a:gs>
              <a:gs pos="57000">
                <a:srgbClr val="583ABE"/>
              </a:gs>
            </a:gsLst>
            <a:lin ang="5400000" scaled="1"/>
          </a:gradFill>
        </p:grpSpPr>
        <p:sp>
          <p:nvSpPr>
            <p:cNvPr id="89" name="燕尾形 88"/>
            <p:cNvSpPr/>
            <p:nvPr/>
          </p:nvSpPr>
          <p:spPr>
            <a:xfrm rot="5400000">
              <a:off x="260797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0" name="燕尾形 89"/>
            <p:cNvSpPr/>
            <p:nvPr/>
          </p:nvSpPr>
          <p:spPr>
            <a:xfrm rot="5400000">
              <a:off x="1316863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1" name="燕尾形 90"/>
            <p:cNvSpPr/>
            <p:nvPr/>
          </p:nvSpPr>
          <p:spPr>
            <a:xfrm rot="5400000">
              <a:off x="2372929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2" name="燕尾形 91"/>
            <p:cNvSpPr/>
            <p:nvPr/>
          </p:nvSpPr>
          <p:spPr>
            <a:xfrm rot="5400000">
              <a:off x="3428995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3" name="燕尾形 92"/>
            <p:cNvSpPr/>
            <p:nvPr/>
          </p:nvSpPr>
          <p:spPr>
            <a:xfrm rot="5400000">
              <a:off x="4485061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4" name="燕尾形 93"/>
            <p:cNvSpPr/>
            <p:nvPr/>
          </p:nvSpPr>
          <p:spPr>
            <a:xfrm rot="5400000">
              <a:off x="5541127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5" name="燕尾形 94"/>
            <p:cNvSpPr/>
            <p:nvPr/>
          </p:nvSpPr>
          <p:spPr>
            <a:xfrm rot="5400000">
              <a:off x="6597193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6" name="燕尾形 95"/>
            <p:cNvSpPr/>
            <p:nvPr/>
          </p:nvSpPr>
          <p:spPr>
            <a:xfrm rot="5400000">
              <a:off x="7653259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7" name="燕尾形 96"/>
            <p:cNvSpPr/>
            <p:nvPr/>
          </p:nvSpPr>
          <p:spPr>
            <a:xfrm rot="5400000">
              <a:off x="8709325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98" name="燕尾形 97"/>
            <p:cNvSpPr/>
            <p:nvPr/>
          </p:nvSpPr>
          <p:spPr>
            <a:xfrm rot="5400000">
              <a:off x="9765391" y="2776480"/>
              <a:ext cx="534472" cy="1056067"/>
            </a:xfrm>
            <a:prstGeom prst="chevron">
              <a:avLst>
                <a:gd name="adj" fmla="val 7011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5122704" y="5467821"/>
            <a:ext cx="2182008" cy="8254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b="1" dirty="0">
                <a:gradFill>
                  <a:gsLst>
                    <a:gs pos="45000">
                      <a:srgbClr val="3323B1"/>
                    </a:gs>
                    <a:gs pos="56000">
                      <a:srgbClr val="D72171"/>
                    </a:gs>
                  </a:gsLst>
                  <a:lin ang="5400000" scaled="1"/>
                </a:gradFill>
                <a:cs typeface="+mn-ea"/>
                <a:sym typeface="+mn-lt"/>
              </a:rPr>
              <a:t>$735000</a:t>
            </a:r>
            <a:endParaRPr lang="zh-CN" altLang="en-US" sz="3600" b="1" dirty="0">
              <a:gradFill>
                <a:gsLst>
                  <a:gs pos="45000">
                    <a:srgbClr val="3323B1"/>
                  </a:gs>
                  <a:gs pos="56000">
                    <a:srgbClr val="D7217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/>
          <p:nvPr/>
        </p:nvSpPr>
        <p:spPr bwMode="auto">
          <a:xfrm rot="5400000" flipH="1">
            <a:off x="2526437" y="1411276"/>
            <a:ext cx="2368934" cy="2684198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blipFill dpi="0" rotWithShape="0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"/>
          <p:cNvSpPr/>
          <p:nvPr/>
        </p:nvSpPr>
        <p:spPr bwMode="auto">
          <a:xfrm rot="8996300" flipH="1">
            <a:off x="3389458" y="3744826"/>
            <a:ext cx="1414236" cy="160244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solidFill>
            <a:schemeClr val="bg1"/>
          </a:solidFill>
          <a:ln w="38100">
            <a:gradFill>
              <a:gsLst>
                <a:gs pos="0">
                  <a:srgbClr val="FA6C3D"/>
                </a:gs>
                <a:gs pos="36000">
                  <a:srgbClr val="F86246"/>
                </a:gs>
                <a:gs pos="68000">
                  <a:srgbClr val="E84A62"/>
                </a:gs>
                <a:gs pos="100000">
                  <a:srgbClr val="D9276F"/>
                </a:gs>
              </a:gsLst>
              <a:lin ang="5400000" scaled="1"/>
            </a:gra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"/>
          <p:cNvSpPr/>
          <p:nvPr/>
        </p:nvSpPr>
        <p:spPr bwMode="auto">
          <a:xfrm rot="8996300" flipH="1">
            <a:off x="1763913" y="2311548"/>
            <a:ext cx="1021051" cy="1156934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"/>
          <p:cNvSpPr/>
          <p:nvPr/>
        </p:nvSpPr>
        <p:spPr bwMode="auto">
          <a:xfrm rot="5400000" flipH="1">
            <a:off x="1850911" y="4006822"/>
            <a:ext cx="1588390" cy="1799776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"/>
          <p:cNvSpPr/>
          <p:nvPr/>
        </p:nvSpPr>
        <p:spPr bwMode="auto">
          <a:xfrm rot="8996300" flipH="1">
            <a:off x="4439879" y="1157095"/>
            <a:ext cx="1332715" cy="1510075"/>
          </a:xfrm>
          <a:custGeom>
            <a:avLst/>
            <a:gdLst>
              <a:gd name="T0" fmla="*/ 72 w 595"/>
              <a:gd name="T1" fmla="*/ 665 h 674"/>
              <a:gd name="T2" fmla="*/ 24 w 595"/>
              <a:gd name="T3" fmla="*/ 665 h 674"/>
              <a:gd name="T4" fmla="*/ 0 w 595"/>
              <a:gd name="T5" fmla="*/ 624 h 674"/>
              <a:gd name="T6" fmla="*/ 0 w 595"/>
              <a:gd name="T7" fmla="*/ 50 h 674"/>
              <a:gd name="T8" fmla="*/ 24 w 595"/>
              <a:gd name="T9" fmla="*/ 9 h 674"/>
              <a:gd name="T10" fmla="*/ 72 w 595"/>
              <a:gd name="T11" fmla="*/ 9 h 674"/>
              <a:gd name="T12" fmla="*/ 571 w 595"/>
              <a:gd name="T13" fmla="*/ 296 h 674"/>
              <a:gd name="T14" fmla="*/ 595 w 595"/>
              <a:gd name="T15" fmla="*/ 337 h 674"/>
              <a:gd name="T16" fmla="*/ 571 w 595"/>
              <a:gd name="T17" fmla="*/ 378 h 674"/>
              <a:gd name="T18" fmla="*/ 72 w 595"/>
              <a:gd name="T19" fmla="*/ 665 h 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5" h="674">
                <a:moveTo>
                  <a:pt x="72" y="665"/>
                </a:moveTo>
                <a:cubicBezTo>
                  <a:pt x="57" y="674"/>
                  <a:pt x="39" y="674"/>
                  <a:pt x="24" y="665"/>
                </a:cubicBezTo>
                <a:cubicBezTo>
                  <a:pt x="9" y="657"/>
                  <a:pt x="0" y="641"/>
                  <a:pt x="0" y="624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33"/>
                  <a:pt x="9" y="17"/>
                  <a:pt x="24" y="9"/>
                </a:cubicBezTo>
                <a:cubicBezTo>
                  <a:pt x="39" y="0"/>
                  <a:pt x="57" y="0"/>
                  <a:pt x="72" y="9"/>
                </a:cubicBezTo>
                <a:cubicBezTo>
                  <a:pt x="571" y="296"/>
                  <a:pt x="571" y="296"/>
                  <a:pt x="571" y="296"/>
                </a:cubicBezTo>
                <a:cubicBezTo>
                  <a:pt x="586" y="304"/>
                  <a:pt x="595" y="320"/>
                  <a:pt x="595" y="337"/>
                </a:cubicBezTo>
                <a:cubicBezTo>
                  <a:pt x="595" y="354"/>
                  <a:pt x="586" y="370"/>
                  <a:pt x="571" y="378"/>
                </a:cubicBezTo>
                <a:lnTo>
                  <a:pt x="72" y="665"/>
                </a:lnTo>
                <a:close/>
              </a:path>
            </a:pathLst>
          </a:cu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38100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11735" y="2846919"/>
            <a:ext cx="429207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151435" y="3779514"/>
            <a:ext cx="3738285" cy="2769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1200" dirty="0">
                <a:cs typeface="+mn-ea"/>
                <a:sym typeface="+mn-lt"/>
              </a:rPr>
              <a:t>Analysis of business bright spots</a:t>
            </a:r>
            <a:endParaRPr lang="en-US" altLang="zh-CN" sz="1200" dirty="0">
              <a:solidFill>
                <a:srgbClr val="131313"/>
              </a:solidFill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11735" y="1857897"/>
            <a:ext cx="232448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gradFill>
                  <a:gsLst>
                    <a:gs pos="41000">
                      <a:srgbClr val="583ABE"/>
                    </a:gs>
                    <a:gs pos="50000">
                      <a:srgbClr val="583ABE"/>
                    </a:gs>
                    <a:gs pos="50000">
                      <a:srgbClr val="F2584D"/>
                    </a:gs>
                  </a:gsLst>
                  <a:lin ang="5400000" scaled="1"/>
                </a:gradFill>
                <a:cs typeface="+mn-ea"/>
                <a:sym typeface="+mn-lt"/>
              </a:rPr>
              <a:t>PART 02</a:t>
            </a:r>
            <a:endParaRPr lang="zh-CN" altLang="en-US" sz="4000" b="1" dirty="0">
              <a:gradFill>
                <a:gsLst>
                  <a:gs pos="41000">
                    <a:srgbClr val="583ABE"/>
                  </a:gs>
                  <a:gs pos="50000">
                    <a:srgbClr val="583ABE"/>
                  </a:gs>
                  <a:gs pos="50000">
                    <a:srgbClr val="F2584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6151435" y="2686394"/>
            <a:ext cx="709987" cy="0"/>
          </a:xfrm>
          <a:prstGeom prst="line">
            <a:avLst/>
          </a:prstGeom>
          <a:ln w="28575" cap="rnd">
            <a:solidFill>
              <a:srgbClr val="E7496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同心圆 14"/>
          <p:cNvSpPr/>
          <p:nvPr/>
        </p:nvSpPr>
        <p:spPr>
          <a:xfrm>
            <a:off x="-1793155" y="-1598266"/>
            <a:ext cx="3748963" cy="3748963"/>
          </a:xfrm>
          <a:prstGeom prst="donut">
            <a:avLst/>
          </a:prstGeom>
          <a:gradFill>
            <a:gsLst>
              <a:gs pos="0">
                <a:srgbClr val="F87038"/>
              </a:gs>
              <a:gs pos="38000">
                <a:srgbClr val="F35C49"/>
              </a:gs>
              <a:gs pos="18000">
                <a:srgbClr val="FD6743"/>
              </a:gs>
              <a:gs pos="56000">
                <a:srgbClr val="EE5058"/>
              </a:gs>
              <a:gs pos="95413">
                <a:srgbClr val="D72171"/>
              </a:gs>
              <a:gs pos="66000">
                <a:srgbClr val="E64866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同心圆 15"/>
          <p:cNvSpPr/>
          <p:nvPr/>
        </p:nvSpPr>
        <p:spPr>
          <a:xfrm>
            <a:off x="10317518" y="4983518"/>
            <a:ext cx="3748963" cy="3748963"/>
          </a:xfrm>
          <a:prstGeom prst="donu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 w="12700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6214336" y="4151033"/>
            <a:ext cx="1734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8739374" y="4475078"/>
            <a:ext cx="21041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715177" y="4107491"/>
            <a:ext cx="2431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6187553" y="4904292"/>
            <a:ext cx="1855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0"/>
          <p:cNvSpPr txBox="1"/>
          <p:nvPr/>
        </p:nvSpPr>
        <p:spPr>
          <a:xfrm>
            <a:off x="6187553" y="4520789"/>
            <a:ext cx="1906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6007382" y="4243142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6007382" y="4618618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6007382" y="4971342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569882" y="4206534"/>
            <a:ext cx="177256" cy="177256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圆角矩形 23"/>
          <p:cNvSpPr/>
          <p:nvPr/>
        </p:nvSpPr>
        <p:spPr>
          <a:xfrm>
            <a:off x="8574706" y="4560031"/>
            <a:ext cx="169492" cy="169492"/>
          </a:xfrm>
          <a:prstGeom prst="roundRect">
            <a:avLst/>
          </a:prstGeom>
          <a:gradFill>
            <a:gsLst>
              <a:gs pos="0">
                <a:srgbClr val="3323B1"/>
              </a:gs>
              <a:gs pos="38000">
                <a:srgbClr val="613EC2"/>
              </a:gs>
              <a:gs pos="18000">
                <a:srgbClr val="4F35B9"/>
              </a:gs>
              <a:gs pos="67000">
                <a:srgbClr val="9456D4"/>
              </a:gs>
              <a:gs pos="100000">
                <a:srgbClr val="A561DC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0"/>
                            </p:stCondLst>
                            <p:childTnLst>
                              <p:par>
                                <p:cTn id="7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5" grpId="0" animBg="1"/>
      <p:bldP spid="16" grpId="0" animBg="1"/>
      <p:bldP spid="13" grpId="0"/>
      <p:bldP spid="14" grpId="0"/>
      <p:bldP spid="17" grpId="0"/>
      <p:bldP spid="18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简约大气渐变色经营分析工作思路工作汇报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79d02cf0-4a8a-4a0d-8faa-9a3f8c33373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82cafc2-0407-43e7-90c5-c451230c401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2308bf0-3113-4f28-ad5c-5ca1ffcac21f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5ae35a6-7194-49cd-8e40-fcf16aadac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4acc5bc-3f95-4570-b50d-9b1e8121272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d64cc5d-ec45-4fc4-ac94-f11d01d9380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3dac50c0-d469-44b9-9e18-ac047e1498f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92d03d02-1f5d-4991-81c5-980926a5b44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42234d1-4670-4f21-8e81-187a23f94a7c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espthz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2193</Words>
  <Application>Microsoft Office PowerPoint</Application>
  <PresentationFormat>宽屏</PresentationFormat>
  <Paragraphs>432</Paragraphs>
  <Slides>36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44" baseType="lpstr">
      <vt:lpstr>方正正黑简体</vt:lpstr>
      <vt:lpstr>微软雅黑</vt:lpstr>
      <vt:lpstr>Arial</vt:lpstr>
      <vt:lpstr>Calibri</vt:lpstr>
      <vt:lpstr>Lato Light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2018-08-10T03:04:44Z</dcterms:created>
  <dcterms:modified xsi:type="dcterms:W3CDTF">2021-11-09T02:31:24Z</dcterms:modified>
</cp:coreProperties>
</file>