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32"/>
  </p:notesMasterIdLst>
  <p:sldIdLst>
    <p:sldId id="258" r:id="rId3"/>
    <p:sldId id="259" r:id="rId4"/>
    <p:sldId id="260" r:id="rId5"/>
    <p:sldId id="273" r:id="rId6"/>
    <p:sldId id="281" r:id="rId7"/>
    <p:sldId id="267" r:id="rId8"/>
    <p:sldId id="266" r:id="rId9"/>
    <p:sldId id="263" r:id="rId10"/>
    <p:sldId id="279" r:id="rId11"/>
    <p:sldId id="274" r:id="rId12"/>
    <p:sldId id="275" r:id="rId13"/>
    <p:sldId id="268" r:id="rId14"/>
    <p:sldId id="262" r:id="rId15"/>
    <p:sldId id="269" r:id="rId16"/>
    <p:sldId id="278" r:id="rId17"/>
    <p:sldId id="271" r:id="rId18"/>
    <p:sldId id="264" r:id="rId19"/>
    <p:sldId id="261" r:id="rId20"/>
    <p:sldId id="277" r:id="rId21"/>
    <p:sldId id="280" r:id="rId22"/>
    <p:sldId id="276" r:id="rId23"/>
    <p:sldId id="265" r:id="rId24"/>
    <p:sldId id="270" r:id="rId25"/>
    <p:sldId id="272" r:id="rId26"/>
    <p:sldId id="282" r:id="rId27"/>
    <p:sldId id="1773" r:id="rId28"/>
    <p:sldId id="304" r:id="rId29"/>
    <p:sldId id="305" r:id="rId30"/>
    <p:sldId id="306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6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11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C80C0-DA1F-4D42-ACAD-4DBE7AE1152A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DAD29-B298-4D6A-B5BF-5040F69004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17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423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93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350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492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600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459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3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334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009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623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04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266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778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746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316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186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254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51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75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3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238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86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785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948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AD29-B298-4D6A-B5BF-5040F690040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24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370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41761" y="6256725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98318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90266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156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87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8257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58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14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03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822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2328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295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1633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459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1398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30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facebook.com/freeppt7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instagram.com/slidesfree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youtube.com/channel/UCdDW77rhEfG4hzWmlBBnfTQ" TargetMode="External"/><Relationship Id="rId4" Type="http://schemas.openxmlformats.org/officeDocument/2006/relationships/hyperlink" Target="https://www.facebook.com/groups/best.PowerPoint.templates" TargetMode="External"/><Relationship Id="rId9" Type="http://schemas.openxmlformats.org/officeDocument/2006/relationships/hyperlink" Target="http://www.pixabay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B9E493E-B8CB-4C20-B2D6-2D91AB615C6A}"/>
              </a:ext>
            </a:extLst>
          </p:cNvPr>
          <p:cNvSpPr txBox="1"/>
          <p:nvPr/>
        </p:nvSpPr>
        <p:spPr>
          <a:xfrm>
            <a:off x="6345239" y="2447228"/>
            <a:ext cx="225196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b="1" spc="300" dirty="0">
                <a:cs typeface="+mn-ea"/>
                <a:sym typeface="+mn-lt"/>
              </a:rPr>
              <a:t>Free </a:t>
            </a:r>
            <a:endParaRPr lang="zh-CN" altLang="en-US" sz="6000" b="1" spc="300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67DA5B5-502B-4B85-943F-89F1806554F7}"/>
              </a:ext>
            </a:extLst>
          </p:cNvPr>
          <p:cNvSpPr txBox="1"/>
          <p:nvPr/>
        </p:nvSpPr>
        <p:spPr>
          <a:xfrm>
            <a:off x="6152582" y="4616033"/>
            <a:ext cx="5254447" cy="4173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2FCC56-F475-4F1D-B110-8D2DE2840315}"/>
              </a:ext>
            </a:extLst>
          </p:cNvPr>
          <p:cNvSpPr txBox="1"/>
          <p:nvPr/>
        </p:nvSpPr>
        <p:spPr>
          <a:xfrm>
            <a:off x="6096000" y="3501871"/>
            <a:ext cx="599757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PPT templates</a:t>
            </a:r>
          </a:p>
        </p:txBody>
      </p:sp>
      <p:sp>
        <p:nvSpPr>
          <p:cNvPr id="34" name="Oval 4">
            <a:extLst>
              <a:ext uri="{FF2B5EF4-FFF2-40B4-BE49-F238E27FC236}">
                <a16:creationId xmlns:a16="http://schemas.microsoft.com/office/drawing/2014/main" id="{51711380-671F-4407-8B20-7EC4837DF868}"/>
              </a:ext>
            </a:extLst>
          </p:cNvPr>
          <p:cNvSpPr/>
          <p:nvPr/>
        </p:nvSpPr>
        <p:spPr>
          <a:xfrm flipH="1">
            <a:off x="10113316" y="1209858"/>
            <a:ext cx="948383" cy="916268"/>
          </a:xfrm>
          <a:custGeom>
            <a:avLst/>
            <a:gdLst>
              <a:gd name="connsiteX0" fmla="*/ 434389 w 606659"/>
              <a:gd name="connsiteY0" fmla="*/ 479749 h 586116"/>
              <a:gd name="connsiteX1" fmla="*/ 439004 w 606659"/>
              <a:gd name="connsiteY1" fmla="*/ 480998 h 586116"/>
              <a:gd name="connsiteX2" fmla="*/ 538796 w 606659"/>
              <a:gd name="connsiteY2" fmla="*/ 577604 h 586116"/>
              <a:gd name="connsiteX3" fmla="*/ 539969 w 606659"/>
              <a:gd name="connsiteY3" fmla="*/ 582992 h 586116"/>
              <a:gd name="connsiteX4" fmla="*/ 535355 w 606659"/>
              <a:gd name="connsiteY4" fmla="*/ 586116 h 586116"/>
              <a:gd name="connsiteX5" fmla="*/ 483816 w 606659"/>
              <a:gd name="connsiteY5" fmla="*/ 586116 h 586116"/>
              <a:gd name="connsiteX6" fmla="*/ 480375 w 606659"/>
              <a:gd name="connsiteY6" fmla="*/ 584711 h 586116"/>
              <a:gd name="connsiteX7" fmla="*/ 419217 w 606659"/>
              <a:gd name="connsiteY7" fmla="*/ 526372 h 586116"/>
              <a:gd name="connsiteX8" fmla="*/ 417888 w 606659"/>
              <a:gd name="connsiteY8" fmla="*/ 521218 h 586116"/>
              <a:gd name="connsiteX9" fmla="*/ 430792 w 606659"/>
              <a:gd name="connsiteY9" fmla="*/ 482951 h 586116"/>
              <a:gd name="connsiteX10" fmla="*/ 434389 w 606659"/>
              <a:gd name="connsiteY10" fmla="*/ 479749 h 586116"/>
              <a:gd name="connsiteX11" fmla="*/ 503568 w 606659"/>
              <a:gd name="connsiteY11" fmla="*/ 446679 h 586116"/>
              <a:gd name="connsiteX12" fmla="*/ 503724 w 606659"/>
              <a:gd name="connsiteY12" fmla="*/ 446679 h 586116"/>
              <a:gd name="connsiteX13" fmla="*/ 507322 w 606659"/>
              <a:gd name="connsiteY13" fmla="*/ 449726 h 586116"/>
              <a:gd name="connsiteX14" fmla="*/ 605251 w 606659"/>
              <a:gd name="connsiteY14" fmla="*/ 553151 h 586116"/>
              <a:gd name="connsiteX15" fmla="*/ 606659 w 606659"/>
              <a:gd name="connsiteY15" fmla="*/ 557291 h 586116"/>
              <a:gd name="connsiteX16" fmla="*/ 606659 w 606659"/>
              <a:gd name="connsiteY16" fmla="*/ 581195 h 586116"/>
              <a:gd name="connsiteX17" fmla="*/ 601653 w 606659"/>
              <a:gd name="connsiteY17" fmla="*/ 586116 h 586116"/>
              <a:gd name="connsiteX18" fmla="*/ 596725 w 606659"/>
              <a:gd name="connsiteY18" fmla="*/ 586116 h 586116"/>
              <a:gd name="connsiteX19" fmla="*/ 580378 w 606659"/>
              <a:gd name="connsiteY19" fmla="*/ 586116 h 586116"/>
              <a:gd name="connsiteX20" fmla="*/ 576780 w 606659"/>
              <a:gd name="connsiteY20" fmla="*/ 584632 h 586116"/>
              <a:gd name="connsiteX21" fmla="*/ 477990 w 606659"/>
              <a:gd name="connsiteY21" fmla="*/ 483784 h 586116"/>
              <a:gd name="connsiteX22" fmla="*/ 477756 w 606659"/>
              <a:gd name="connsiteY22" fmla="*/ 477066 h 586116"/>
              <a:gd name="connsiteX23" fmla="*/ 499970 w 606659"/>
              <a:gd name="connsiteY23" fmla="*/ 449960 h 586116"/>
              <a:gd name="connsiteX24" fmla="*/ 503568 w 606659"/>
              <a:gd name="connsiteY24" fmla="*/ 446679 h 586116"/>
              <a:gd name="connsiteX25" fmla="*/ 527631 w 606659"/>
              <a:gd name="connsiteY25" fmla="*/ 391969 h 586116"/>
              <a:gd name="connsiteX26" fmla="*/ 533734 w 606659"/>
              <a:gd name="connsiteY26" fmla="*/ 392594 h 586116"/>
              <a:gd name="connsiteX27" fmla="*/ 605172 w 606659"/>
              <a:gd name="connsiteY27" fmla="*/ 461996 h 586116"/>
              <a:gd name="connsiteX28" fmla="*/ 606659 w 606659"/>
              <a:gd name="connsiteY28" fmla="*/ 465588 h 586116"/>
              <a:gd name="connsiteX29" fmla="*/ 606659 w 606659"/>
              <a:gd name="connsiteY29" fmla="*/ 514224 h 586116"/>
              <a:gd name="connsiteX30" fmla="*/ 603607 w 606659"/>
              <a:gd name="connsiteY30" fmla="*/ 518830 h 586116"/>
              <a:gd name="connsiteX31" fmla="*/ 601730 w 606659"/>
              <a:gd name="connsiteY31" fmla="*/ 519220 h 586116"/>
              <a:gd name="connsiteX32" fmla="*/ 598209 w 606659"/>
              <a:gd name="connsiteY32" fmla="*/ 517737 h 586116"/>
              <a:gd name="connsiteX33" fmla="*/ 497507 w 606659"/>
              <a:gd name="connsiteY33" fmla="*/ 418122 h 586116"/>
              <a:gd name="connsiteX34" fmla="*/ 496098 w 606659"/>
              <a:gd name="connsiteY34" fmla="*/ 414063 h 586116"/>
              <a:gd name="connsiteX35" fmla="*/ 498368 w 606659"/>
              <a:gd name="connsiteY35" fmla="*/ 410393 h 586116"/>
              <a:gd name="connsiteX36" fmla="*/ 225660 w 606659"/>
              <a:gd name="connsiteY36" fmla="*/ 165191 h 586116"/>
              <a:gd name="connsiteX37" fmla="*/ 168956 w 606659"/>
              <a:gd name="connsiteY37" fmla="*/ 221817 h 586116"/>
              <a:gd name="connsiteX38" fmla="*/ 225660 w 606659"/>
              <a:gd name="connsiteY38" fmla="*/ 278443 h 586116"/>
              <a:gd name="connsiteX39" fmla="*/ 282363 w 606659"/>
              <a:gd name="connsiteY39" fmla="*/ 221817 h 586116"/>
              <a:gd name="connsiteX40" fmla="*/ 225660 w 606659"/>
              <a:gd name="connsiteY40" fmla="*/ 165191 h 586116"/>
              <a:gd name="connsiteX41" fmla="*/ 31225 w 606659"/>
              <a:gd name="connsiteY41" fmla="*/ 0 h 586116"/>
              <a:gd name="connsiteX42" fmla="*/ 314196 w 606659"/>
              <a:gd name="connsiteY42" fmla="*/ 133871 h 586116"/>
              <a:gd name="connsiteX43" fmla="*/ 374966 w 606659"/>
              <a:gd name="connsiteY43" fmla="*/ 194871 h 586116"/>
              <a:gd name="connsiteX44" fmla="*/ 468351 w 606659"/>
              <a:gd name="connsiteY44" fmla="*/ 211586 h 586116"/>
              <a:gd name="connsiteX45" fmla="*/ 471401 w 606659"/>
              <a:gd name="connsiteY45" fmla="*/ 213226 h 586116"/>
              <a:gd name="connsiteX46" fmla="*/ 542261 w 606659"/>
              <a:gd name="connsiteY46" fmla="*/ 287582 h 586116"/>
              <a:gd name="connsiteX47" fmla="*/ 543669 w 606659"/>
              <a:gd name="connsiteY47" fmla="*/ 292737 h 586116"/>
              <a:gd name="connsiteX48" fmla="*/ 540149 w 606659"/>
              <a:gd name="connsiteY48" fmla="*/ 296720 h 586116"/>
              <a:gd name="connsiteX49" fmla="*/ 448641 w 606659"/>
              <a:gd name="connsiteY49" fmla="*/ 330149 h 586116"/>
              <a:gd name="connsiteX50" fmla="*/ 445904 w 606659"/>
              <a:gd name="connsiteY50" fmla="*/ 390446 h 586116"/>
              <a:gd name="connsiteX51" fmla="*/ 481490 w 606659"/>
              <a:gd name="connsiteY51" fmla="*/ 423094 h 586116"/>
              <a:gd name="connsiteX52" fmla="*/ 483367 w 606659"/>
              <a:gd name="connsiteY52" fmla="*/ 426999 h 586116"/>
              <a:gd name="connsiteX53" fmla="*/ 481803 w 606659"/>
              <a:gd name="connsiteY53" fmla="*/ 431061 h 586116"/>
              <a:gd name="connsiteX54" fmla="*/ 455055 w 606659"/>
              <a:gd name="connsiteY54" fmla="*/ 459178 h 586116"/>
              <a:gd name="connsiteX55" fmla="*/ 447468 w 606659"/>
              <a:gd name="connsiteY55" fmla="*/ 459647 h 586116"/>
              <a:gd name="connsiteX56" fmla="*/ 411491 w 606659"/>
              <a:gd name="connsiteY56" fmla="*/ 430123 h 586116"/>
              <a:gd name="connsiteX57" fmla="*/ 359871 w 606659"/>
              <a:gd name="connsiteY57" fmla="*/ 443714 h 586116"/>
              <a:gd name="connsiteX58" fmla="*/ 332732 w 606659"/>
              <a:gd name="connsiteY58" fmla="*/ 536893 h 586116"/>
              <a:gd name="connsiteX59" fmla="*/ 328978 w 606659"/>
              <a:gd name="connsiteY59" fmla="*/ 540720 h 586116"/>
              <a:gd name="connsiteX60" fmla="*/ 327335 w 606659"/>
              <a:gd name="connsiteY60" fmla="*/ 540954 h 586116"/>
              <a:gd name="connsiteX61" fmla="*/ 323737 w 606659"/>
              <a:gd name="connsiteY61" fmla="*/ 539626 h 586116"/>
              <a:gd name="connsiteX62" fmla="*/ 244665 w 606659"/>
              <a:gd name="connsiteY62" fmla="*/ 474018 h 586116"/>
              <a:gd name="connsiteX63" fmla="*/ 242866 w 606659"/>
              <a:gd name="connsiteY63" fmla="*/ 471207 h 586116"/>
              <a:gd name="connsiteX64" fmla="*/ 217135 w 606659"/>
              <a:gd name="connsiteY64" fmla="*/ 378886 h 586116"/>
              <a:gd name="connsiteX65" fmla="*/ 158945 w 606659"/>
              <a:gd name="connsiteY65" fmla="*/ 330149 h 586116"/>
              <a:gd name="connsiteX66" fmla="*/ 1270 w 606659"/>
              <a:gd name="connsiteY66" fmla="*/ 6561 h 586116"/>
              <a:gd name="connsiteX67" fmla="*/ 5572 w 606659"/>
              <a:gd name="connsiteY67" fmla="*/ 2030 h 586116"/>
              <a:gd name="connsiteX68" fmla="*/ 31225 w 606659"/>
              <a:gd name="connsiteY68" fmla="*/ 0 h 5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6659" h="586116">
                <a:moveTo>
                  <a:pt x="434389" y="479749"/>
                </a:moveTo>
                <a:cubicBezTo>
                  <a:pt x="436032" y="479280"/>
                  <a:pt x="437752" y="479749"/>
                  <a:pt x="439004" y="480998"/>
                </a:cubicBezTo>
                <a:lnTo>
                  <a:pt x="538796" y="577604"/>
                </a:lnTo>
                <a:cubicBezTo>
                  <a:pt x="540282" y="579009"/>
                  <a:pt x="540751" y="581118"/>
                  <a:pt x="539969" y="582992"/>
                </a:cubicBezTo>
                <a:cubicBezTo>
                  <a:pt x="539187" y="584867"/>
                  <a:pt x="537388" y="586116"/>
                  <a:pt x="535355" y="586116"/>
                </a:cubicBezTo>
                <a:lnTo>
                  <a:pt x="483816" y="586116"/>
                </a:lnTo>
                <a:cubicBezTo>
                  <a:pt x="482487" y="586116"/>
                  <a:pt x="481314" y="585648"/>
                  <a:pt x="480375" y="584711"/>
                </a:cubicBezTo>
                <a:lnTo>
                  <a:pt x="419217" y="526372"/>
                </a:lnTo>
                <a:cubicBezTo>
                  <a:pt x="417809" y="525045"/>
                  <a:pt x="417262" y="523014"/>
                  <a:pt x="417888" y="521218"/>
                </a:cubicBezTo>
                <a:lnTo>
                  <a:pt x="430792" y="482951"/>
                </a:lnTo>
                <a:cubicBezTo>
                  <a:pt x="431339" y="481311"/>
                  <a:pt x="432669" y="480139"/>
                  <a:pt x="434389" y="479749"/>
                </a:cubicBezTo>
                <a:close/>
                <a:moveTo>
                  <a:pt x="503568" y="446679"/>
                </a:moveTo>
                <a:lnTo>
                  <a:pt x="503724" y="446679"/>
                </a:lnTo>
                <a:cubicBezTo>
                  <a:pt x="505054" y="446679"/>
                  <a:pt x="506383" y="448788"/>
                  <a:pt x="507322" y="449726"/>
                </a:cubicBezTo>
                <a:lnTo>
                  <a:pt x="605251" y="553151"/>
                </a:lnTo>
                <a:cubicBezTo>
                  <a:pt x="606190" y="554089"/>
                  <a:pt x="606659" y="556042"/>
                  <a:pt x="606659" y="557291"/>
                </a:cubicBezTo>
                <a:lnTo>
                  <a:pt x="606659" y="581195"/>
                </a:lnTo>
                <a:cubicBezTo>
                  <a:pt x="606659" y="583929"/>
                  <a:pt x="604469" y="586116"/>
                  <a:pt x="601653" y="586116"/>
                </a:cubicBezTo>
                <a:lnTo>
                  <a:pt x="596725" y="586116"/>
                </a:lnTo>
                <a:lnTo>
                  <a:pt x="580378" y="586116"/>
                </a:lnTo>
                <a:cubicBezTo>
                  <a:pt x="579048" y="586116"/>
                  <a:pt x="577718" y="585569"/>
                  <a:pt x="576780" y="584632"/>
                </a:cubicBezTo>
                <a:lnTo>
                  <a:pt x="477990" y="483784"/>
                </a:lnTo>
                <a:cubicBezTo>
                  <a:pt x="476191" y="481988"/>
                  <a:pt x="476113" y="479019"/>
                  <a:pt x="477756" y="477066"/>
                </a:cubicBezTo>
                <a:lnTo>
                  <a:pt x="499970" y="449960"/>
                </a:lnTo>
                <a:cubicBezTo>
                  <a:pt x="500830" y="448866"/>
                  <a:pt x="502160" y="446679"/>
                  <a:pt x="503568" y="446679"/>
                </a:cubicBezTo>
                <a:close/>
                <a:moveTo>
                  <a:pt x="527631" y="391969"/>
                </a:moveTo>
                <a:cubicBezTo>
                  <a:pt x="529509" y="390720"/>
                  <a:pt x="532091" y="390954"/>
                  <a:pt x="533734" y="392594"/>
                </a:cubicBezTo>
                <a:lnTo>
                  <a:pt x="605172" y="461996"/>
                </a:lnTo>
                <a:cubicBezTo>
                  <a:pt x="606111" y="462933"/>
                  <a:pt x="606659" y="464260"/>
                  <a:pt x="606659" y="465588"/>
                </a:cubicBezTo>
                <a:lnTo>
                  <a:pt x="606659" y="514224"/>
                </a:lnTo>
                <a:cubicBezTo>
                  <a:pt x="606659" y="516254"/>
                  <a:pt x="605485" y="518049"/>
                  <a:pt x="603607" y="518830"/>
                </a:cubicBezTo>
                <a:cubicBezTo>
                  <a:pt x="602981" y="519064"/>
                  <a:pt x="602356" y="519220"/>
                  <a:pt x="601730" y="519220"/>
                </a:cubicBezTo>
                <a:cubicBezTo>
                  <a:pt x="600399" y="519220"/>
                  <a:pt x="599147" y="518674"/>
                  <a:pt x="598209" y="517737"/>
                </a:cubicBezTo>
                <a:lnTo>
                  <a:pt x="497507" y="418122"/>
                </a:lnTo>
                <a:cubicBezTo>
                  <a:pt x="496411" y="417107"/>
                  <a:pt x="495942" y="415546"/>
                  <a:pt x="496098" y="414063"/>
                </a:cubicBezTo>
                <a:cubicBezTo>
                  <a:pt x="496255" y="412579"/>
                  <a:pt x="497037" y="411252"/>
                  <a:pt x="498368" y="410393"/>
                </a:cubicBezTo>
                <a:close/>
                <a:moveTo>
                  <a:pt x="225660" y="165191"/>
                </a:moveTo>
                <a:cubicBezTo>
                  <a:pt x="194297" y="165191"/>
                  <a:pt x="168956" y="190576"/>
                  <a:pt x="168956" y="221817"/>
                </a:cubicBezTo>
                <a:cubicBezTo>
                  <a:pt x="168956" y="253059"/>
                  <a:pt x="194297" y="278443"/>
                  <a:pt x="225660" y="278443"/>
                </a:cubicBezTo>
                <a:cubicBezTo>
                  <a:pt x="256944" y="278443"/>
                  <a:pt x="282363" y="253059"/>
                  <a:pt x="282363" y="221817"/>
                </a:cubicBezTo>
                <a:cubicBezTo>
                  <a:pt x="282363" y="190576"/>
                  <a:pt x="256944" y="165191"/>
                  <a:pt x="225660" y="165191"/>
                </a:cubicBezTo>
                <a:close/>
                <a:moveTo>
                  <a:pt x="31225" y="0"/>
                </a:moveTo>
                <a:cubicBezTo>
                  <a:pt x="80577" y="0"/>
                  <a:pt x="183113" y="17339"/>
                  <a:pt x="314196" y="133871"/>
                </a:cubicBezTo>
                <a:cubicBezTo>
                  <a:pt x="336955" y="154101"/>
                  <a:pt x="357368" y="174642"/>
                  <a:pt x="374966" y="194871"/>
                </a:cubicBezTo>
                <a:lnTo>
                  <a:pt x="468351" y="211586"/>
                </a:lnTo>
                <a:cubicBezTo>
                  <a:pt x="469524" y="211820"/>
                  <a:pt x="470541" y="212367"/>
                  <a:pt x="471401" y="213226"/>
                </a:cubicBezTo>
                <a:lnTo>
                  <a:pt x="542261" y="287582"/>
                </a:lnTo>
                <a:cubicBezTo>
                  <a:pt x="543590" y="288988"/>
                  <a:pt x="544138" y="290940"/>
                  <a:pt x="543669" y="292737"/>
                </a:cubicBezTo>
                <a:cubicBezTo>
                  <a:pt x="543278" y="294611"/>
                  <a:pt x="541948" y="296095"/>
                  <a:pt x="540149" y="296720"/>
                </a:cubicBezTo>
                <a:lnTo>
                  <a:pt x="448641" y="330149"/>
                </a:lnTo>
                <a:cubicBezTo>
                  <a:pt x="454429" y="361547"/>
                  <a:pt x="448954" y="382167"/>
                  <a:pt x="445904" y="390446"/>
                </a:cubicBezTo>
                <a:lnTo>
                  <a:pt x="481490" y="423094"/>
                </a:lnTo>
                <a:cubicBezTo>
                  <a:pt x="482664" y="424109"/>
                  <a:pt x="483289" y="425515"/>
                  <a:pt x="483367" y="426999"/>
                </a:cubicBezTo>
                <a:cubicBezTo>
                  <a:pt x="483367" y="428561"/>
                  <a:pt x="482820" y="430045"/>
                  <a:pt x="481803" y="431061"/>
                </a:cubicBezTo>
                <a:lnTo>
                  <a:pt x="455055" y="459178"/>
                </a:lnTo>
                <a:cubicBezTo>
                  <a:pt x="453021" y="461287"/>
                  <a:pt x="449736" y="461522"/>
                  <a:pt x="447468" y="459647"/>
                </a:cubicBezTo>
                <a:lnTo>
                  <a:pt x="411491" y="430123"/>
                </a:lnTo>
                <a:cubicBezTo>
                  <a:pt x="397100" y="439965"/>
                  <a:pt x="379659" y="444495"/>
                  <a:pt x="359871" y="443714"/>
                </a:cubicBezTo>
                <a:lnTo>
                  <a:pt x="332732" y="536893"/>
                </a:lnTo>
                <a:cubicBezTo>
                  <a:pt x="332184" y="538689"/>
                  <a:pt x="330776" y="540095"/>
                  <a:pt x="328978" y="540720"/>
                </a:cubicBezTo>
                <a:cubicBezTo>
                  <a:pt x="328430" y="540876"/>
                  <a:pt x="327883" y="540954"/>
                  <a:pt x="327335" y="540954"/>
                </a:cubicBezTo>
                <a:cubicBezTo>
                  <a:pt x="326005" y="540954"/>
                  <a:pt x="324754" y="540486"/>
                  <a:pt x="323737" y="539626"/>
                </a:cubicBezTo>
                <a:lnTo>
                  <a:pt x="244665" y="474018"/>
                </a:lnTo>
                <a:cubicBezTo>
                  <a:pt x="243805" y="473237"/>
                  <a:pt x="243101" y="472300"/>
                  <a:pt x="242866" y="471207"/>
                </a:cubicBezTo>
                <a:lnTo>
                  <a:pt x="217135" y="378886"/>
                </a:lnTo>
                <a:cubicBezTo>
                  <a:pt x="183269" y="353737"/>
                  <a:pt x="159180" y="330383"/>
                  <a:pt x="158945" y="330149"/>
                </a:cubicBezTo>
                <a:cubicBezTo>
                  <a:pt x="-21020" y="150430"/>
                  <a:pt x="254" y="12340"/>
                  <a:pt x="1270" y="6561"/>
                </a:cubicBezTo>
                <a:cubicBezTo>
                  <a:pt x="1661" y="4296"/>
                  <a:pt x="3382" y="2499"/>
                  <a:pt x="5572" y="2030"/>
                </a:cubicBezTo>
                <a:cubicBezTo>
                  <a:pt x="5963" y="1952"/>
                  <a:pt x="14957" y="0"/>
                  <a:pt x="31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9831DDDF-BB7F-4C93-ABE5-F0499F85BEBF}"/>
              </a:ext>
            </a:extLst>
          </p:cNvPr>
          <p:cNvSpPr/>
          <p:nvPr/>
        </p:nvSpPr>
        <p:spPr>
          <a:xfrm>
            <a:off x="0" y="0"/>
            <a:ext cx="5321300" cy="6858000"/>
          </a:xfrm>
          <a:custGeom>
            <a:avLst/>
            <a:gdLst>
              <a:gd name="connsiteX0" fmla="*/ 0 w 5321300"/>
              <a:gd name="connsiteY0" fmla="*/ 0 h 6858000"/>
              <a:gd name="connsiteX1" fmla="*/ 44641 w 5321300"/>
              <a:gd name="connsiteY1" fmla="*/ 0 h 6858000"/>
              <a:gd name="connsiteX2" fmla="*/ 624134 w 5321300"/>
              <a:gd name="connsiteY2" fmla="*/ 0 h 6858000"/>
              <a:gd name="connsiteX3" fmla="*/ 624135 w 5321300"/>
              <a:gd name="connsiteY3" fmla="*/ 1 h 6858000"/>
              <a:gd name="connsiteX4" fmla="*/ 1241880 w 5321300"/>
              <a:gd name="connsiteY4" fmla="*/ 1 h 6858000"/>
              <a:gd name="connsiteX5" fmla="*/ 1892338 w 5321300"/>
              <a:gd name="connsiteY5" fmla="*/ 1 h 6858000"/>
              <a:gd name="connsiteX6" fmla="*/ 5321300 w 5321300"/>
              <a:gd name="connsiteY6" fmla="*/ 3429000 h 6858000"/>
              <a:gd name="connsiteX7" fmla="*/ 1892338 w 5321300"/>
              <a:gd name="connsiteY7" fmla="*/ 6858000 h 6858000"/>
              <a:gd name="connsiteX8" fmla="*/ 1241880 w 5321300"/>
              <a:gd name="connsiteY8" fmla="*/ 6858000 h 6858000"/>
              <a:gd name="connsiteX9" fmla="*/ 1231901 w 5321300"/>
              <a:gd name="connsiteY9" fmla="*/ 6858000 h 6858000"/>
              <a:gd name="connsiteX10" fmla="*/ 624134 w 5321300"/>
              <a:gd name="connsiteY10" fmla="*/ 6858000 h 6858000"/>
              <a:gd name="connsiteX11" fmla="*/ 581442 w 5321300"/>
              <a:gd name="connsiteY11" fmla="*/ 6858000 h 6858000"/>
              <a:gd name="connsiteX12" fmla="*/ 44641 w 5321300"/>
              <a:gd name="connsiteY12" fmla="*/ 6858000 h 6858000"/>
              <a:gd name="connsiteX13" fmla="*/ 0 w 5321300"/>
              <a:gd name="connsiteY13" fmla="*/ 6858000 h 6858000"/>
              <a:gd name="connsiteX14" fmla="*/ 0 w 5321300"/>
              <a:gd name="connsiteY14" fmla="*/ 4968005 h 6858000"/>
              <a:gd name="connsiteX15" fmla="*/ 1538988 w 5321300"/>
              <a:gd name="connsiteY15" fmla="*/ 3429000 h 6858000"/>
              <a:gd name="connsiteX16" fmla="*/ 0 w 5321300"/>
              <a:gd name="connsiteY16" fmla="*/ 18899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1300" h="6858000">
                <a:moveTo>
                  <a:pt x="0" y="0"/>
                </a:moveTo>
                <a:lnTo>
                  <a:pt x="44641" y="0"/>
                </a:lnTo>
                <a:lnTo>
                  <a:pt x="624134" y="0"/>
                </a:lnTo>
                <a:lnTo>
                  <a:pt x="624135" y="1"/>
                </a:lnTo>
                <a:lnTo>
                  <a:pt x="1241880" y="1"/>
                </a:lnTo>
                <a:lnTo>
                  <a:pt x="1892338" y="1"/>
                </a:lnTo>
                <a:lnTo>
                  <a:pt x="5321300" y="3429000"/>
                </a:lnTo>
                <a:lnTo>
                  <a:pt x="1892338" y="6858000"/>
                </a:lnTo>
                <a:lnTo>
                  <a:pt x="1241880" y="6858000"/>
                </a:lnTo>
                <a:lnTo>
                  <a:pt x="1231901" y="6858000"/>
                </a:lnTo>
                <a:lnTo>
                  <a:pt x="624134" y="6858000"/>
                </a:lnTo>
                <a:lnTo>
                  <a:pt x="581442" y="6858000"/>
                </a:lnTo>
                <a:lnTo>
                  <a:pt x="44641" y="6858000"/>
                </a:lnTo>
                <a:lnTo>
                  <a:pt x="0" y="6858000"/>
                </a:lnTo>
                <a:lnTo>
                  <a:pt x="0" y="4968005"/>
                </a:lnTo>
                <a:lnTo>
                  <a:pt x="1538988" y="3429000"/>
                </a:lnTo>
                <a:lnTo>
                  <a:pt x="0" y="1889995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91420" r="-20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6A581799-22BC-44DB-A95E-58F1EFFE7C2F}"/>
              </a:ext>
            </a:extLst>
          </p:cNvPr>
          <p:cNvSpPr/>
          <p:nvPr/>
        </p:nvSpPr>
        <p:spPr>
          <a:xfrm rot="5400000">
            <a:off x="3955121" y="-1635129"/>
            <a:ext cx="3216433" cy="6432936"/>
          </a:xfrm>
          <a:custGeom>
            <a:avLst/>
            <a:gdLst>
              <a:gd name="connsiteX0" fmla="*/ 0 w 3216433"/>
              <a:gd name="connsiteY0" fmla="*/ 6432936 h 6432936"/>
              <a:gd name="connsiteX1" fmla="*/ 0 w 3216433"/>
              <a:gd name="connsiteY1" fmla="*/ 0 h 6432936"/>
              <a:gd name="connsiteX2" fmla="*/ 3216433 w 3216433"/>
              <a:gd name="connsiteY2" fmla="*/ 3216468 h 643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6433" h="6432936">
                <a:moveTo>
                  <a:pt x="0" y="6432936"/>
                </a:moveTo>
                <a:lnTo>
                  <a:pt x="0" y="0"/>
                </a:lnTo>
                <a:lnTo>
                  <a:pt x="3216433" y="3216468"/>
                </a:ln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1F8C7617-B3B8-4818-B6D4-A9EC80364DE5}"/>
              </a:ext>
            </a:extLst>
          </p:cNvPr>
          <p:cNvCxnSpPr>
            <a:cxnSpLocks/>
          </p:cNvCxnSpPr>
          <p:nvPr/>
        </p:nvCxnSpPr>
        <p:spPr>
          <a:xfrm flipV="1">
            <a:off x="6782205" y="541614"/>
            <a:ext cx="2265833" cy="2265830"/>
          </a:xfrm>
          <a:prstGeom prst="line">
            <a:avLst/>
          </a:prstGeom>
          <a:ln w="25400">
            <a:gradFill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969386A-0A6F-4B21-B01B-C62D37D411E9}"/>
              </a:ext>
            </a:extLst>
          </p:cNvPr>
          <p:cNvCxnSpPr>
            <a:cxnSpLocks/>
          </p:cNvCxnSpPr>
          <p:nvPr/>
        </p:nvCxnSpPr>
        <p:spPr>
          <a:xfrm flipV="1">
            <a:off x="2708819" y="4029075"/>
            <a:ext cx="2829118" cy="2829114"/>
          </a:xfrm>
          <a:prstGeom prst="line">
            <a:avLst/>
          </a:prstGeom>
          <a:ln w="25400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AFD57742-CE53-40F5-BBEE-523A2F2DDE0F}"/>
              </a:ext>
            </a:extLst>
          </p:cNvPr>
          <p:cNvSpPr txBox="1"/>
          <p:nvPr/>
        </p:nvSpPr>
        <p:spPr>
          <a:xfrm>
            <a:off x="4166920" y="742950"/>
            <a:ext cx="2858447" cy="73786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510"/>
              </a:avLst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i="1" spc="600" dirty="0">
                <a:solidFill>
                  <a:schemeClr val="bg1">
                    <a:alpha val="52000"/>
                  </a:schemeClr>
                </a:solidFill>
                <a:cs typeface="+mn-ea"/>
                <a:sym typeface="+mn-lt"/>
              </a:rPr>
              <a:t>20XX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81FCDBCC-9655-49B2-9B1C-3C51DEB38ED8}"/>
              </a:ext>
            </a:extLst>
          </p:cNvPr>
          <p:cNvSpPr/>
          <p:nvPr/>
        </p:nvSpPr>
        <p:spPr>
          <a:xfrm>
            <a:off x="10113316" y="28718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3">
            <a:hlinkClick r:id="rId5"/>
            <a:extLst>
              <a:ext uri="{FF2B5EF4-FFF2-40B4-BE49-F238E27FC236}">
                <a16:creationId xmlns:a16="http://schemas.microsoft.com/office/drawing/2014/main" id="{831970B2-1FCB-4C68-8EB0-6E3103E7945D}"/>
              </a:ext>
            </a:extLst>
          </p:cNvPr>
          <p:cNvSpPr txBox="1"/>
          <p:nvPr/>
        </p:nvSpPr>
        <p:spPr>
          <a:xfrm>
            <a:off x="6096000" y="644770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34" grpId="0" animBg="1"/>
      <p:bldP spid="25" grpId="0" animBg="1"/>
      <p:bldP spid="26" grpId="0" animBg="1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365B1A-409A-491F-8E9A-5AF084D60A76}"/>
              </a:ext>
            </a:extLst>
          </p:cNvPr>
          <p:cNvSpPr/>
          <p:nvPr/>
        </p:nvSpPr>
        <p:spPr>
          <a:xfrm>
            <a:off x="1300379" y="2197303"/>
            <a:ext cx="2011881" cy="1297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01600" dir="8100000" algn="tr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CD4214F-292B-4E15-B2DF-B28CA0D912CB}"/>
              </a:ext>
            </a:extLst>
          </p:cNvPr>
          <p:cNvGrpSpPr/>
          <p:nvPr/>
        </p:nvGrpSpPr>
        <p:grpSpPr>
          <a:xfrm>
            <a:off x="1410697" y="2351088"/>
            <a:ext cx="1804943" cy="1156740"/>
            <a:chOff x="902631" y="2796560"/>
            <a:chExt cx="1804943" cy="115674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FA037EC-303F-4BB1-B775-B22B44EC2852}"/>
                </a:ext>
              </a:extLst>
            </p:cNvPr>
            <p:cNvSpPr txBox="1"/>
            <p:nvPr/>
          </p:nvSpPr>
          <p:spPr>
            <a:xfrm>
              <a:off x="902631" y="2796560"/>
              <a:ext cx="1455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8099C4C-E4AE-4FA5-9B05-8C8614C55420}"/>
                </a:ext>
              </a:extLst>
            </p:cNvPr>
            <p:cNvSpPr txBox="1"/>
            <p:nvPr/>
          </p:nvSpPr>
          <p:spPr>
            <a:xfrm>
              <a:off x="960767" y="3164173"/>
              <a:ext cx="1746807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6EBA77F0-D05D-4E12-A7D4-C42F98D8DF5B}"/>
              </a:ext>
            </a:extLst>
          </p:cNvPr>
          <p:cNvSpPr/>
          <p:nvPr/>
        </p:nvSpPr>
        <p:spPr>
          <a:xfrm>
            <a:off x="1300379" y="3495039"/>
            <a:ext cx="2011881" cy="207541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966BCF2-869C-4856-8AE8-69572A1C5B02}"/>
              </a:ext>
            </a:extLst>
          </p:cNvPr>
          <p:cNvSpPr/>
          <p:nvPr/>
        </p:nvSpPr>
        <p:spPr>
          <a:xfrm>
            <a:off x="1300379" y="5570450"/>
            <a:ext cx="2011881" cy="68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B8FB04A-F5FB-4EAE-AF8E-BA3C8A266C4A}"/>
              </a:ext>
            </a:extLst>
          </p:cNvPr>
          <p:cNvSpPr/>
          <p:nvPr/>
        </p:nvSpPr>
        <p:spPr>
          <a:xfrm>
            <a:off x="3826833" y="2197303"/>
            <a:ext cx="2011881" cy="1297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01600" dir="8100000" algn="tr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D23AD21-4409-4B87-B41A-7E862685B6A5}"/>
              </a:ext>
            </a:extLst>
          </p:cNvPr>
          <p:cNvGrpSpPr/>
          <p:nvPr/>
        </p:nvGrpSpPr>
        <p:grpSpPr>
          <a:xfrm>
            <a:off x="3937151" y="2351088"/>
            <a:ext cx="1804943" cy="1156740"/>
            <a:chOff x="902631" y="2796560"/>
            <a:chExt cx="1804943" cy="1156740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6BC6036-B5BC-4998-B936-CE90DFBA248E}"/>
                </a:ext>
              </a:extLst>
            </p:cNvPr>
            <p:cNvSpPr txBox="1"/>
            <p:nvPr/>
          </p:nvSpPr>
          <p:spPr>
            <a:xfrm>
              <a:off x="902631" y="2796560"/>
              <a:ext cx="1455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A08D419-7C73-49B9-861C-4E39549C9141}"/>
                </a:ext>
              </a:extLst>
            </p:cNvPr>
            <p:cNvSpPr txBox="1"/>
            <p:nvPr/>
          </p:nvSpPr>
          <p:spPr>
            <a:xfrm>
              <a:off x="960767" y="3164173"/>
              <a:ext cx="1746807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8B4CD287-53E8-4A9A-BF38-A6629E9774D8}"/>
              </a:ext>
            </a:extLst>
          </p:cNvPr>
          <p:cNvSpPr/>
          <p:nvPr/>
        </p:nvSpPr>
        <p:spPr>
          <a:xfrm>
            <a:off x="3826833" y="3495039"/>
            <a:ext cx="2011881" cy="2075411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7478DB0-EF96-4F2D-85A5-B571F92B89A5}"/>
              </a:ext>
            </a:extLst>
          </p:cNvPr>
          <p:cNvSpPr/>
          <p:nvPr/>
        </p:nvSpPr>
        <p:spPr>
          <a:xfrm>
            <a:off x="3826833" y="5570450"/>
            <a:ext cx="2011881" cy="68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F9445E6-95A5-4D48-ABC5-1D929708EF43}"/>
              </a:ext>
            </a:extLst>
          </p:cNvPr>
          <p:cNvSpPr/>
          <p:nvPr/>
        </p:nvSpPr>
        <p:spPr>
          <a:xfrm>
            <a:off x="6353287" y="2197303"/>
            <a:ext cx="2011881" cy="1297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01600" dir="8100000" algn="tr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1BD2484-93F3-424C-B1E0-9A97FBDA905D}"/>
              </a:ext>
            </a:extLst>
          </p:cNvPr>
          <p:cNvGrpSpPr/>
          <p:nvPr/>
        </p:nvGrpSpPr>
        <p:grpSpPr>
          <a:xfrm>
            <a:off x="6463605" y="2351088"/>
            <a:ext cx="1804943" cy="1156740"/>
            <a:chOff x="902631" y="2796560"/>
            <a:chExt cx="1804943" cy="1156740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E36B4B4-062B-49E9-BA6B-78A665A066D8}"/>
                </a:ext>
              </a:extLst>
            </p:cNvPr>
            <p:cNvSpPr txBox="1"/>
            <p:nvPr/>
          </p:nvSpPr>
          <p:spPr>
            <a:xfrm>
              <a:off x="902631" y="2796560"/>
              <a:ext cx="1455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A169BD3-C3F9-455B-8B0E-67288ED29E64}"/>
                </a:ext>
              </a:extLst>
            </p:cNvPr>
            <p:cNvSpPr txBox="1"/>
            <p:nvPr/>
          </p:nvSpPr>
          <p:spPr>
            <a:xfrm>
              <a:off x="960767" y="3164173"/>
              <a:ext cx="1746807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322D2F21-956E-431A-B481-5FED5A1B3364}"/>
              </a:ext>
            </a:extLst>
          </p:cNvPr>
          <p:cNvSpPr/>
          <p:nvPr/>
        </p:nvSpPr>
        <p:spPr>
          <a:xfrm>
            <a:off x="6353287" y="3495039"/>
            <a:ext cx="2011881" cy="207541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AC0A88F-12E3-48F4-9E17-3769E6AFABA4}"/>
              </a:ext>
            </a:extLst>
          </p:cNvPr>
          <p:cNvSpPr/>
          <p:nvPr/>
        </p:nvSpPr>
        <p:spPr>
          <a:xfrm>
            <a:off x="6353287" y="5570450"/>
            <a:ext cx="2011881" cy="68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6D9CBC7-2B26-4A58-B8B3-65E39792D366}"/>
              </a:ext>
            </a:extLst>
          </p:cNvPr>
          <p:cNvSpPr/>
          <p:nvPr/>
        </p:nvSpPr>
        <p:spPr>
          <a:xfrm>
            <a:off x="8879740" y="2197303"/>
            <a:ext cx="2011881" cy="1297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01600" dir="8100000" algn="tr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F6ECD10-59A3-4116-AE1D-79F8C5D3AFD5}"/>
              </a:ext>
            </a:extLst>
          </p:cNvPr>
          <p:cNvGrpSpPr/>
          <p:nvPr/>
        </p:nvGrpSpPr>
        <p:grpSpPr>
          <a:xfrm>
            <a:off x="8990058" y="2351088"/>
            <a:ext cx="1804943" cy="1156740"/>
            <a:chOff x="902631" y="2796560"/>
            <a:chExt cx="1804943" cy="115674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523DEF5-39EE-4F44-A514-54693A7CE4A9}"/>
                </a:ext>
              </a:extLst>
            </p:cNvPr>
            <p:cNvSpPr txBox="1"/>
            <p:nvPr/>
          </p:nvSpPr>
          <p:spPr>
            <a:xfrm>
              <a:off x="902631" y="2796560"/>
              <a:ext cx="1455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6D7A3DDD-D18E-46DA-9F48-760444F150B8}"/>
                </a:ext>
              </a:extLst>
            </p:cNvPr>
            <p:cNvSpPr txBox="1"/>
            <p:nvPr/>
          </p:nvSpPr>
          <p:spPr>
            <a:xfrm>
              <a:off x="960767" y="3164173"/>
              <a:ext cx="1746807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5610B5C2-A37E-41E1-86BD-A777D4B563FD}"/>
              </a:ext>
            </a:extLst>
          </p:cNvPr>
          <p:cNvSpPr/>
          <p:nvPr/>
        </p:nvSpPr>
        <p:spPr>
          <a:xfrm>
            <a:off x="8879740" y="3495039"/>
            <a:ext cx="2011881" cy="207541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7413E8A-88A4-4BD8-9A3E-917F01CD5F8C}"/>
              </a:ext>
            </a:extLst>
          </p:cNvPr>
          <p:cNvSpPr/>
          <p:nvPr/>
        </p:nvSpPr>
        <p:spPr>
          <a:xfrm>
            <a:off x="8879740" y="5570450"/>
            <a:ext cx="2011881" cy="680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B6DFFBC-E3CA-4DDA-A43F-BE77037DD605}"/>
              </a:ext>
            </a:extLst>
          </p:cNvPr>
          <p:cNvSpPr txBox="1"/>
          <p:nvPr/>
        </p:nvSpPr>
        <p:spPr>
          <a:xfrm>
            <a:off x="936665" y="503738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32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21" grpId="0" animBg="1"/>
      <p:bldP spid="23" grpId="0" animBg="1"/>
      <p:bldP spid="24" grpId="0" animBg="1"/>
      <p:bldP spid="28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C28BFF-C56B-4C5C-BFA6-C85C3B99B325}"/>
              </a:ext>
            </a:extLst>
          </p:cNvPr>
          <p:cNvGrpSpPr/>
          <p:nvPr/>
        </p:nvGrpSpPr>
        <p:grpSpPr>
          <a:xfrm>
            <a:off x="1684791" y="2052638"/>
            <a:ext cx="8822417" cy="1433512"/>
            <a:chOff x="1562100" y="2185988"/>
            <a:chExt cx="8822417" cy="143351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144CDEB-FD59-4FB0-95DC-1A80C9FF3B00}"/>
                </a:ext>
              </a:extLst>
            </p:cNvPr>
            <p:cNvSpPr/>
            <p:nvPr/>
          </p:nvSpPr>
          <p:spPr>
            <a:xfrm>
              <a:off x="1807482" y="2185988"/>
              <a:ext cx="8577035" cy="1433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101600" dir="8100000" algn="tr" rotWithShape="0">
                <a:prstClr val="black">
                  <a:alpha val="6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C1ADCCA-2935-4B66-8BC5-366CAFD91404}"/>
                </a:ext>
              </a:extLst>
            </p:cNvPr>
            <p:cNvSpPr/>
            <p:nvPr/>
          </p:nvSpPr>
          <p:spPr>
            <a:xfrm>
              <a:off x="1562100" y="2185988"/>
              <a:ext cx="245382" cy="14335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F41A87B-66F7-40C4-8EE6-B29D93297805}"/>
              </a:ext>
            </a:extLst>
          </p:cNvPr>
          <p:cNvGrpSpPr/>
          <p:nvPr/>
        </p:nvGrpSpPr>
        <p:grpSpPr>
          <a:xfrm>
            <a:off x="1684791" y="4176714"/>
            <a:ext cx="8822417" cy="1433512"/>
            <a:chOff x="1562100" y="2185988"/>
            <a:chExt cx="8822417" cy="143351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448DFB7-48C2-4983-8848-40F68438153B}"/>
                </a:ext>
              </a:extLst>
            </p:cNvPr>
            <p:cNvSpPr/>
            <p:nvPr/>
          </p:nvSpPr>
          <p:spPr>
            <a:xfrm>
              <a:off x="1807482" y="2185988"/>
              <a:ext cx="8577035" cy="1433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101600" dir="8100000" algn="tr" rotWithShape="0">
                <a:prstClr val="black">
                  <a:alpha val="6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7A7490E-9844-4F3B-A644-6FCE023380F6}"/>
                </a:ext>
              </a:extLst>
            </p:cNvPr>
            <p:cNvSpPr/>
            <p:nvPr/>
          </p:nvSpPr>
          <p:spPr>
            <a:xfrm>
              <a:off x="1562100" y="2185988"/>
              <a:ext cx="245382" cy="143351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9D8C63D3-23C5-45F0-9C55-DD15E7DC5C2C}"/>
              </a:ext>
            </a:extLst>
          </p:cNvPr>
          <p:cNvSpPr/>
          <p:nvPr/>
        </p:nvSpPr>
        <p:spPr>
          <a:xfrm>
            <a:off x="2257880" y="2269559"/>
            <a:ext cx="999670" cy="99967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6B534ED-2E55-40A0-9DEA-61E1BF85CBCA}"/>
              </a:ext>
            </a:extLst>
          </p:cNvPr>
          <p:cNvSpPr/>
          <p:nvPr/>
        </p:nvSpPr>
        <p:spPr>
          <a:xfrm>
            <a:off x="2257880" y="4393635"/>
            <a:ext cx="999670" cy="99967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8EAC3FE-D547-48D2-BC06-7A18ADB34BF9}"/>
              </a:ext>
            </a:extLst>
          </p:cNvPr>
          <p:cNvGrpSpPr/>
          <p:nvPr/>
        </p:nvGrpSpPr>
        <p:grpSpPr>
          <a:xfrm>
            <a:off x="3488133" y="2264801"/>
            <a:ext cx="6599296" cy="1009420"/>
            <a:chOff x="960767" y="2795254"/>
            <a:chExt cx="6599296" cy="100942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E3D2800-33B0-4909-B045-0AF9F1B9C192}"/>
                </a:ext>
              </a:extLst>
            </p:cNvPr>
            <p:cNvSpPr txBox="1"/>
            <p:nvPr/>
          </p:nvSpPr>
          <p:spPr>
            <a:xfrm>
              <a:off x="975566" y="279525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8C94993-B3E0-4505-8B9F-B49EF2215A93}"/>
                </a:ext>
              </a:extLst>
            </p:cNvPr>
            <p:cNvSpPr txBox="1"/>
            <p:nvPr/>
          </p:nvSpPr>
          <p:spPr>
            <a:xfrm>
              <a:off x="960767" y="3255613"/>
              <a:ext cx="6599296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 Network and the original creator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2F374BE-E4F3-4075-BC90-5C08757A39EB}"/>
              </a:ext>
            </a:extLst>
          </p:cNvPr>
          <p:cNvGrpSpPr/>
          <p:nvPr/>
        </p:nvGrpSpPr>
        <p:grpSpPr>
          <a:xfrm>
            <a:off x="3488133" y="4392086"/>
            <a:ext cx="6599296" cy="1006211"/>
            <a:chOff x="960767" y="2798463"/>
            <a:chExt cx="6599296" cy="100621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EB5BC16-BD4C-4DC2-AC61-AD8788F9E995}"/>
                </a:ext>
              </a:extLst>
            </p:cNvPr>
            <p:cNvSpPr txBox="1"/>
            <p:nvPr/>
          </p:nvSpPr>
          <p:spPr>
            <a:xfrm>
              <a:off x="960767" y="2798463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3653E7C-FF63-432E-84DF-AB9C512B9E29}"/>
                </a:ext>
              </a:extLst>
            </p:cNvPr>
            <p:cNvSpPr txBox="1"/>
            <p:nvPr/>
          </p:nvSpPr>
          <p:spPr>
            <a:xfrm>
              <a:off x="960767" y="3255613"/>
              <a:ext cx="6599296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 Network and the original creator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9A8E5A91-5614-48F1-9AE9-FB519795C638}"/>
              </a:ext>
            </a:extLst>
          </p:cNvPr>
          <p:cNvSpPr txBox="1"/>
          <p:nvPr/>
        </p:nvSpPr>
        <p:spPr>
          <a:xfrm>
            <a:off x="936665" y="503738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05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8" name="4277b73d-13c4-4b0a-a144-47922cea1098" descr="CAwAAB+LCAAAAAAABADNVU1v2kAQ/S/b9EaR18bY5gYxjnpIEwnUS8XBtQfY1h9ovUhBEf+948VO1nid4kRUvVh4dmb93sx7wzO5YTGZEEoG5EYcdoC/F2nIhc/CDQ/T+zyGBM8eeb4DLhgUZPLjuSoylaLvYbKHKuuA8XuWsXSfyjCZGEMDQ+GTEqKGDPoQsTRMfLZhAu/GyNfiEXgEmagSBd/DgFQvtjMce6ZlONXTdgfkjuf7neRwHNTQLAXabZ7kXIFWXVWnjpTUh/WaRbDcQgqyCo+WLBPTLF5sw7gmMuNssxUZFEUVePj5CyKhlE08LJRXyvR9scXLPwXBPPBsx0ecWtD25aDHHwTt9gAdTOfUn3aBdlTlCM6yTRs1MT4TfbWrVM/yPIEwa5efFKAr9/69AkfG0HJHY2rXT+cVmqlAo8bl06T0Ghqkhn6e1Lc9d6zOs4Hb7IHbuoYMu3D7/vw2cDpxj3oLsVFu91ci1q8QIcti/Ji6GKlqzzsexgzFVOXJZYqC44dmc8umcljL3YUUFxDlWfxGll1maeKmjIe4u0EAL5RhORpQSmLddBKwpFz502yT4KvpyLnhDHfwDXNLnqd2yBAlq6PSRdXPS3hSSJ+N5BWw05uI6noJomjQ0EAtoTSRmi17qvPRz0QHxqQtu2haWn6/bGlUbhU0SgGiUnfthpdg2WzVN42Dy6i1HPxOau0/0TfU8ndqX3Bz9uM2C6PfZ9xGH3EW7uRLrEXNDkl6na2yr+Ets0l93N9buBT7MnHeZa4zqG4vBZ7GokXj/QfuanKz+i2Obm7WRZvj2vaS5FbHP1XKL2AIDAAA">
            <a:extLst>
              <a:ext uri="{FF2B5EF4-FFF2-40B4-BE49-F238E27FC236}">
                <a16:creationId xmlns:a16="http://schemas.microsoft.com/office/drawing/2014/main" id="{948385C6-D62D-46F3-A2FC-1F323BDE2289}"/>
              </a:ext>
            </a:extLst>
          </p:cNvPr>
          <p:cNvGrpSpPr>
            <a:grpSpLocks noChangeAspect="1"/>
          </p:cNvGrpSpPr>
          <p:nvPr/>
        </p:nvGrpSpPr>
        <p:grpSpPr>
          <a:xfrm>
            <a:off x="3467102" y="2015177"/>
            <a:ext cx="5257798" cy="2421246"/>
            <a:chOff x="2972569" y="1991969"/>
            <a:chExt cx="6246863" cy="2876718"/>
          </a:xfrm>
        </p:grpSpPr>
        <p:sp>
          <p:nvSpPr>
            <p:cNvPr id="9" name="ValueShape1">
              <a:extLst>
                <a:ext uri="{FF2B5EF4-FFF2-40B4-BE49-F238E27FC236}">
                  <a16:creationId xmlns:a16="http://schemas.microsoft.com/office/drawing/2014/main" id="{8EC390E4-CB21-4B18-94D3-C363EC791C78}"/>
                </a:ext>
              </a:extLst>
            </p:cNvPr>
            <p:cNvSpPr/>
            <p:nvPr/>
          </p:nvSpPr>
          <p:spPr bwMode="auto">
            <a:xfrm>
              <a:off x="4267274" y="2327904"/>
              <a:ext cx="1255493" cy="1917099"/>
            </a:xfrm>
            <a:custGeom>
              <a:avLst/>
              <a:gdLst>
                <a:gd name="T0" fmla="*/ 890 w 892"/>
                <a:gd name="T1" fmla="*/ 451 h 1365"/>
                <a:gd name="T2" fmla="*/ 446 w 892"/>
                <a:gd name="T3" fmla="*/ 0 h 1365"/>
                <a:gd name="T4" fmla="*/ 2 w 892"/>
                <a:gd name="T5" fmla="*/ 451 h 1365"/>
                <a:gd name="T6" fmla="*/ 118 w 892"/>
                <a:gd name="T7" fmla="*/ 768 h 1365"/>
                <a:gd name="T8" fmla="*/ 196 w 892"/>
                <a:gd name="T9" fmla="*/ 836 h 1365"/>
                <a:gd name="T10" fmla="*/ 306 w 892"/>
                <a:gd name="T11" fmla="*/ 963 h 1365"/>
                <a:gd name="T12" fmla="*/ 241 w 892"/>
                <a:gd name="T13" fmla="*/ 1058 h 1365"/>
                <a:gd name="T14" fmla="*/ 241 w 892"/>
                <a:gd name="T15" fmla="*/ 1126 h 1365"/>
                <a:gd name="T16" fmla="*/ 309 w 892"/>
                <a:gd name="T17" fmla="*/ 1222 h 1365"/>
                <a:gd name="T18" fmla="*/ 309 w 892"/>
                <a:gd name="T19" fmla="*/ 1229 h 1365"/>
                <a:gd name="T20" fmla="*/ 446 w 892"/>
                <a:gd name="T21" fmla="*/ 1365 h 1365"/>
                <a:gd name="T22" fmla="*/ 582 w 892"/>
                <a:gd name="T23" fmla="*/ 1229 h 1365"/>
                <a:gd name="T24" fmla="*/ 582 w 892"/>
                <a:gd name="T25" fmla="*/ 1222 h 1365"/>
                <a:gd name="T26" fmla="*/ 651 w 892"/>
                <a:gd name="T27" fmla="*/ 1126 h 1365"/>
                <a:gd name="T28" fmla="*/ 651 w 892"/>
                <a:gd name="T29" fmla="*/ 1058 h 1365"/>
                <a:gd name="T30" fmla="*/ 586 w 892"/>
                <a:gd name="T31" fmla="*/ 963 h 1365"/>
                <a:gd name="T32" fmla="*/ 696 w 892"/>
                <a:gd name="T33" fmla="*/ 836 h 1365"/>
                <a:gd name="T34" fmla="*/ 774 w 892"/>
                <a:gd name="T35" fmla="*/ 768 h 1365"/>
                <a:gd name="T36" fmla="*/ 890 w 892"/>
                <a:gd name="T37" fmla="*/ 451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2" h="1365">
                  <a:moveTo>
                    <a:pt x="890" y="451"/>
                  </a:moveTo>
                  <a:cubicBezTo>
                    <a:pt x="889" y="205"/>
                    <a:pt x="692" y="5"/>
                    <a:pt x="446" y="0"/>
                  </a:cubicBezTo>
                  <a:cubicBezTo>
                    <a:pt x="200" y="5"/>
                    <a:pt x="3" y="205"/>
                    <a:pt x="2" y="451"/>
                  </a:cubicBezTo>
                  <a:cubicBezTo>
                    <a:pt x="0" y="567"/>
                    <a:pt x="41" y="680"/>
                    <a:pt x="118" y="768"/>
                  </a:cubicBezTo>
                  <a:cubicBezTo>
                    <a:pt x="142" y="793"/>
                    <a:pt x="168" y="816"/>
                    <a:pt x="196" y="836"/>
                  </a:cubicBezTo>
                  <a:cubicBezTo>
                    <a:pt x="246" y="875"/>
                    <a:pt x="293" y="911"/>
                    <a:pt x="306" y="963"/>
                  </a:cubicBezTo>
                  <a:cubicBezTo>
                    <a:pt x="267" y="978"/>
                    <a:pt x="241" y="1016"/>
                    <a:pt x="241" y="1058"/>
                  </a:cubicBezTo>
                  <a:cubicBezTo>
                    <a:pt x="241" y="1126"/>
                    <a:pt x="241" y="1126"/>
                    <a:pt x="241" y="1126"/>
                  </a:cubicBezTo>
                  <a:cubicBezTo>
                    <a:pt x="241" y="1169"/>
                    <a:pt x="269" y="1208"/>
                    <a:pt x="309" y="1222"/>
                  </a:cubicBezTo>
                  <a:cubicBezTo>
                    <a:pt x="309" y="1229"/>
                    <a:pt x="309" y="1229"/>
                    <a:pt x="309" y="1229"/>
                  </a:cubicBezTo>
                  <a:cubicBezTo>
                    <a:pt x="309" y="1304"/>
                    <a:pt x="371" y="1365"/>
                    <a:pt x="446" y="1365"/>
                  </a:cubicBezTo>
                  <a:cubicBezTo>
                    <a:pt x="521" y="1365"/>
                    <a:pt x="582" y="1304"/>
                    <a:pt x="582" y="1229"/>
                  </a:cubicBezTo>
                  <a:cubicBezTo>
                    <a:pt x="582" y="1222"/>
                    <a:pt x="582" y="1222"/>
                    <a:pt x="582" y="1222"/>
                  </a:cubicBezTo>
                  <a:cubicBezTo>
                    <a:pt x="623" y="1208"/>
                    <a:pt x="651" y="1169"/>
                    <a:pt x="651" y="1126"/>
                  </a:cubicBezTo>
                  <a:cubicBezTo>
                    <a:pt x="651" y="1058"/>
                    <a:pt x="651" y="1058"/>
                    <a:pt x="651" y="1058"/>
                  </a:cubicBezTo>
                  <a:cubicBezTo>
                    <a:pt x="651" y="1016"/>
                    <a:pt x="625" y="978"/>
                    <a:pt x="586" y="963"/>
                  </a:cubicBezTo>
                  <a:cubicBezTo>
                    <a:pt x="598" y="912"/>
                    <a:pt x="646" y="875"/>
                    <a:pt x="696" y="836"/>
                  </a:cubicBezTo>
                  <a:cubicBezTo>
                    <a:pt x="724" y="816"/>
                    <a:pt x="750" y="793"/>
                    <a:pt x="774" y="768"/>
                  </a:cubicBezTo>
                  <a:cubicBezTo>
                    <a:pt x="851" y="680"/>
                    <a:pt x="892" y="567"/>
                    <a:pt x="890" y="45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10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51923">
                  <a:schemeClr val="accent5">
                    <a:lumMod val="100000"/>
                  </a:schemeClr>
                </a:gs>
                <a:gs pos="52023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ValueBack1">
              <a:extLst>
                <a:ext uri="{FF2B5EF4-FFF2-40B4-BE49-F238E27FC236}">
                  <a16:creationId xmlns:a16="http://schemas.microsoft.com/office/drawing/2014/main" id="{56010DB6-9A04-4EDA-93B3-B3D8A2535666}"/>
                </a:ext>
              </a:extLst>
            </p:cNvPr>
            <p:cNvSpPr/>
            <p:nvPr/>
          </p:nvSpPr>
          <p:spPr bwMode="auto">
            <a:xfrm>
              <a:off x="2972569" y="1991969"/>
              <a:ext cx="2883370" cy="2876716"/>
            </a:xfrm>
            <a:custGeom>
              <a:avLst/>
              <a:gdLst>
                <a:gd name="connsiteX0" fmla="*/ 1826740 w 2883370"/>
                <a:gd name="connsiteY0" fmla="*/ 2062026 h 2876716"/>
                <a:gd name="connsiteX1" fmla="*/ 1922451 w 2883370"/>
                <a:gd name="connsiteY1" fmla="*/ 2157529 h 2876716"/>
                <a:gd name="connsiteX2" fmla="*/ 2018161 w 2883370"/>
                <a:gd name="connsiteY2" fmla="*/ 2062026 h 2876716"/>
                <a:gd name="connsiteX3" fmla="*/ 1826740 w 2883370"/>
                <a:gd name="connsiteY3" fmla="*/ 2062026 h 2876716"/>
                <a:gd name="connsiteX4" fmla="*/ 1778885 w 2883370"/>
                <a:gd name="connsiteY4" fmla="*/ 1774110 h 2876716"/>
                <a:gd name="connsiteX5" fmla="*/ 1729623 w 2883370"/>
                <a:gd name="connsiteY5" fmla="*/ 1821861 h 2876716"/>
                <a:gd name="connsiteX6" fmla="*/ 1729623 w 2883370"/>
                <a:gd name="connsiteY6" fmla="*/ 1917365 h 2876716"/>
                <a:gd name="connsiteX7" fmla="*/ 1778885 w 2883370"/>
                <a:gd name="connsiteY7" fmla="*/ 1965117 h 2876716"/>
                <a:gd name="connsiteX8" fmla="*/ 2066016 w 2883370"/>
                <a:gd name="connsiteY8" fmla="*/ 1965117 h 2876716"/>
                <a:gd name="connsiteX9" fmla="*/ 2113871 w 2883370"/>
                <a:gd name="connsiteY9" fmla="*/ 1917365 h 2876716"/>
                <a:gd name="connsiteX10" fmla="*/ 2113871 w 2883370"/>
                <a:gd name="connsiteY10" fmla="*/ 1821861 h 2876716"/>
                <a:gd name="connsiteX11" fmla="*/ 2066016 w 2883370"/>
                <a:gd name="connsiteY11" fmla="*/ 1774110 h 2876716"/>
                <a:gd name="connsiteX12" fmla="*/ 1778885 w 2883370"/>
                <a:gd name="connsiteY12" fmla="*/ 1774110 h 2876716"/>
                <a:gd name="connsiteX13" fmla="*/ 1874596 w 2883370"/>
                <a:gd name="connsiteY13" fmla="*/ 1150526 h 2876716"/>
                <a:gd name="connsiteX14" fmla="*/ 1874596 w 2883370"/>
                <a:gd name="connsiteY14" fmla="*/ 1677201 h 2876716"/>
                <a:gd name="connsiteX15" fmla="*/ 1970306 w 2883370"/>
                <a:gd name="connsiteY15" fmla="*/ 1677201 h 2876716"/>
                <a:gd name="connsiteX16" fmla="*/ 1970306 w 2883370"/>
                <a:gd name="connsiteY16" fmla="*/ 1150526 h 2876716"/>
                <a:gd name="connsiteX17" fmla="*/ 1874596 w 2883370"/>
                <a:gd name="connsiteY17" fmla="*/ 1150526 h 2876716"/>
                <a:gd name="connsiteX18" fmla="*/ 433330 w 2883370"/>
                <a:gd name="connsiteY18" fmla="*/ 958263 h 2876716"/>
                <a:gd name="connsiteX19" fmla="*/ 481410 w 2883370"/>
                <a:gd name="connsiteY19" fmla="*/ 1006682 h 2876716"/>
                <a:gd name="connsiteX20" fmla="*/ 433330 w 2883370"/>
                <a:gd name="connsiteY20" fmla="*/ 1055101 h 2876716"/>
                <a:gd name="connsiteX21" fmla="*/ 385250 w 2883370"/>
                <a:gd name="connsiteY21" fmla="*/ 1006682 h 2876716"/>
                <a:gd name="connsiteX22" fmla="*/ 433330 w 2883370"/>
                <a:gd name="connsiteY22" fmla="*/ 958263 h 2876716"/>
                <a:gd name="connsiteX23" fmla="*/ 2113871 w 2883370"/>
                <a:gd name="connsiteY23" fmla="*/ 958114 h 2876716"/>
                <a:gd name="connsiteX24" fmla="*/ 2066016 w 2883370"/>
                <a:gd name="connsiteY24" fmla="*/ 1007270 h 2876716"/>
                <a:gd name="connsiteX25" fmla="*/ 2066016 w 2883370"/>
                <a:gd name="connsiteY25" fmla="*/ 1055022 h 2876716"/>
                <a:gd name="connsiteX26" fmla="*/ 2113871 w 2883370"/>
                <a:gd name="connsiteY26" fmla="*/ 1055022 h 2876716"/>
                <a:gd name="connsiteX27" fmla="*/ 2163134 w 2883370"/>
                <a:gd name="connsiteY27" fmla="*/ 1007270 h 2876716"/>
                <a:gd name="connsiteX28" fmla="*/ 2113871 w 2883370"/>
                <a:gd name="connsiteY28" fmla="*/ 958114 h 2876716"/>
                <a:gd name="connsiteX29" fmla="*/ 1729623 w 2883370"/>
                <a:gd name="connsiteY29" fmla="*/ 958114 h 2876716"/>
                <a:gd name="connsiteX30" fmla="*/ 1681768 w 2883370"/>
                <a:gd name="connsiteY30" fmla="*/ 1007270 h 2876716"/>
                <a:gd name="connsiteX31" fmla="*/ 1729623 w 2883370"/>
                <a:gd name="connsiteY31" fmla="*/ 1055022 h 2876716"/>
                <a:gd name="connsiteX32" fmla="*/ 1778885 w 2883370"/>
                <a:gd name="connsiteY32" fmla="*/ 1055022 h 2876716"/>
                <a:gd name="connsiteX33" fmla="*/ 1778885 w 2883370"/>
                <a:gd name="connsiteY33" fmla="*/ 1007270 h 2876716"/>
                <a:gd name="connsiteX34" fmla="*/ 1729623 w 2883370"/>
                <a:gd name="connsiteY34" fmla="*/ 958114 h 2876716"/>
                <a:gd name="connsiteX35" fmla="*/ 2690770 w 2883370"/>
                <a:gd name="connsiteY35" fmla="*/ 910183 h 2876716"/>
                <a:gd name="connsiteX36" fmla="*/ 2834166 w 2883370"/>
                <a:gd name="connsiteY36" fmla="*/ 910183 h 2876716"/>
                <a:gd name="connsiteX37" fmla="*/ 2883370 w 2883370"/>
                <a:gd name="connsiteY37" fmla="*/ 957900 h 2876716"/>
                <a:gd name="connsiteX38" fmla="*/ 2834166 w 2883370"/>
                <a:gd name="connsiteY38" fmla="*/ 1007020 h 2876716"/>
                <a:gd name="connsiteX39" fmla="*/ 2690770 w 2883370"/>
                <a:gd name="connsiteY39" fmla="*/ 1007020 h 2876716"/>
                <a:gd name="connsiteX40" fmla="*/ 2642971 w 2883370"/>
                <a:gd name="connsiteY40" fmla="*/ 957900 h 2876716"/>
                <a:gd name="connsiteX41" fmla="*/ 2690770 w 2883370"/>
                <a:gd name="connsiteY41" fmla="*/ 910183 h 2876716"/>
                <a:gd name="connsiteX42" fmla="*/ 1008787 w 2883370"/>
                <a:gd name="connsiteY42" fmla="*/ 910183 h 2876716"/>
                <a:gd name="connsiteX43" fmla="*/ 1153997 w 2883370"/>
                <a:gd name="connsiteY43" fmla="*/ 910183 h 2876716"/>
                <a:gd name="connsiteX44" fmla="*/ 1201930 w 2883370"/>
                <a:gd name="connsiteY44" fmla="*/ 957900 h 2876716"/>
                <a:gd name="connsiteX45" fmla="*/ 1153997 w 2883370"/>
                <a:gd name="connsiteY45" fmla="*/ 1007020 h 2876716"/>
                <a:gd name="connsiteX46" fmla="*/ 1008787 w 2883370"/>
                <a:gd name="connsiteY46" fmla="*/ 1007020 h 2876716"/>
                <a:gd name="connsiteX47" fmla="*/ 960854 w 2883370"/>
                <a:gd name="connsiteY47" fmla="*/ 957900 h 2876716"/>
                <a:gd name="connsiteX48" fmla="*/ 1008787 w 2883370"/>
                <a:gd name="connsiteY48" fmla="*/ 910183 h 2876716"/>
                <a:gd name="connsiteX49" fmla="*/ 1922451 w 2883370"/>
                <a:gd name="connsiteY49" fmla="*/ 431438 h 2876716"/>
                <a:gd name="connsiteX50" fmla="*/ 1393229 w 2883370"/>
                <a:gd name="connsiteY50" fmla="*/ 970754 h 2876716"/>
                <a:gd name="connsiteX51" fmla="*/ 1531165 w 2883370"/>
                <a:gd name="connsiteY51" fmla="*/ 1349960 h 2876716"/>
                <a:gd name="connsiteX52" fmla="*/ 1629690 w 2883370"/>
                <a:gd name="connsiteY52" fmla="*/ 1434228 h 2876716"/>
                <a:gd name="connsiteX53" fmla="*/ 1778885 w 2883370"/>
                <a:gd name="connsiteY53" fmla="*/ 1576080 h 2876716"/>
                <a:gd name="connsiteX54" fmla="*/ 1778885 w 2883370"/>
                <a:gd name="connsiteY54" fmla="*/ 1150526 h 2876716"/>
                <a:gd name="connsiteX55" fmla="*/ 1729623 w 2883370"/>
                <a:gd name="connsiteY55" fmla="*/ 1150526 h 2876716"/>
                <a:gd name="connsiteX56" fmla="*/ 1586057 w 2883370"/>
                <a:gd name="connsiteY56" fmla="*/ 1007270 h 2876716"/>
                <a:gd name="connsiteX57" fmla="*/ 1729623 w 2883370"/>
                <a:gd name="connsiteY57" fmla="*/ 862610 h 2876716"/>
                <a:gd name="connsiteX58" fmla="*/ 1874596 w 2883370"/>
                <a:gd name="connsiteY58" fmla="*/ 1007270 h 2876716"/>
                <a:gd name="connsiteX59" fmla="*/ 1874596 w 2883370"/>
                <a:gd name="connsiteY59" fmla="*/ 1055022 h 2876716"/>
                <a:gd name="connsiteX60" fmla="*/ 1970306 w 2883370"/>
                <a:gd name="connsiteY60" fmla="*/ 1055022 h 2876716"/>
                <a:gd name="connsiteX61" fmla="*/ 1970306 w 2883370"/>
                <a:gd name="connsiteY61" fmla="*/ 1007270 h 2876716"/>
                <a:gd name="connsiteX62" fmla="*/ 2113871 w 2883370"/>
                <a:gd name="connsiteY62" fmla="*/ 862610 h 2876716"/>
                <a:gd name="connsiteX63" fmla="*/ 2258844 w 2883370"/>
                <a:gd name="connsiteY63" fmla="*/ 1007270 h 2876716"/>
                <a:gd name="connsiteX64" fmla="*/ 2113871 w 2883370"/>
                <a:gd name="connsiteY64" fmla="*/ 1150526 h 2876716"/>
                <a:gd name="connsiteX65" fmla="*/ 2066016 w 2883370"/>
                <a:gd name="connsiteY65" fmla="*/ 1150526 h 2876716"/>
                <a:gd name="connsiteX66" fmla="*/ 2066016 w 2883370"/>
                <a:gd name="connsiteY66" fmla="*/ 1576080 h 2876716"/>
                <a:gd name="connsiteX67" fmla="*/ 2215211 w 2883370"/>
                <a:gd name="connsiteY67" fmla="*/ 1434228 h 2876716"/>
                <a:gd name="connsiteX68" fmla="*/ 2313737 w 2883370"/>
                <a:gd name="connsiteY68" fmla="*/ 1349960 h 2876716"/>
                <a:gd name="connsiteX69" fmla="*/ 2450264 w 2883370"/>
                <a:gd name="connsiteY69" fmla="*/ 970754 h 2876716"/>
                <a:gd name="connsiteX70" fmla="*/ 1922451 w 2883370"/>
                <a:gd name="connsiteY70" fmla="*/ 431438 h 2876716"/>
                <a:gd name="connsiteX71" fmla="*/ 1922451 w 2883370"/>
                <a:gd name="connsiteY71" fmla="*/ 335934 h 2876716"/>
                <a:gd name="connsiteX72" fmla="*/ 2547382 w 2883370"/>
                <a:gd name="connsiteY72" fmla="*/ 969349 h 2876716"/>
                <a:gd name="connsiteX73" fmla="*/ 2384112 w 2883370"/>
                <a:gd name="connsiteY73" fmla="*/ 1414566 h 2876716"/>
                <a:gd name="connsiteX74" fmla="*/ 2274327 w 2883370"/>
                <a:gd name="connsiteY74" fmla="*/ 1510070 h 2876716"/>
                <a:gd name="connsiteX75" fmla="*/ 2119501 w 2883370"/>
                <a:gd name="connsiteY75" fmla="*/ 1688437 h 2876716"/>
                <a:gd name="connsiteX76" fmla="*/ 2210989 w 2883370"/>
                <a:gd name="connsiteY76" fmla="*/ 1821861 h 2876716"/>
                <a:gd name="connsiteX77" fmla="*/ 2210989 w 2883370"/>
                <a:gd name="connsiteY77" fmla="*/ 1917365 h 2876716"/>
                <a:gd name="connsiteX78" fmla="*/ 2113871 w 2883370"/>
                <a:gd name="connsiteY78" fmla="*/ 2052194 h 2876716"/>
                <a:gd name="connsiteX79" fmla="*/ 2113871 w 2883370"/>
                <a:gd name="connsiteY79" fmla="*/ 2062026 h 2876716"/>
                <a:gd name="connsiteX80" fmla="*/ 1922451 w 2883370"/>
                <a:gd name="connsiteY80" fmla="*/ 2253033 h 2876716"/>
                <a:gd name="connsiteX81" fmla="*/ 1729623 w 2883370"/>
                <a:gd name="connsiteY81" fmla="*/ 2062026 h 2876716"/>
                <a:gd name="connsiteX82" fmla="*/ 1729623 w 2883370"/>
                <a:gd name="connsiteY82" fmla="*/ 2052194 h 2876716"/>
                <a:gd name="connsiteX83" fmla="*/ 1633913 w 2883370"/>
                <a:gd name="connsiteY83" fmla="*/ 1917365 h 2876716"/>
                <a:gd name="connsiteX84" fmla="*/ 1633913 w 2883370"/>
                <a:gd name="connsiteY84" fmla="*/ 1821861 h 2876716"/>
                <a:gd name="connsiteX85" fmla="*/ 1725400 w 2883370"/>
                <a:gd name="connsiteY85" fmla="*/ 1688437 h 2876716"/>
                <a:gd name="connsiteX86" fmla="*/ 1570575 w 2883370"/>
                <a:gd name="connsiteY86" fmla="*/ 1510070 h 2876716"/>
                <a:gd name="connsiteX87" fmla="*/ 1460790 w 2883370"/>
                <a:gd name="connsiteY87" fmla="*/ 1414566 h 2876716"/>
                <a:gd name="connsiteX88" fmla="*/ 1297519 w 2883370"/>
                <a:gd name="connsiteY88" fmla="*/ 969349 h 2876716"/>
                <a:gd name="connsiteX89" fmla="*/ 1922451 w 2883370"/>
                <a:gd name="connsiteY89" fmla="*/ 335934 h 2876716"/>
                <a:gd name="connsiteX90" fmla="*/ 924298 w 2883370"/>
                <a:gd name="connsiteY90" fmla="*/ 283941 h 2876716"/>
                <a:gd name="connsiteX91" fmla="*/ 946630 w 2883370"/>
                <a:gd name="connsiteY91" fmla="*/ 295174 h 2876716"/>
                <a:gd name="connsiteX92" fmla="*/ 960697 w 2883370"/>
                <a:gd name="connsiteY92" fmla="*/ 341512 h 2876716"/>
                <a:gd name="connsiteX93" fmla="*/ 926935 w 2883370"/>
                <a:gd name="connsiteY93" fmla="*/ 376616 h 2876716"/>
                <a:gd name="connsiteX94" fmla="*/ 706079 w 2883370"/>
                <a:gd name="connsiteY94" fmla="*/ 497376 h 2876716"/>
                <a:gd name="connsiteX95" fmla="*/ 573846 w 2883370"/>
                <a:gd name="connsiteY95" fmla="*/ 713619 h 2876716"/>
                <a:gd name="connsiteX96" fmla="*/ 541491 w 2883370"/>
                <a:gd name="connsiteY96" fmla="*/ 831570 h 2876716"/>
                <a:gd name="connsiteX97" fmla="*/ 537271 w 2883370"/>
                <a:gd name="connsiteY97" fmla="*/ 852632 h 2876716"/>
                <a:gd name="connsiteX98" fmla="*/ 490849 w 2883370"/>
                <a:gd name="connsiteY98" fmla="*/ 890545 h 2876716"/>
                <a:gd name="connsiteX99" fmla="*/ 479595 w 2883370"/>
                <a:gd name="connsiteY99" fmla="*/ 889141 h 2876716"/>
                <a:gd name="connsiteX100" fmla="*/ 443020 w 2883370"/>
                <a:gd name="connsiteY100" fmla="*/ 831570 h 2876716"/>
                <a:gd name="connsiteX101" fmla="*/ 448647 w 2883370"/>
                <a:gd name="connsiteY101" fmla="*/ 810507 h 2876716"/>
                <a:gd name="connsiteX102" fmla="*/ 483815 w 2883370"/>
                <a:gd name="connsiteY102" fmla="*/ 679919 h 2876716"/>
                <a:gd name="connsiteX103" fmla="*/ 635742 w 2883370"/>
                <a:gd name="connsiteY103" fmla="*/ 432783 h 2876716"/>
                <a:gd name="connsiteX104" fmla="*/ 898801 w 2883370"/>
                <a:gd name="connsiteY104" fmla="*/ 285345 h 2876716"/>
                <a:gd name="connsiteX105" fmla="*/ 924298 w 2883370"/>
                <a:gd name="connsiteY105" fmla="*/ 283941 h 2876716"/>
                <a:gd name="connsiteX106" fmla="*/ 2580647 w 2883370"/>
                <a:gd name="connsiteY106" fmla="*/ 267004 h 2876716"/>
                <a:gd name="connsiteX107" fmla="*/ 2614376 w 2883370"/>
                <a:gd name="connsiteY107" fmla="*/ 302047 h 2876716"/>
                <a:gd name="connsiteX108" fmla="*/ 2601728 w 2883370"/>
                <a:gd name="connsiteY108" fmla="*/ 348303 h 2876716"/>
                <a:gd name="connsiteX109" fmla="*/ 2499135 w 2883370"/>
                <a:gd name="connsiteY109" fmla="*/ 449227 h 2876716"/>
                <a:gd name="connsiteX110" fmla="*/ 2465405 w 2883370"/>
                <a:gd name="connsiteY110" fmla="*/ 463244 h 2876716"/>
                <a:gd name="connsiteX111" fmla="*/ 2421839 w 2883370"/>
                <a:gd name="connsiteY111" fmla="*/ 433808 h 2876716"/>
                <a:gd name="connsiteX112" fmla="*/ 2431676 w 2883370"/>
                <a:gd name="connsiteY112" fmla="*/ 381945 h 2876716"/>
                <a:gd name="connsiteX113" fmla="*/ 2532864 w 2883370"/>
                <a:gd name="connsiteY113" fmla="*/ 281021 h 2876716"/>
                <a:gd name="connsiteX114" fmla="*/ 2580647 w 2883370"/>
                <a:gd name="connsiteY114" fmla="*/ 267004 h 2876716"/>
                <a:gd name="connsiteX115" fmla="*/ 1263606 w 2883370"/>
                <a:gd name="connsiteY115" fmla="*/ 267004 h 2876716"/>
                <a:gd name="connsiteX116" fmla="*/ 1310019 w 2883370"/>
                <a:gd name="connsiteY116" fmla="*/ 281021 h 2876716"/>
                <a:gd name="connsiteX117" fmla="*/ 1412690 w 2883370"/>
                <a:gd name="connsiteY117" fmla="*/ 381945 h 2876716"/>
                <a:gd name="connsiteX118" fmla="*/ 1426754 w 2883370"/>
                <a:gd name="connsiteY118" fmla="*/ 415586 h 2876716"/>
                <a:gd name="connsiteX119" fmla="*/ 1412690 w 2883370"/>
                <a:gd name="connsiteY119" fmla="*/ 449227 h 2876716"/>
                <a:gd name="connsiteX120" fmla="*/ 1378935 w 2883370"/>
                <a:gd name="connsiteY120" fmla="*/ 463244 h 2876716"/>
                <a:gd name="connsiteX121" fmla="*/ 1345180 w 2883370"/>
                <a:gd name="connsiteY121" fmla="*/ 449227 h 2876716"/>
                <a:gd name="connsiteX122" fmla="*/ 1242509 w 2883370"/>
                <a:gd name="connsiteY122" fmla="*/ 348303 h 2876716"/>
                <a:gd name="connsiteX123" fmla="*/ 1229851 w 2883370"/>
                <a:gd name="connsiteY123" fmla="*/ 302047 h 2876716"/>
                <a:gd name="connsiteX124" fmla="*/ 1263606 w 2883370"/>
                <a:gd name="connsiteY124" fmla="*/ 267004 h 2876716"/>
                <a:gd name="connsiteX125" fmla="*/ 1442115 w 2883370"/>
                <a:gd name="connsiteY125" fmla="*/ 1558 h 2876716"/>
                <a:gd name="connsiteX126" fmla="*/ 1689827 w 2883370"/>
                <a:gd name="connsiteY126" fmla="*/ 15603 h 2876716"/>
                <a:gd name="connsiteX127" fmla="*/ 1727829 w 2883370"/>
                <a:gd name="connsiteY127" fmla="*/ 70382 h 2876716"/>
                <a:gd name="connsiteX128" fmla="*/ 1672938 w 2883370"/>
                <a:gd name="connsiteY128" fmla="*/ 109710 h 2876716"/>
                <a:gd name="connsiteX129" fmla="*/ 1447744 w 2883370"/>
                <a:gd name="connsiteY129" fmla="*/ 97069 h 2876716"/>
                <a:gd name="connsiteX130" fmla="*/ 997358 w 2883370"/>
                <a:gd name="connsiteY130" fmla="*/ 161679 h 2876716"/>
                <a:gd name="connsiteX131" fmla="*/ 566675 w 2883370"/>
                <a:gd name="connsiteY131" fmla="*/ 366746 h 2876716"/>
                <a:gd name="connsiteX132" fmla="*/ 393558 w 2883370"/>
                <a:gd name="connsiteY132" fmla="*/ 647661 h 2876716"/>
                <a:gd name="connsiteX133" fmla="*/ 354149 w 2883370"/>
                <a:gd name="connsiteY133" fmla="*/ 788118 h 2876716"/>
                <a:gd name="connsiteX134" fmla="*/ 349927 w 2883370"/>
                <a:gd name="connsiteY134" fmla="*/ 809187 h 2876716"/>
                <a:gd name="connsiteX135" fmla="*/ 302073 w 2883370"/>
                <a:gd name="connsiteY135" fmla="*/ 935598 h 2876716"/>
                <a:gd name="connsiteX136" fmla="*/ 276739 w 2883370"/>
                <a:gd name="connsiteY136" fmla="*/ 995995 h 2876716"/>
                <a:gd name="connsiteX137" fmla="*/ 269702 w 2883370"/>
                <a:gd name="connsiteY137" fmla="*/ 1029704 h 2876716"/>
                <a:gd name="connsiteX138" fmla="*/ 309110 w 2883370"/>
                <a:gd name="connsiteY138" fmla="*/ 1078864 h 2876716"/>
                <a:gd name="connsiteX139" fmla="*/ 379483 w 2883370"/>
                <a:gd name="connsiteY139" fmla="*/ 1199658 h 2876716"/>
                <a:gd name="connsiteX140" fmla="*/ 361186 w 2883370"/>
                <a:gd name="connsiteY140" fmla="*/ 1264268 h 2876716"/>
                <a:gd name="connsiteX141" fmla="*/ 140216 w 2883370"/>
                <a:gd name="connsiteY141" fmla="*/ 1621029 h 2876716"/>
                <a:gd name="connsiteX142" fmla="*/ 96584 w 2883370"/>
                <a:gd name="connsiteY142" fmla="*/ 1689853 h 2876716"/>
                <a:gd name="connsiteX143" fmla="*/ 124733 w 2883370"/>
                <a:gd name="connsiteY143" fmla="*/ 1713731 h 2876716"/>
                <a:gd name="connsiteX144" fmla="*/ 164142 w 2883370"/>
                <a:gd name="connsiteY144" fmla="*/ 1736204 h 2876716"/>
                <a:gd name="connsiteX145" fmla="*/ 273924 w 2883370"/>
                <a:gd name="connsiteY145" fmla="*/ 1844356 h 2876716"/>
                <a:gd name="connsiteX146" fmla="*/ 259849 w 2883370"/>
                <a:gd name="connsiteY146" fmla="*/ 1951103 h 2876716"/>
                <a:gd name="connsiteX147" fmla="*/ 235923 w 2883370"/>
                <a:gd name="connsiteY147" fmla="*/ 1997454 h 2876716"/>
                <a:gd name="connsiteX148" fmla="*/ 228885 w 2883370"/>
                <a:gd name="connsiteY148" fmla="*/ 2010095 h 2876716"/>
                <a:gd name="connsiteX149" fmla="*/ 287999 w 2883370"/>
                <a:gd name="connsiteY149" fmla="*/ 2055042 h 2876716"/>
                <a:gd name="connsiteX150" fmla="*/ 306296 w 2883370"/>
                <a:gd name="connsiteY150" fmla="*/ 2087347 h 2876716"/>
                <a:gd name="connsiteX151" fmla="*/ 296443 w 2883370"/>
                <a:gd name="connsiteY151" fmla="*/ 2123866 h 2876716"/>
                <a:gd name="connsiteX152" fmla="*/ 278146 w 2883370"/>
                <a:gd name="connsiteY152" fmla="*/ 2153362 h 2876716"/>
                <a:gd name="connsiteX153" fmla="*/ 287999 w 2883370"/>
                <a:gd name="connsiteY153" fmla="*/ 2158980 h 2876716"/>
                <a:gd name="connsiteX154" fmla="*/ 376668 w 2883370"/>
                <a:gd name="connsiteY154" fmla="*/ 2257300 h 2876716"/>
                <a:gd name="connsiteX155" fmla="*/ 372446 w 2883370"/>
                <a:gd name="connsiteY155" fmla="*/ 2358429 h 2876716"/>
                <a:gd name="connsiteX156" fmla="*/ 366816 w 2883370"/>
                <a:gd name="connsiteY156" fmla="*/ 2389330 h 2876716"/>
                <a:gd name="connsiteX157" fmla="*/ 378076 w 2883370"/>
                <a:gd name="connsiteY157" fmla="*/ 2475009 h 2876716"/>
                <a:gd name="connsiteX158" fmla="*/ 476598 w 2883370"/>
                <a:gd name="connsiteY158" fmla="*/ 2538214 h 2876716"/>
                <a:gd name="connsiteX159" fmla="*/ 890391 w 2883370"/>
                <a:gd name="connsiteY159" fmla="*/ 2413207 h 2876716"/>
                <a:gd name="connsiteX160" fmla="*/ 1021284 w 2883370"/>
                <a:gd name="connsiteY160" fmla="*/ 2368261 h 2876716"/>
                <a:gd name="connsiteX161" fmla="*/ 1093065 w 2883370"/>
                <a:gd name="connsiteY161" fmla="*/ 2344383 h 2876716"/>
                <a:gd name="connsiteX162" fmla="*/ 1332333 w 2883370"/>
                <a:gd name="connsiteY162" fmla="*/ 2160385 h 2876716"/>
                <a:gd name="connsiteX163" fmla="*/ 1378779 w 2883370"/>
                <a:gd name="connsiteY163" fmla="*/ 2111225 h 2876716"/>
                <a:gd name="connsiteX164" fmla="*/ 1413965 w 2883370"/>
                <a:gd name="connsiteY164" fmla="*/ 2123866 h 2876716"/>
                <a:gd name="connsiteX165" fmla="*/ 1428040 w 2883370"/>
                <a:gd name="connsiteY165" fmla="*/ 2157575 h 2876716"/>
                <a:gd name="connsiteX166" fmla="*/ 1122621 w 2883370"/>
                <a:gd name="connsiteY166" fmla="*/ 2435681 h 2876716"/>
                <a:gd name="connsiteX167" fmla="*/ 1053656 w 2883370"/>
                <a:gd name="connsiteY167" fmla="*/ 2459558 h 2876716"/>
                <a:gd name="connsiteX168" fmla="*/ 1010025 w 2883370"/>
                <a:gd name="connsiteY168" fmla="*/ 2475009 h 2876716"/>
                <a:gd name="connsiteX169" fmla="*/ 1178920 w 2883370"/>
                <a:gd name="connsiteY169" fmla="*/ 2781205 h 2876716"/>
                <a:gd name="connsiteX170" fmla="*/ 2268293 w 2883370"/>
                <a:gd name="connsiteY170" fmla="*/ 2776992 h 2876716"/>
                <a:gd name="connsiteX171" fmla="*/ 2265478 w 2883370"/>
                <a:gd name="connsiteY171" fmla="*/ 2772778 h 2876716"/>
                <a:gd name="connsiteX172" fmla="*/ 2227476 w 2883370"/>
                <a:gd name="connsiteY172" fmla="*/ 2709572 h 2876716"/>
                <a:gd name="connsiteX173" fmla="*/ 2168363 w 2883370"/>
                <a:gd name="connsiteY173" fmla="*/ 2559283 h 2876716"/>
                <a:gd name="connsiteX174" fmla="*/ 2109250 w 2883370"/>
                <a:gd name="connsiteY174" fmla="*/ 2262918 h 2876716"/>
                <a:gd name="connsiteX175" fmla="*/ 2126139 w 2883370"/>
                <a:gd name="connsiteY175" fmla="*/ 2217972 h 2876716"/>
                <a:gd name="connsiteX176" fmla="*/ 2175400 w 2883370"/>
                <a:gd name="connsiteY176" fmla="*/ 2210949 h 2876716"/>
                <a:gd name="connsiteX177" fmla="*/ 2203549 w 2883370"/>
                <a:gd name="connsiteY177" fmla="*/ 2250277 h 2876716"/>
                <a:gd name="connsiteX178" fmla="*/ 2259848 w 2883370"/>
                <a:gd name="connsiteY178" fmla="*/ 2531191 h 2876716"/>
                <a:gd name="connsiteX179" fmla="*/ 2314739 w 2883370"/>
                <a:gd name="connsiteY179" fmla="*/ 2667435 h 2876716"/>
                <a:gd name="connsiteX180" fmla="*/ 2345703 w 2883370"/>
                <a:gd name="connsiteY180" fmla="*/ 2719404 h 2876716"/>
                <a:gd name="connsiteX181" fmla="*/ 2394964 w 2883370"/>
                <a:gd name="connsiteY181" fmla="*/ 2810701 h 2876716"/>
                <a:gd name="connsiteX182" fmla="*/ 2387926 w 2883370"/>
                <a:gd name="connsiteY182" fmla="*/ 2852838 h 2876716"/>
                <a:gd name="connsiteX183" fmla="*/ 2348518 w 2883370"/>
                <a:gd name="connsiteY183" fmla="*/ 2872502 h 2876716"/>
                <a:gd name="connsiteX184" fmla="*/ 1142326 w 2883370"/>
                <a:gd name="connsiteY184" fmla="*/ 2876716 h 2876716"/>
                <a:gd name="connsiteX185" fmla="*/ 1095880 w 2883370"/>
                <a:gd name="connsiteY185" fmla="*/ 2840197 h 2876716"/>
                <a:gd name="connsiteX186" fmla="*/ 901650 w 2883370"/>
                <a:gd name="connsiteY186" fmla="*/ 2511527 h 2876716"/>
                <a:gd name="connsiteX187" fmla="*/ 496302 w 2883370"/>
                <a:gd name="connsiteY187" fmla="*/ 2632321 h 2876716"/>
                <a:gd name="connsiteX188" fmla="*/ 456894 w 2883370"/>
                <a:gd name="connsiteY188" fmla="*/ 2636534 h 2876716"/>
                <a:gd name="connsiteX189" fmla="*/ 287999 w 2883370"/>
                <a:gd name="connsiteY189" fmla="*/ 2505909 h 2876716"/>
                <a:gd name="connsiteX190" fmla="*/ 271109 w 2883370"/>
                <a:gd name="connsiteY190" fmla="*/ 2376689 h 2876716"/>
                <a:gd name="connsiteX191" fmla="*/ 278146 w 2883370"/>
                <a:gd name="connsiteY191" fmla="*/ 2338765 h 2876716"/>
                <a:gd name="connsiteX192" fmla="*/ 283776 w 2883370"/>
                <a:gd name="connsiteY192" fmla="*/ 2281178 h 2876716"/>
                <a:gd name="connsiteX193" fmla="*/ 240145 w 2883370"/>
                <a:gd name="connsiteY193" fmla="*/ 2241850 h 2876716"/>
                <a:gd name="connsiteX194" fmla="*/ 206366 w 2883370"/>
                <a:gd name="connsiteY194" fmla="*/ 2222186 h 2876716"/>
                <a:gd name="connsiteX195" fmla="*/ 178217 w 2883370"/>
                <a:gd name="connsiteY195" fmla="*/ 2174430 h 2876716"/>
                <a:gd name="connsiteX196" fmla="*/ 193699 w 2883370"/>
                <a:gd name="connsiteY196" fmla="*/ 2105606 h 2876716"/>
                <a:gd name="connsiteX197" fmla="*/ 150068 w 2883370"/>
                <a:gd name="connsiteY197" fmla="*/ 2069087 h 2876716"/>
                <a:gd name="connsiteX198" fmla="*/ 151475 w 2883370"/>
                <a:gd name="connsiteY198" fmla="*/ 1951103 h 2876716"/>
                <a:gd name="connsiteX199" fmla="*/ 172587 w 2883370"/>
                <a:gd name="connsiteY199" fmla="*/ 1910371 h 2876716"/>
                <a:gd name="connsiteX200" fmla="*/ 178217 w 2883370"/>
                <a:gd name="connsiteY200" fmla="*/ 1862615 h 2876716"/>
                <a:gd name="connsiteX201" fmla="*/ 120511 w 2883370"/>
                <a:gd name="connsiteY201" fmla="*/ 1821883 h 2876716"/>
                <a:gd name="connsiteX202" fmla="*/ 71250 w 2883370"/>
                <a:gd name="connsiteY202" fmla="*/ 1792387 h 2876716"/>
                <a:gd name="connsiteX203" fmla="*/ 877 w 2883370"/>
                <a:gd name="connsiteY203" fmla="*/ 1702494 h 2876716"/>
                <a:gd name="connsiteX204" fmla="*/ 64213 w 2883370"/>
                <a:gd name="connsiteY204" fmla="*/ 1562037 h 2876716"/>
                <a:gd name="connsiteX205" fmla="*/ 275331 w 2883370"/>
                <a:gd name="connsiteY205" fmla="*/ 1220726 h 2876716"/>
                <a:gd name="connsiteX206" fmla="*/ 283776 w 2883370"/>
                <a:gd name="connsiteY206" fmla="*/ 1199658 h 2876716"/>
                <a:gd name="connsiteX207" fmla="*/ 244367 w 2883370"/>
                <a:gd name="connsiteY207" fmla="*/ 1150498 h 2876716"/>
                <a:gd name="connsiteX208" fmla="*/ 173995 w 2883370"/>
                <a:gd name="connsiteY208" fmla="*/ 1042346 h 2876716"/>
                <a:gd name="connsiteX209" fmla="*/ 186662 w 2883370"/>
                <a:gd name="connsiteY209" fmla="*/ 962285 h 2876716"/>
                <a:gd name="connsiteX210" fmla="*/ 214811 w 2883370"/>
                <a:gd name="connsiteY210" fmla="*/ 896270 h 2876716"/>
                <a:gd name="connsiteX211" fmla="*/ 255627 w 2883370"/>
                <a:gd name="connsiteY211" fmla="*/ 786713 h 2876716"/>
                <a:gd name="connsiteX212" fmla="*/ 261257 w 2883370"/>
                <a:gd name="connsiteY212" fmla="*/ 767049 h 2876716"/>
                <a:gd name="connsiteX213" fmla="*/ 303481 w 2883370"/>
                <a:gd name="connsiteY213" fmla="*/ 613951 h 2876716"/>
                <a:gd name="connsiteX214" fmla="*/ 496302 w 2883370"/>
                <a:gd name="connsiteY214" fmla="*/ 300731 h 2876716"/>
                <a:gd name="connsiteX215" fmla="*/ 977653 w 2883370"/>
                <a:gd name="connsiteY215" fmla="*/ 67573 h 2876716"/>
                <a:gd name="connsiteX216" fmla="*/ 1442115 w 2883370"/>
                <a:gd name="connsiteY216" fmla="*/ 1558 h 2876716"/>
                <a:gd name="connsiteX217" fmla="*/ 1922112 w 2883370"/>
                <a:gd name="connsiteY217" fmla="*/ 53 h 2876716"/>
                <a:gd name="connsiteX218" fmla="*/ 1969853 w 2883370"/>
                <a:gd name="connsiteY218" fmla="*/ 47862 h 2876716"/>
                <a:gd name="connsiteX219" fmla="*/ 1969853 w 2883370"/>
                <a:gd name="connsiteY219" fmla="*/ 191289 h 2876716"/>
                <a:gd name="connsiteX220" fmla="*/ 1922112 w 2883370"/>
                <a:gd name="connsiteY220" fmla="*/ 239098 h 2876716"/>
                <a:gd name="connsiteX221" fmla="*/ 1874370 w 2883370"/>
                <a:gd name="connsiteY221" fmla="*/ 191289 h 2876716"/>
                <a:gd name="connsiteX222" fmla="*/ 1874370 w 2883370"/>
                <a:gd name="connsiteY222" fmla="*/ 47862 h 2876716"/>
                <a:gd name="connsiteX223" fmla="*/ 1922112 w 2883370"/>
                <a:gd name="connsiteY223" fmla="*/ 53 h 287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2883370" h="2876716">
                  <a:moveTo>
                    <a:pt x="1826740" y="2062026"/>
                  </a:moveTo>
                  <a:cubicBezTo>
                    <a:pt x="1826740" y="2113991"/>
                    <a:pt x="1868966" y="2157529"/>
                    <a:pt x="1922451" y="2157529"/>
                  </a:cubicBezTo>
                  <a:cubicBezTo>
                    <a:pt x="1975936" y="2157529"/>
                    <a:pt x="2018161" y="2113991"/>
                    <a:pt x="2018161" y="2062026"/>
                  </a:cubicBezTo>
                  <a:cubicBezTo>
                    <a:pt x="2018161" y="2062026"/>
                    <a:pt x="2018161" y="2062026"/>
                    <a:pt x="1826740" y="2062026"/>
                  </a:cubicBezTo>
                  <a:close/>
                  <a:moveTo>
                    <a:pt x="1778885" y="1774110"/>
                  </a:moveTo>
                  <a:cubicBezTo>
                    <a:pt x="1752143" y="1774110"/>
                    <a:pt x="1729623" y="1795177"/>
                    <a:pt x="1729623" y="1821861"/>
                  </a:cubicBezTo>
                  <a:cubicBezTo>
                    <a:pt x="1729623" y="1821861"/>
                    <a:pt x="1729623" y="1821861"/>
                    <a:pt x="1729623" y="1917365"/>
                  </a:cubicBezTo>
                  <a:cubicBezTo>
                    <a:pt x="1729623" y="1944050"/>
                    <a:pt x="1752143" y="1965117"/>
                    <a:pt x="1778885" y="1965117"/>
                  </a:cubicBezTo>
                  <a:cubicBezTo>
                    <a:pt x="1778885" y="1965117"/>
                    <a:pt x="1778885" y="1965117"/>
                    <a:pt x="2066016" y="1965117"/>
                  </a:cubicBezTo>
                  <a:cubicBezTo>
                    <a:pt x="2092759" y="1965117"/>
                    <a:pt x="2113871" y="1944050"/>
                    <a:pt x="2113871" y="1917365"/>
                  </a:cubicBezTo>
                  <a:lnTo>
                    <a:pt x="2113871" y="1821861"/>
                  </a:lnTo>
                  <a:cubicBezTo>
                    <a:pt x="2113871" y="1795177"/>
                    <a:pt x="2092759" y="1774110"/>
                    <a:pt x="2066016" y="1774110"/>
                  </a:cubicBezTo>
                  <a:cubicBezTo>
                    <a:pt x="2066016" y="1774110"/>
                    <a:pt x="2066016" y="1774110"/>
                    <a:pt x="1778885" y="1774110"/>
                  </a:cubicBezTo>
                  <a:close/>
                  <a:moveTo>
                    <a:pt x="1874596" y="1150526"/>
                  </a:moveTo>
                  <a:cubicBezTo>
                    <a:pt x="1874596" y="1150526"/>
                    <a:pt x="1874596" y="1150526"/>
                    <a:pt x="1874596" y="1677201"/>
                  </a:cubicBezTo>
                  <a:cubicBezTo>
                    <a:pt x="1874596" y="1677201"/>
                    <a:pt x="1874596" y="1677201"/>
                    <a:pt x="1970306" y="1677201"/>
                  </a:cubicBezTo>
                  <a:lnTo>
                    <a:pt x="1970306" y="1150526"/>
                  </a:lnTo>
                  <a:cubicBezTo>
                    <a:pt x="1970306" y="1150526"/>
                    <a:pt x="1970306" y="1150526"/>
                    <a:pt x="1874596" y="1150526"/>
                  </a:cubicBezTo>
                  <a:close/>
                  <a:moveTo>
                    <a:pt x="433330" y="958263"/>
                  </a:moveTo>
                  <a:cubicBezTo>
                    <a:pt x="459884" y="958263"/>
                    <a:pt x="481410" y="979941"/>
                    <a:pt x="481410" y="1006682"/>
                  </a:cubicBezTo>
                  <a:cubicBezTo>
                    <a:pt x="481410" y="1033423"/>
                    <a:pt x="459884" y="1055101"/>
                    <a:pt x="433330" y="1055101"/>
                  </a:cubicBezTo>
                  <a:cubicBezTo>
                    <a:pt x="406776" y="1055101"/>
                    <a:pt x="385250" y="1033423"/>
                    <a:pt x="385250" y="1006682"/>
                  </a:cubicBezTo>
                  <a:cubicBezTo>
                    <a:pt x="385250" y="979941"/>
                    <a:pt x="406776" y="958263"/>
                    <a:pt x="433330" y="958263"/>
                  </a:cubicBezTo>
                  <a:close/>
                  <a:moveTo>
                    <a:pt x="2113871" y="958114"/>
                  </a:moveTo>
                  <a:cubicBezTo>
                    <a:pt x="2088536" y="958114"/>
                    <a:pt x="2066016" y="980585"/>
                    <a:pt x="2066016" y="1007270"/>
                  </a:cubicBezTo>
                  <a:cubicBezTo>
                    <a:pt x="2066016" y="1007270"/>
                    <a:pt x="2066016" y="1007270"/>
                    <a:pt x="2066016" y="1055022"/>
                  </a:cubicBezTo>
                  <a:lnTo>
                    <a:pt x="2113871" y="1055022"/>
                  </a:lnTo>
                  <a:cubicBezTo>
                    <a:pt x="2140614" y="1055022"/>
                    <a:pt x="2163134" y="1032550"/>
                    <a:pt x="2163134" y="1007270"/>
                  </a:cubicBezTo>
                  <a:cubicBezTo>
                    <a:pt x="2163134" y="980585"/>
                    <a:pt x="2140614" y="958114"/>
                    <a:pt x="2113871" y="958114"/>
                  </a:cubicBezTo>
                  <a:close/>
                  <a:moveTo>
                    <a:pt x="1729623" y="958114"/>
                  </a:moveTo>
                  <a:cubicBezTo>
                    <a:pt x="1704288" y="958114"/>
                    <a:pt x="1681768" y="980585"/>
                    <a:pt x="1681768" y="1007270"/>
                  </a:cubicBezTo>
                  <a:cubicBezTo>
                    <a:pt x="1681768" y="1032550"/>
                    <a:pt x="1704288" y="1055022"/>
                    <a:pt x="1729623" y="1055022"/>
                  </a:cubicBezTo>
                  <a:cubicBezTo>
                    <a:pt x="1729623" y="1055022"/>
                    <a:pt x="1729623" y="1055022"/>
                    <a:pt x="1778885" y="1055022"/>
                  </a:cubicBezTo>
                  <a:lnTo>
                    <a:pt x="1778885" y="1007270"/>
                  </a:lnTo>
                  <a:cubicBezTo>
                    <a:pt x="1778885" y="980585"/>
                    <a:pt x="1756365" y="958114"/>
                    <a:pt x="1729623" y="958114"/>
                  </a:cubicBezTo>
                  <a:close/>
                  <a:moveTo>
                    <a:pt x="2690770" y="910183"/>
                  </a:moveTo>
                  <a:cubicBezTo>
                    <a:pt x="2690770" y="910183"/>
                    <a:pt x="2690770" y="910183"/>
                    <a:pt x="2834166" y="910183"/>
                  </a:cubicBezTo>
                  <a:cubicBezTo>
                    <a:pt x="2860877" y="910183"/>
                    <a:pt x="2883370" y="932638"/>
                    <a:pt x="2883370" y="957900"/>
                  </a:cubicBezTo>
                  <a:cubicBezTo>
                    <a:pt x="2883370" y="984565"/>
                    <a:pt x="2860877" y="1007020"/>
                    <a:pt x="2834166" y="1007020"/>
                  </a:cubicBezTo>
                  <a:cubicBezTo>
                    <a:pt x="2834166" y="1007020"/>
                    <a:pt x="2834166" y="1007020"/>
                    <a:pt x="2690770" y="1007020"/>
                  </a:cubicBezTo>
                  <a:cubicBezTo>
                    <a:pt x="2664059" y="1007020"/>
                    <a:pt x="2642971" y="984565"/>
                    <a:pt x="2642971" y="957900"/>
                  </a:cubicBezTo>
                  <a:cubicBezTo>
                    <a:pt x="2642971" y="932638"/>
                    <a:pt x="2664059" y="910183"/>
                    <a:pt x="2690770" y="910183"/>
                  </a:cubicBezTo>
                  <a:close/>
                  <a:moveTo>
                    <a:pt x="1008787" y="910183"/>
                  </a:moveTo>
                  <a:lnTo>
                    <a:pt x="1153997" y="910183"/>
                  </a:lnTo>
                  <a:cubicBezTo>
                    <a:pt x="1180783" y="910183"/>
                    <a:pt x="1201930" y="932638"/>
                    <a:pt x="1201930" y="957900"/>
                  </a:cubicBezTo>
                  <a:cubicBezTo>
                    <a:pt x="1201930" y="984565"/>
                    <a:pt x="1180783" y="1007020"/>
                    <a:pt x="1153997" y="1007020"/>
                  </a:cubicBezTo>
                  <a:cubicBezTo>
                    <a:pt x="1153997" y="1007020"/>
                    <a:pt x="1153997" y="1007020"/>
                    <a:pt x="1008787" y="1007020"/>
                  </a:cubicBezTo>
                  <a:cubicBezTo>
                    <a:pt x="983411" y="1007020"/>
                    <a:pt x="960854" y="984565"/>
                    <a:pt x="960854" y="957900"/>
                  </a:cubicBezTo>
                  <a:cubicBezTo>
                    <a:pt x="960854" y="932638"/>
                    <a:pt x="983411" y="910183"/>
                    <a:pt x="1008787" y="910183"/>
                  </a:cubicBezTo>
                  <a:close/>
                  <a:moveTo>
                    <a:pt x="1922451" y="431438"/>
                  </a:moveTo>
                  <a:cubicBezTo>
                    <a:pt x="1640950" y="431438"/>
                    <a:pt x="1398859" y="678624"/>
                    <a:pt x="1393229" y="970754"/>
                  </a:cubicBezTo>
                  <a:cubicBezTo>
                    <a:pt x="1390414" y="1109796"/>
                    <a:pt x="1439677" y="1244625"/>
                    <a:pt x="1531165" y="1349960"/>
                  </a:cubicBezTo>
                  <a:cubicBezTo>
                    <a:pt x="1562130" y="1380858"/>
                    <a:pt x="1594502" y="1408948"/>
                    <a:pt x="1629690" y="1434228"/>
                  </a:cubicBezTo>
                  <a:cubicBezTo>
                    <a:pt x="1685990" y="1473553"/>
                    <a:pt x="1736660" y="1521305"/>
                    <a:pt x="1778885" y="1576080"/>
                  </a:cubicBezTo>
                  <a:cubicBezTo>
                    <a:pt x="1778885" y="1576080"/>
                    <a:pt x="1778885" y="1576080"/>
                    <a:pt x="1778885" y="1150526"/>
                  </a:cubicBezTo>
                  <a:cubicBezTo>
                    <a:pt x="1778885" y="1150526"/>
                    <a:pt x="1778885" y="1150526"/>
                    <a:pt x="1729623" y="1150526"/>
                  </a:cubicBezTo>
                  <a:cubicBezTo>
                    <a:pt x="1650803" y="1150526"/>
                    <a:pt x="1586057" y="1085920"/>
                    <a:pt x="1586057" y="1007270"/>
                  </a:cubicBezTo>
                  <a:cubicBezTo>
                    <a:pt x="1586057" y="927215"/>
                    <a:pt x="1650803" y="862610"/>
                    <a:pt x="1729623" y="862610"/>
                  </a:cubicBezTo>
                  <a:cubicBezTo>
                    <a:pt x="1809850" y="862610"/>
                    <a:pt x="1874596" y="927215"/>
                    <a:pt x="1874596" y="1007270"/>
                  </a:cubicBezTo>
                  <a:cubicBezTo>
                    <a:pt x="1874596" y="1007270"/>
                    <a:pt x="1874596" y="1007270"/>
                    <a:pt x="1874596" y="1055022"/>
                  </a:cubicBezTo>
                  <a:cubicBezTo>
                    <a:pt x="1874596" y="1055022"/>
                    <a:pt x="1874596" y="1055022"/>
                    <a:pt x="1970306" y="1055022"/>
                  </a:cubicBezTo>
                  <a:cubicBezTo>
                    <a:pt x="1970306" y="1055022"/>
                    <a:pt x="1970306" y="1055022"/>
                    <a:pt x="1970306" y="1007270"/>
                  </a:cubicBezTo>
                  <a:cubicBezTo>
                    <a:pt x="1970306" y="927215"/>
                    <a:pt x="2035051" y="862610"/>
                    <a:pt x="2113871" y="862610"/>
                  </a:cubicBezTo>
                  <a:cubicBezTo>
                    <a:pt x="2194099" y="862610"/>
                    <a:pt x="2258844" y="927215"/>
                    <a:pt x="2258844" y="1007270"/>
                  </a:cubicBezTo>
                  <a:cubicBezTo>
                    <a:pt x="2258844" y="1085920"/>
                    <a:pt x="2194099" y="1150526"/>
                    <a:pt x="2113871" y="1150526"/>
                  </a:cubicBezTo>
                  <a:cubicBezTo>
                    <a:pt x="2113871" y="1150526"/>
                    <a:pt x="2113871" y="1150526"/>
                    <a:pt x="2066016" y="1150526"/>
                  </a:cubicBezTo>
                  <a:cubicBezTo>
                    <a:pt x="2066016" y="1150526"/>
                    <a:pt x="2066016" y="1150526"/>
                    <a:pt x="2066016" y="1576080"/>
                  </a:cubicBezTo>
                  <a:cubicBezTo>
                    <a:pt x="2108241" y="1521305"/>
                    <a:pt x="2158911" y="1473553"/>
                    <a:pt x="2215211" y="1434228"/>
                  </a:cubicBezTo>
                  <a:cubicBezTo>
                    <a:pt x="2250399" y="1408948"/>
                    <a:pt x="2282772" y="1380858"/>
                    <a:pt x="2313737" y="1349960"/>
                  </a:cubicBezTo>
                  <a:cubicBezTo>
                    <a:pt x="2405224" y="1244625"/>
                    <a:pt x="2454487" y="1109796"/>
                    <a:pt x="2450264" y="970754"/>
                  </a:cubicBezTo>
                  <a:cubicBezTo>
                    <a:pt x="2446042" y="678624"/>
                    <a:pt x="2203951" y="431438"/>
                    <a:pt x="1922451" y="431438"/>
                  </a:cubicBezTo>
                  <a:close/>
                  <a:moveTo>
                    <a:pt x="1922451" y="335934"/>
                  </a:moveTo>
                  <a:cubicBezTo>
                    <a:pt x="2268697" y="342956"/>
                    <a:pt x="2545975" y="623850"/>
                    <a:pt x="2547382" y="969349"/>
                  </a:cubicBezTo>
                  <a:cubicBezTo>
                    <a:pt x="2550197" y="1132268"/>
                    <a:pt x="2492490" y="1290972"/>
                    <a:pt x="2384112" y="1414566"/>
                  </a:cubicBezTo>
                  <a:cubicBezTo>
                    <a:pt x="2350332" y="1449677"/>
                    <a:pt x="2313737" y="1481980"/>
                    <a:pt x="2274327" y="1510070"/>
                  </a:cubicBezTo>
                  <a:cubicBezTo>
                    <a:pt x="2203951" y="1564844"/>
                    <a:pt x="2136391" y="1616809"/>
                    <a:pt x="2119501" y="1688437"/>
                  </a:cubicBezTo>
                  <a:cubicBezTo>
                    <a:pt x="2174394" y="1709504"/>
                    <a:pt x="2210989" y="1762874"/>
                    <a:pt x="2210989" y="1821861"/>
                  </a:cubicBezTo>
                  <a:cubicBezTo>
                    <a:pt x="2210989" y="1821861"/>
                    <a:pt x="2210989" y="1821861"/>
                    <a:pt x="2210989" y="1917365"/>
                  </a:cubicBezTo>
                  <a:cubicBezTo>
                    <a:pt x="2210989" y="1977757"/>
                    <a:pt x="2171579" y="2032532"/>
                    <a:pt x="2113871" y="2052194"/>
                  </a:cubicBezTo>
                  <a:cubicBezTo>
                    <a:pt x="2113871" y="2052194"/>
                    <a:pt x="2113871" y="2052194"/>
                    <a:pt x="2113871" y="2062026"/>
                  </a:cubicBezTo>
                  <a:cubicBezTo>
                    <a:pt x="2113871" y="2167361"/>
                    <a:pt x="2028013" y="2253033"/>
                    <a:pt x="1922451" y="2253033"/>
                  </a:cubicBezTo>
                  <a:cubicBezTo>
                    <a:pt x="1816888" y="2253033"/>
                    <a:pt x="1729623" y="2167361"/>
                    <a:pt x="1729623" y="2062026"/>
                  </a:cubicBezTo>
                  <a:cubicBezTo>
                    <a:pt x="1729623" y="2062026"/>
                    <a:pt x="1729623" y="2062026"/>
                    <a:pt x="1729623" y="2052194"/>
                  </a:cubicBezTo>
                  <a:cubicBezTo>
                    <a:pt x="1673323" y="2032532"/>
                    <a:pt x="1633913" y="1977757"/>
                    <a:pt x="1633913" y="1917365"/>
                  </a:cubicBezTo>
                  <a:cubicBezTo>
                    <a:pt x="1633913" y="1917365"/>
                    <a:pt x="1633913" y="1917365"/>
                    <a:pt x="1633913" y="1821861"/>
                  </a:cubicBezTo>
                  <a:cubicBezTo>
                    <a:pt x="1633913" y="1762874"/>
                    <a:pt x="1670508" y="1709504"/>
                    <a:pt x="1725400" y="1688437"/>
                  </a:cubicBezTo>
                  <a:cubicBezTo>
                    <a:pt x="1707103" y="1615405"/>
                    <a:pt x="1640950" y="1564844"/>
                    <a:pt x="1570575" y="1510070"/>
                  </a:cubicBezTo>
                  <a:cubicBezTo>
                    <a:pt x="1531165" y="1481980"/>
                    <a:pt x="1494570" y="1449677"/>
                    <a:pt x="1460790" y="1414566"/>
                  </a:cubicBezTo>
                  <a:cubicBezTo>
                    <a:pt x="1352412" y="1290972"/>
                    <a:pt x="1294704" y="1132268"/>
                    <a:pt x="1297519" y="969349"/>
                  </a:cubicBezTo>
                  <a:cubicBezTo>
                    <a:pt x="1298927" y="623850"/>
                    <a:pt x="1576205" y="342956"/>
                    <a:pt x="1922451" y="335934"/>
                  </a:cubicBezTo>
                  <a:close/>
                  <a:moveTo>
                    <a:pt x="924298" y="283941"/>
                  </a:moveTo>
                  <a:cubicBezTo>
                    <a:pt x="932562" y="285696"/>
                    <a:pt x="940299" y="289557"/>
                    <a:pt x="946630" y="295174"/>
                  </a:cubicBezTo>
                  <a:cubicBezTo>
                    <a:pt x="959290" y="306407"/>
                    <a:pt x="964917" y="324662"/>
                    <a:pt x="960697" y="341512"/>
                  </a:cubicBezTo>
                  <a:cubicBezTo>
                    <a:pt x="956477" y="358362"/>
                    <a:pt x="943816" y="372404"/>
                    <a:pt x="926935" y="376616"/>
                  </a:cubicBezTo>
                  <a:cubicBezTo>
                    <a:pt x="843938" y="397679"/>
                    <a:pt x="767975" y="439804"/>
                    <a:pt x="706079" y="497376"/>
                  </a:cubicBezTo>
                  <a:cubicBezTo>
                    <a:pt x="646996" y="560564"/>
                    <a:pt x="601981" y="633581"/>
                    <a:pt x="573846" y="713619"/>
                  </a:cubicBezTo>
                  <a:cubicBezTo>
                    <a:pt x="561185" y="752936"/>
                    <a:pt x="549932" y="792253"/>
                    <a:pt x="541491" y="831570"/>
                  </a:cubicBezTo>
                  <a:cubicBezTo>
                    <a:pt x="541491" y="831570"/>
                    <a:pt x="541491" y="831570"/>
                    <a:pt x="537271" y="852632"/>
                  </a:cubicBezTo>
                  <a:cubicBezTo>
                    <a:pt x="531644" y="875099"/>
                    <a:pt x="511950" y="890545"/>
                    <a:pt x="490849" y="890545"/>
                  </a:cubicBezTo>
                  <a:cubicBezTo>
                    <a:pt x="486629" y="890545"/>
                    <a:pt x="482409" y="889141"/>
                    <a:pt x="479595" y="889141"/>
                  </a:cubicBezTo>
                  <a:cubicBezTo>
                    <a:pt x="452867" y="882120"/>
                    <a:pt x="437393" y="856845"/>
                    <a:pt x="443020" y="831570"/>
                  </a:cubicBezTo>
                  <a:cubicBezTo>
                    <a:pt x="443020" y="831570"/>
                    <a:pt x="443020" y="831570"/>
                    <a:pt x="448647" y="810507"/>
                  </a:cubicBezTo>
                  <a:cubicBezTo>
                    <a:pt x="457087" y="766978"/>
                    <a:pt x="469748" y="723448"/>
                    <a:pt x="483815" y="679919"/>
                  </a:cubicBezTo>
                  <a:cubicBezTo>
                    <a:pt x="517577" y="588647"/>
                    <a:pt x="568219" y="504396"/>
                    <a:pt x="635742" y="432783"/>
                  </a:cubicBezTo>
                  <a:cubicBezTo>
                    <a:pt x="708892" y="361170"/>
                    <a:pt x="800330" y="310620"/>
                    <a:pt x="898801" y="285345"/>
                  </a:cubicBezTo>
                  <a:cubicBezTo>
                    <a:pt x="907241" y="282537"/>
                    <a:pt x="916033" y="282185"/>
                    <a:pt x="924298" y="283941"/>
                  </a:cubicBezTo>
                  <a:close/>
                  <a:moveTo>
                    <a:pt x="2580647" y="267004"/>
                  </a:moveTo>
                  <a:cubicBezTo>
                    <a:pt x="2597511" y="272611"/>
                    <a:pt x="2610160" y="285226"/>
                    <a:pt x="2614376" y="302047"/>
                  </a:cubicBezTo>
                  <a:cubicBezTo>
                    <a:pt x="2618592" y="318867"/>
                    <a:pt x="2614376" y="335688"/>
                    <a:pt x="2601728" y="348303"/>
                  </a:cubicBezTo>
                  <a:cubicBezTo>
                    <a:pt x="2601728" y="348303"/>
                    <a:pt x="2601728" y="348303"/>
                    <a:pt x="2499135" y="449227"/>
                  </a:cubicBezTo>
                  <a:cubicBezTo>
                    <a:pt x="2490702" y="459039"/>
                    <a:pt x="2478054" y="463244"/>
                    <a:pt x="2465405" y="463244"/>
                  </a:cubicBezTo>
                  <a:cubicBezTo>
                    <a:pt x="2445730" y="463244"/>
                    <a:pt x="2428865" y="452030"/>
                    <a:pt x="2421839" y="433808"/>
                  </a:cubicBezTo>
                  <a:cubicBezTo>
                    <a:pt x="2413406" y="416987"/>
                    <a:pt x="2417622" y="395962"/>
                    <a:pt x="2431676" y="381945"/>
                  </a:cubicBezTo>
                  <a:cubicBezTo>
                    <a:pt x="2431676" y="381945"/>
                    <a:pt x="2431676" y="381945"/>
                    <a:pt x="2532864" y="281021"/>
                  </a:cubicBezTo>
                  <a:cubicBezTo>
                    <a:pt x="2545512" y="268406"/>
                    <a:pt x="2563782" y="262799"/>
                    <a:pt x="2580647" y="267004"/>
                  </a:cubicBezTo>
                  <a:close/>
                  <a:moveTo>
                    <a:pt x="1263606" y="267004"/>
                  </a:moveTo>
                  <a:cubicBezTo>
                    <a:pt x="1280483" y="262799"/>
                    <a:pt x="1298767" y="268406"/>
                    <a:pt x="1310019" y="281021"/>
                  </a:cubicBezTo>
                  <a:cubicBezTo>
                    <a:pt x="1310019" y="281021"/>
                    <a:pt x="1310019" y="281021"/>
                    <a:pt x="1412690" y="381945"/>
                  </a:cubicBezTo>
                  <a:cubicBezTo>
                    <a:pt x="1421128" y="391756"/>
                    <a:pt x="1426754" y="402970"/>
                    <a:pt x="1426754" y="415586"/>
                  </a:cubicBezTo>
                  <a:cubicBezTo>
                    <a:pt x="1426754" y="428201"/>
                    <a:pt x="1421128" y="440816"/>
                    <a:pt x="1412690" y="449227"/>
                  </a:cubicBezTo>
                  <a:cubicBezTo>
                    <a:pt x="1404251" y="459039"/>
                    <a:pt x="1391593" y="463244"/>
                    <a:pt x="1378935" y="463244"/>
                  </a:cubicBezTo>
                  <a:cubicBezTo>
                    <a:pt x="1366277" y="463244"/>
                    <a:pt x="1353619" y="459039"/>
                    <a:pt x="1345180" y="449227"/>
                  </a:cubicBezTo>
                  <a:cubicBezTo>
                    <a:pt x="1345180" y="449227"/>
                    <a:pt x="1345180" y="449227"/>
                    <a:pt x="1242509" y="348303"/>
                  </a:cubicBezTo>
                  <a:cubicBezTo>
                    <a:pt x="1229851" y="335688"/>
                    <a:pt x="1225631" y="318867"/>
                    <a:pt x="1229851" y="302047"/>
                  </a:cubicBezTo>
                  <a:cubicBezTo>
                    <a:pt x="1234070" y="285226"/>
                    <a:pt x="1246728" y="272611"/>
                    <a:pt x="1263606" y="267004"/>
                  </a:cubicBezTo>
                  <a:close/>
                  <a:moveTo>
                    <a:pt x="1442115" y="1558"/>
                  </a:moveTo>
                  <a:cubicBezTo>
                    <a:pt x="1525155" y="-2656"/>
                    <a:pt x="1608195" y="1558"/>
                    <a:pt x="1689827" y="15603"/>
                  </a:cubicBezTo>
                  <a:cubicBezTo>
                    <a:pt x="1715162" y="19817"/>
                    <a:pt x="1732051" y="45099"/>
                    <a:pt x="1727829" y="70382"/>
                  </a:cubicBezTo>
                  <a:cubicBezTo>
                    <a:pt x="1723606" y="95664"/>
                    <a:pt x="1699679" y="113923"/>
                    <a:pt x="1672938" y="109710"/>
                  </a:cubicBezTo>
                  <a:cubicBezTo>
                    <a:pt x="1598342" y="97069"/>
                    <a:pt x="1522340" y="92855"/>
                    <a:pt x="1447744" y="97069"/>
                  </a:cubicBezTo>
                  <a:cubicBezTo>
                    <a:pt x="1295739" y="108305"/>
                    <a:pt x="1145141" y="129374"/>
                    <a:pt x="997358" y="161679"/>
                  </a:cubicBezTo>
                  <a:cubicBezTo>
                    <a:pt x="803128" y="201007"/>
                    <a:pt x="658160" y="268426"/>
                    <a:pt x="566675" y="366746"/>
                  </a:cubicBezTo>
                  <a:cubicBezTo>
                    <a:pt x="490673" y="446807"/>
                    <a:pt x="431559" y="542318"/>
                    <a:pt x="393558" y="647661"/>
                  </a:cubicBezTo>
                  <a:cubicBezTo>
                    <a:pt x="378076" y="694012"/>
                    <a:pt x="364001" y="740363"/>
                    <a:pt x="354149" y="788118"/>
                  </a:cubicBezTo>
                  <a:cubicBezTo>
                    <a:pt x="354149" y="788118"/>
                    <a:pt x="354149" y="788118"/>
                    <a:pt x="349927" y="809187"/>
                  </a:cubicBezTo>
                  <a:cubicBezTo>
                    <a:pt x="338667" y="852728"/>
                    <a:pt x="321778" y="894865"/>
                    <a:pt x="302073" y="935598"/>
                  </a:cubicBezTo>
                  <a:cubicBezTo>
                    <a:pt x="293628" y="955262"/>
                    <a:pt x="283776" y="976331"/>
                    <a:pt x="276739" y="995995"/>
                  </a:cubicBezTo>
                  <a:cubicBezTo>
                    <a:pt x="272517" y="1007231"/>
                    <a:pt x="269702" y="1018468"/>
                    <a:pt x="269702" y="1029704"/>
                  </a:cubicBezTo>
                  <a:cubicBezTo>
                    <a:pt x="271109" y="1045155"/>
                    <a:pt x="289406" y="1062010"/>
                    <a:pt x="309110" y="1078864"/>
                  </a:cubicBezTo>
                  <a:cubicBezTo>
                    <a:pt x="348519" y="1106956"/>
                    <a:pt x="373854" y="1150498"/>
                    <a:pt x="379483" y="1199658"/>
                  </a:cubicBezTo>
                  <a:cubicBezTo>
                    <a:pt x="378076" y="1222131"/>
                    <a:pt x="372446" y="1244604"/>
                    <a:pt x="361186" y="1264268"/>
                  </a:cubicBezTo>
                  <a:cubicBezTo>
                    <a:pt x="300666" y="1390679"/>
                    <a:pt x="226070" y="1510068"/>
                    <a:pt x="140216" y="1621029"/>
                  </a:cubicBezTo>
                  <a:cubicBezTo>
                    <a:pt x="103622" y="1664571"/>
                    <a:pt x="96584" y="1682830"/>
                    <a:pt x="96584" y="1689853"/>
                  </a:cubicBezTo>
                  <a:cubicBezTo>
                    <a:pt x="105029" y="1698281"/>
                    <a:pt x="114881" y="1706708"/>
                    <a:pt x="124733" y="1713731"/>
                  </a:cubicBezTo>
                  <a:cubicBezTo>
                    <a:pt x="137401" y="1722158"/>
                    <a:pt x="151475" y="1729181"/>
                    <a:pt x="164142" y="1736204"/>
                  </a:cubicBezTo>
                  <a:cubicBezTo>
                    <a:pt x="204959" y="1757273"/>
                    <a:pt x="261257" y="1785364"/>
                    <a:pt x="273924" y="1844356"/>
                  </a:cubicBezTo>
                  <a:cubicBezTo>
                    <a:pt x="279554" y="1880875"/>
                    <a:pt x="275331" y="1917394"/>
                    <a:pt x="259849" y="1951103"/>
                  </a:cubicBezTo>
                  <a:cubicBezTo>
                    <a:pt x="251405" y="1969363"/>
                    <a:pt x="242960" y="1984813"/>
                    <a:pt x="235923" y="1997454"/>
                  </a:cubicBezTo>
                  <a:cubicBezTo>
                    <a:pt x="233108" y="2001668"/>
                    <a:pt x="230293" y="2005882"/>
                    <a:pt x="228885" y="2010095"/>
                  </a:cubicBezTo>
                  <a:cubicBezTo>
                    <a:pt x="248590" y="2026950"/>
                    <a:pt x="275331" y="2046614"/>
                    <a:pt x="287999" y="2055042"/>
                  </a:cubicBezTo>
                  <a:cubicBezTo>
                    <a:pt x="297851" y="2063469"/>
                    <a:pt x="304888" y="2074706"/>
                    <a:pt x="306296" y="2087347"/>
                  </a:cubicBezTo>
                  <a:cubicBezTo>
                    <a:pt x="307703" y="2099988"/>
                    <a:pt x="304888" y="2114034"/>
                    <a:pt x="296443" y="2123866"/>
                  </a:cubicBezTo>
                  <a:cubicBezTo>
                    <a:pt x="289406" y="2132293"/>
                    <a:pt x="283776" y="2143530"/>
                    <a:pt x="278146" y="2153362"/>
                  </a:cubicBezTo>
                  <a:cubicBezTo>
                    <a:pt x="278146" y="2153362"/>
                    <a:pt x="278146" y="2153362"/>
                    <a:pt x="287999" y="2158980"/>
                  </a:cubicBezTo>
                  <a:cubicBezTo>
                    <a:pt x="330222" y="2177239"/>
                    <a:pt x="362594" y="2212354"/>
                    <a:pt x="376668" y="2257300"/>
                  </a:cubicBezTo>
                  <a:cubicBezTo>
                    <a:pt x="383706" y="2291010"/>
                    <a:pt x="382298" y="2326124"/>
                    <a:pt x="372446" y="2358429"/>
                  </a:cubicBezTo>
                  <a:cubicBezTo>
                    <a:pt x="371039" y="2369666"/>
                    <a:pt x="368224" y="2379498"/>
                    <a:pt x="366816" y="2389330"/>
                  </a:cubicBezTo>
                  <a:cubicBezTo>
                    <a:pt x="364001" y="2417421"/>
                    <a:pt x="368224" y="2446917"/>
                    <a:pt x="378076" y="2475009"/>
                  </a:cubicBezTo>
                  <a:cubicBezTo>
                    <a:pt x="389336" y="2518550"/>
                    <a:pt x="432967" y="2546642"/>
                    <a:pt x="476598" y="2538214"/>
                  </a:cubicBezTo>
                  <a:cubicBezTo>
                    <a:pt x="617344" y="2504505"/>
                    <a:pt x="755275" y="2463772"/>
                    <a:pt x="890391" y="2413207"/>
                  </a:cubicBezTo>
                  <a:cubicBezTo>
                    <a:pt x="941059" y="2396353"/>
                    <a:pt x="986098" y="2380902"/>
                    <a:pt x="1021284" y="2368261"/>
                  </a:cubicBezTo>
                  <a:cubicBezTo>
                    <a:pt x="1055063" y="2357025"/>
                    <a:pt x="1080398" y="2348597"/>
                    <a:pt x="1093065" y="2344383"/>
                  </a:cubicBezTo>
                  <a:cubicBezTo>
                    <a:pt x="1292924" y="2281178"/>
                    <a:pt x="1333740" y="2209545"/>
                    <a:pt x="1332333" y="2160385"/>
                  </a:cubicBezTo>
                  <a:cubicBezTo>
                    <a:pt x="1330925" y="2133698"/>
                    <a:pt x="1352037" y="2111225"/>
                    <a:pt x="1378779" y="2111225"/>
                  </a:cubicBezTo>
                  <a:cubicBezTo>
                    <a:pt x="1391446" y="2109820"/>
                    <a:pt x="1404113" y="2115438"/>
                    <a:pt x="1413965" y="2123866"/>
                  </a:cubicBezTo>
                  <a:cubicBezTo>
                    <a:pt x="1422410" y="2132293"/>
                    <a:pt x="1428040" y="2144934"/>
                    <a:pt x="1428040" y="2157575"/>
                  </a:cubicBezTo>
                  <a:cubicBezTo>
                    <a:pt x="1430855" y="2276964"/>
                    <a:pt x="1328111" y="2371070"/>
                    <a:pt x="1122621" y="2435681"/>
                  </a:cubicBezTo>
                  <a:cubicBezTo>
                    <a:pt x="1109954" y="2439894"/>
                    <a:pt x="1086027" y="2448322"/>
                    <a:pt x="1053656" y="2459558"/>
                  </a:cubicBezTo>
                  <a:cubicBezTo>
                    <a:pt x="1053656" y="2459558"/>
                    <a:pt x="1053656" y="2459558"/>
                    <a:pt x="1010025" y="2475009"/>
                  </a:cubicBezTo>
                  <a:cubicBezTo>
                    <a:pt x="1088842" y="2562092"/>
                    <a:pt x="1146548" y="2667435"/>
                    <a:pt x="1178920" y="2781205"/>
                  </a:cubicBezTo>
                  <a:cubicBezTo>
                    <a:pt x="1178920" y="2781205"/>
                    <a:pt x="1178920" y="2781205"/>
                    <a:pt x="2268293" y="2776992"/>
                  </a:cubicBezTo>
                  <a:cubicBezTo>
                    <a:pt x="2268293" y="2776992"/>
                    <a:pt x="2268293" y="2776992"/>
                    <a:pt x="2265478" y="2772778"/>
                  </a:cubicBezTo>
                  <a:cubicBezTo>
                    <a:pt x="2251403" y="2753114"/>
                    <a:pt x="2238736" y="2732045"/>
                    <a:pt x="2227476" y="2709572"/>
                  </a:cubicBezTo>
                  <a:cubicBezTo>
                    <a:pt x="2203549" y="2661817"/>
                    <a:pt x="2183845" y="2611252"/>
                    <a:pt x="2168363" y="2559283"/>
                  </a:cubicBezTo>
                  <a:cubicBezTo>
                    <a:pt x="2140214" y="2462367"/>
                    <a:pt x="2119102" y="2362643"/>
                    <a:pt x="2109250" y="2262918"/>
                  </a:cubicBezTo>
                  <a:cubicBezTo>
                    <a:pt x="2106435" y="2244659"/>
                    <a:pt x="2113472" y="2227804"/>
                    <a:pt x="2126139" y="2217972"/>
                  </a:cubicBezTo>
                  <a:cubicBezTo>
                    <a:pt x="2140214" y="2206735"/>
                    <a:pt x="2159918" y="2203926"/>
                    <a:pt x="2175400" y="2210949"/>
                  </a:cubicBezTo>
                  <a:cubicBezTo>
                    <a:pt x="2190882" y="2217972"/>
                    <a:pt x="2202142" y="2233422"/>
                    <a:pt x="2203549" y="2250277"/>
                  </a:cubicBezTo>
                  <a:cubicBezTo>
                    <a:pt x="2214809" y="2345788"/>
                    <a:pt x="2233106" y="2439894"/>
                    <a:pt x="2259848" y="2531191"/>
                  </a:cubicBezTo>
                  <a:cubicBezTo>
                    <a:pt x="2275330" y="2578947"/>
                    <a:pt x="2292219" y="2623893"/>
                    <a:pt x="2314739" y="2667435"/>
                  </a:cubicBezTo>
                  <a:cubicBezTo>
                    <a:pt x="2323183" y="2685694"/>
                    <a:pt x="2334443" y="2702549"/>
                    <a:pt x="2345703" y="2719404"/>
                  </a:cubicBezTo>
                  <a:cubicBezTo>
                    <a:pt x="2365407" y="2747496"/>
                    <a:pt x="2382297" y="2778396"/>
                    <a:pt x="2394964" y="2810701"/>
                  </a:cubicBezTo>
                  <a:cubicBezTo>
                    <a:pt x="2399186" y="2824747"/>
                    <a:pt x="2396371" y="2841602"/>
                    <a:pt x="2387926" y="2852838"/>
                  </a:cubicBezTo>
                  <a:cubicBezTo>
                    <a:pt x="2378074" y="2865480"/>
                    <a:pt x="2364000" y="2872502"/>
                    <a:pt x="2348518" y="2872502"/>
                  </a:cubicBezTo>
                  <a:cubicBezTo>
                    <a:pt x="2348518" y="2872502"/>
                    <a:pt x="2348518" y="2872502"/>
                    <a:pt x="1142326" y="2876716"/>
                  </a:cubicBezTo>
                  <a:cubicBezTo>
                    <a:pt x="1121214" y="2876716"/>
                    <a:pt x="1101509" y="2861266"/>
                    <a:pt x="1095880" y="2840197"/>
                  </a:cubicBezTo>
                  <a:cubicBezTo>
                    <a:pt x="1077583" y="2767160"/>
                    <a:pt x="1010025" y="2574733"/>
                    <a:pt x="901650" y="2511527"/>
                  </a:cubicBezTo>
                  <a:cubicBezTo>
                    <a:pt x="769349" y="2559283"/>
                    <a:pt x="634233" y="2600015"/>
                    <a:pt x="496302" y="2632321"/>
                  </a:cubicBezTo>
                  <a:cubicBezTo>
                    <a:pt x="483635" y="2635130"/>
                    <a:pt x="470968" y="2636534"/>
                    <a:pt x="456894" y="2636534"/>
                  </a:cubicBezTo>
                  <a:cubicBezTo>
                    <a:pt x="378076" y="2635130"/>
                    <a:pt x="309110" y="2581756"/>
                    <a:pt x="287999" y="2505909"/>
                  </a:cubicBezTo>
                  <a:cubicBezTo>
                    <a:pt x="272517" y="2465177"/>
                    <a:pt x="266887" y="2420230"/>
                    <a:pt x="271109" y="2376689"/>
                  </a:cubicBezTo>
                  <a:cubicBezTo>
                    <a:pt x="272517" y="2364047"/>
                    <a:pt x="275331" y="2351406"/>
                    <a:pt x="278146" y="2338765"/>
                  </a:cubicBezTo>
                  <a:cubicBezTo>
                    <a:pt x="285184" y="2320506"/>
                    <a:pt x="286591" y="2300842"/>
                    <a:pt x="283776" y="2281178"/>
                  </a:cubicBezTo>
                  <a:cubicBezTo>
                    <a:pt x="279554" y="2265727"/>
                    <a:pt x="268294" y="2258705"/>
                    <a:pt x="240145" y="2241850"/>
                  </a:cubicBezTo>
                  <a:cubicBezTo>
                    <a:pt x="228885" y="2236231"/>
                    <a:pt x="217626" y="2229209"/>
                    <a:pt x="206366" y="2222186"/>
                  </a:cubicBezTo>
                  <a:cubicBezTo>
                    <a:pt x="190884" y="2210949"/>
                    <a:pt x="181032" y="2194094"/>
                    <a:pt x="178217" y="2174430"/>
                  </a:cubicBezTo>
                  <a:cubicBezTo>
                    <a:pt x="176809" y="2150553"/>
                    <a:pt x="182439" y="2126675"/>
                    <a:pt x="193699" y="2105606"/>
                  </a:cubicBezTo>
                  <a:cubicBezTo>
                    <a:pt x="178217" y="2092965"/>
                    <a:pt x="159920" y="2078919"/>
                    <a:pt x="150068" y="2069087"/>
                  </a:cubicBezTo>
                  <a:cubicBezTo>
                    <a:pt x="105029" y="2033973"/>
                    <a:pt x="134586" y="1982004"/>
                    <a:pt x="151475" y="1951103"/>
                  </a:cubicBezTo>
                  <a:cubicBezTo>
                    <a:pt x="158512" y="1938462"/>
                    <a:pt x="165550" y="1925821"/>
                    <a:pt x="172587" y="1910371"/>
                  </a:cubicBezTo>
                  <a:cubicBezTo>
                    <a:pt x="179624" y="1894921"/>
                    <a:pt x="182439" y="1878066"/>
                    <a:pt x="178217" y="1862615"/>
                  </a:cubicBezTo>
                  <a:cubicBezTo>
                    <a:pt x="176809" y="1849974"/>
                    <a:pt x="141623" y="1831715"/>
                    <a:pt x="120511" y="1821883"/>
                  </a:cubicBezTo>
                  <a:cubicBezTo>
                    <a:pt x="103622" y="1813455"/>
                    <a:pt x="86732" y="1803623"/>
                    <a:pt x="71250" y="1792387"/>
                  </a:cubicBezTo>
                  <a:cubicBezTo>
                    <a:pt x="36064" y="1772723"/>
                    <a:pt x="12137" y="1740418"/>
                    <a:pt x="877" y="1702494"/>
                  </a:cubicBezTo>
                  <a:cubicBezTo>
                    <a:pt x="-6160" y="1653334"/>
                    <a:pt x="30434" y="1604174"/>
                    <a:pt x="64213" y="1562037"/>
                  </a:cubicBezTo>
                  <a:cubicBezTo>
                    <a:pt x="147253" y="1456694"/>
                    <a:pt x="217626" y="1341519"/>
                    <a:pt x="275331" y="1220726"/>
                  </a:cubicBezTo>
                  <a:cubicBezTo>
                    <a:pt x="278146" y="1213703"/>
                    <a:pt x="280961" y="1206680"/>
                    <a:pt x="283776" y="1199658"/>
                  </a:cubicBezTo>
                  <a:cubicBezTo>
                    <a:pt x="283776" y="1187016"/>
                    <a:pt x="268294" y="1171566"/>
                    <a:pt x="244367" y="1150498"/>
                  </a:cubicBezTo>
                  <a:cubicBezTo>
                    <a:pt x="209181" y="1123811"/>
                    <a:pt x="183847" y="1085887"/>
                    <a:pt x="173995" y="1042346"/>
                  </a:cubicBezTo>
                  <a:cubicBezTo>
                    <a:pt x="171180" y="1015659"/>
                    <a:pt x="175402" y="987567"/>
                    <a:pt x="186662" y="962285"/>
                  </a:cubicBezTo>
                  <a:cubicBezTo>
                    <a:pt x="195106" y="939812"/>
                    <a:pt x="204959" y="918743"/>
                    <a:pt x="214811" y="896270"/>
                  </a:cubicBezTo>
                  <a:cubicBezTo>
                    <a:pt x="231700" y="861156"/>
                    <a:pt x="245775" y="824637"/>
                    <a:pt x="255627" y="786713"/>
                  </a:cubicBezTo>
                  <a:cubicBezTo>
                    <a:pt x="255627" y="786713"/>
                    <a:pt x="255627" y="786713"/>
                    <a:pt x="261257" y="767049"/>
                  </a:cubicBezTo>
                  <a:cubicBezTo>
                    <a:pt x="272517" y="715080"/>
                    <a:pt x="286591" y="664516"/>
                    <a:pt x="303481" y="613951"/>
                  </a:cubicBezTo>
                  <a:cubicBezTo>
                    <a:pt x="345704" y="497372"/>
                    <a:pt x="411855" y="390624"/>
                    <a:pt x="496302" y="300731"/>
                  </a:cubicBezTo>
                  <a:cubicBezTo>
                    <a:pt x="603269" y="186961"/>
                    <a:pt x="760905" y="111114"/>
                    <a:pt x="977653" y="67573"/>
                  </a:cubicBezTo>
                  <a:cubicBezTo>
                    <a:pt x="1131066" y="33863"/>
                    <a:pt x="1285886" y="12794"/>
                    <a:pt x="1442115" y="1558"/>
                  </a:cubicBezTo>
                  <a:close/>
                  <a:moveTo>
                    <a:pt x="1922112" y="53"/>
                  </a:moveTo>
                  <a:cubicBezTo>
                    <a:pt x="1948791" y="53"/>
                    <a:pt x="1969853" y="21145"/>
                    <a:pt x="1969853" y="47862"/>
                  </a:cubicBezTo>
                  <a:cubicBezTo>
                    <a:pt x="1969853" y="47862"/>
                    <a:pt x="1969853" y="47862"/>
                    <a:pt x="1969853" y="191289"/>
                  </a:cubicBezTo>
                  <a:cubicBezTo>
                    <a:pt x="1969853" y="218006"/>
                    <a:pt x="1948791" y="239098"/>
                    <a:pt x="1922112" y="239098"/>
                  </a:cubicBezTo>
                  <a:cubicBezTo>
                    <a:pt x="1895433" y="239098"/>
                    <a:pt x="1874370" y="218006"/>
                    <a:pt x="1874370" y="191289"/>
                  </a:cubicBezTo>
                  <a:cubicBezTo>
                    <a:pt x="1874370" y="191289"/>
                    <a:pt x="1874370" y="191289"/>
                    <a:pt x="1874370" y="47862"/>
                  </a:cubicBezTo>
                  <a:cubicBezTo>
                    <a:pt x="1874370" y="21145"/>
                    <a:pt x="1895433" y="53"/>
                    <a:pt x="1922112" y="53"/>
                  </a:cubicBezTo>
                  <a:close/>
                </a:path>
              </a:pathLst>
            </a:custGeom>
            <a:solidFill>
              <a:schemeClr val="accent5">
                <a:lumMod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ValueShape2">
              <a:extLst>
                <a:ext uri="{FF2B5EF4-FFF2-40B4-BE49-F238E27FC236}">
                  <a16:creationId xmlns:a16="http://schemas.microsoft.com/office/drawing/2014/main" id="{7A17D983-9277-493E-9ECD-1AC50428C13C}"/>
                </a:ext>
              </a:extLst>
            </p:cNvPr>
            <p:cNvSpPr/>
            <p:nvPr/>
          </p:nvSpPr>
          <p:spPr bwMode="auto">
            <a:xfrm flipH="1">
              <a:off x="6669234" y="2327904"/>
              <a:ext cx="1255493" cy="1917099"/>
            </a:xfrm>
            <a:custGeom>
              <a:avLst/>
              <a:gdLst>
                <a:gd name="T0" fmla="*/ 890 w 892"/>
                <a:gd name="T1" fmla="*/ 451 h 1365"/>
                <a:gd name="T2" fmla="*/ 446 w 892"/>
                <a:gd name="T3" fmla="*/ 0 h 1365"/>
                <a:gd name="T4" fmla="*/ 2 w 892"/>
                <a:gd name="T5" fmla="*/ 451 h 1365"/>
                <a:gd name="T6" fmla="*/ 118 w 892"/>
                <a:gd name="T7" fmla="*/ 768 h 1365"/>
                <a:gd name="T8" fmla="*/ 196 w 892"/>
                <a:gd name="T9" fmla="*/ 836 h 1365"/>
                <a:gd name="T10" fmla="*/ 306 w 892"/>
                <a:gd name="T11" fmla="*/ 963 h 1365"/>
                <a:gd name="T12" fmla="*/ 241 w 892"/>
                <a:gd name="T13" fmla="*/ 1058 h 1365"/>
                <a:gd name="T14" fmla="*/ 241 w 892"/>
                <a:gd name="T15" fmla="*/ 1126 h 1365"/>
                <a:gd name="T16" fmla="*/ 309 w 892"/>
                <a:gd name="T17" fmla="*/ 1222 h 1365"/>
                <a:gd name="T18" fmla="*/ 309 w 892"/>
                <a:gd name="T19" fmla="*/ 1229 h 1365"/>
                <a:gd name="T20" fmla="*/ 446 w 892"/>
                <a:gd name="T21" fmla="*/ 1365 h 1365"/>
                <a:gd name="T22" fmla="*/ 582 w 892"/>
                <a:gd name="T23" fmla="*/ 1229 h 1365"/>
                <a:gd name="T24" fmla="*/ 582 w 892"/>
                <a:gd name="T25" fmla="*/ 1222 h 1365"/>
                <a:gd name="T26" fmla="*/ 651 w 892"/>
                <a:gd name="T27" fmla="*/ 1126 h 1365"/>
                <a:gd name="T28" fmla="*/ 651 w 892"/>
                <a:gd name="T29" fmla="*/ 1058 h 1365"/>
                <a:gd name="T30" fmla="*/ 586 w 892"/>
                <a:gd name="T31" fmla="*/ 963 h 1365"/>
                <a:gd name="T32" fmla="*/ 696 w 892"/>
                <a:gd name="T33" fmla="*/ 836 h 1365"/>
                <a:gd name="T34" fmla="*/ 774 w 892"/>
                <a:gd name="T35" fmla="*/ 768 h 1365"/>
                <a:gd name="T36" fmla="*/ 890 w 892"/>
                <a:gd name="T37" fmla="*/ 451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2" h="1365">
                  <a:moveTo>
                    <a:pt x="890" y="451"/>
                  </a:moveTo>
                  <a:cubicBezTo>
                    <a:pt x="889" y="205"/>
                    <a:pt x="692" y="5"/>
                    <a:pt x="446" y="0"/>
                  </a:cubicBezTo>
                  <a:cubicBezTo>
                    <a:pt x="200" y="5"/>
                    <a:pt x="3" y="205"/>
                    <a:pt x="2" y="451"/>
                  </a:cubicBezTo>
                  <a:cubicBezTo>
                    <a:pt x="0" y="567"/>
                    <a:pt x="41" y="680"/>
                    <a:pt x="118" y="768"/>
                  </a:cubicBezTo>
                  <a:cubicBezTo>
                    <a:pt x="142" y="793"/>
                    <a:pt x="168" y="816"/>
                    <a:pt x="196" y="836"/>
                  </a:cubicBezTo>
                  <a:cubicBezTo>
                    <a:pt x="246" y="875"/>
                    <a:pt x="293" y="911"/>
                    <a:pt x="306" y="963"/>
                  </a:cubicBezTo>
                  <a:cubicBezTo>
                    <a:pt x="267" y="978"/>
                    <a:pt x="241" y="1016"/>
                    <a:pt x="241" y="1058"/>
                  </a:cubicBezTo>
                  <a:cubicBezTo>
                    <a:pt x="241" y="1126"/>
                    <a:pt x="241" y="1126"/>
                    <a:pt x="241" y="1126"/>
                  </a:cubicBezTo>
                  <a:cubicBezTo>
                    <a:pt x="241" y="1169"/>
                    <a:pt x="269" y="1208"/>
                    <a:pt x="309" y="1222"/>
                  </a:cubicBezTo>
                  <a:cubicBezTo>
                    <a:pt x="309" y="1229"/>
                    <a:pt x="309" y="1229"/>
                    <a:pt x="309" y="1229"/>
                  </a:cubicBezTo>
                  <a:cubicBezTo>
                    <a:pt x="309" y="1304"/>
                    <a:pt x="371" y="1365"/>
                    <a:pt x="446" y="1365"/>
                  </a:cubicBezTo>
                  <a:cubicBezTo>
                    <a:pt x="521" y="1365"/>
                    <a:pt x="582" y="1304"/>
                    <a:pt x="582" y="1229"/>
                  </a:cubicBezTo>
                  <a:cubicBezTo>
                    <a:pt x="582" y="1222"/>
                    <a:pt x="582" y="1222"/>
                    <a:pt x="582" y="1222"/>
                  </a:cubicBezTo>
                  <a:cubicBezTo>
                    <a:pt x="623" y="1208"/>
                    <a:pt x="651" y="1169"/>
                    <a:pt x="651" y="1126"/>
                  </a:cubicBezTo>
                  <a:cubicBezTo>
                    <a:pt x="651" y="1058"/>
                    <a:pt x="651" y="1058"/>
                    <a:pt x="651" y="1058"/>
                  </a:cubicBezTo>
                  <a:cubicBezTo>
                    <a:pt x="651" y="1016"/>
                    <a:pt x="625" y="978"/>
                    <a:pt x="586" y="963"/>
                  </a:cubicBezTo>
                  <a:cubicBezTo>
                    <a:pt x="598" y="912"/>
                    <a:pt x="646" y="875"/>
                    <a:pt x="696" y="836"/>
                  </a:cubicBezTo>
                  <a:cubicBezTo>
                    <a:pt x="724" y="816"/>
                    <a:pt x="750" y="793"/>
                    <a:pt x="774" y="768"/>
                  </a:cubicBezTo>
                  <a:cubicBezTo>
                    <a:pt x="851" y="680"/>
                    <a:pt x="892" y="567"/>
                    <a:pt x="890" y="45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65000">
                  <a:schemeClr val="tx2"/>
                </a:gs>
                <a:gs pos="65000">
                  <a:schemeClr val="tx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ValueBack2">
              <a:extLst>
                <a:ext uri="{FF2B5EF4-FFF2-40B4-BE49-F238E27FC236}">
                  <a16:creationId xmlns:a16="http://schemas.microsoft.com/office/drawing/2014/main" id="{E5124585-ED87-4FDC-9817-FC6FCFAA052A}"/>
                </a:ext>
              </a:extLst>
            </p:cNvPr>
            <p:cNvSpPr/>
            <p:nvPr/>
          </p:nvSpPr>
          <p:spPr bwMode="auto">
            <a:xfrm flipH="1">
              <a:off x="6336061" y="1991970"/>
              <a:ext cx="2883371" cy="2876717"/>
            </a:xfrm>
            <a:custGeom>
              <a:avLst/>
              <a:gdLst>
                <a:gd name="connsiteX0" fmla="*/ 2018162 w 2883371"/>
                <a:gd name="connsiteY0" fmla="*/ 2062027 h 2876717"/>
                <a:gd name="connsiteX1" fmla="*/ 1922452 w 2883371"/>
                <a:gd name="connsiteY1" fmla="*/ 2157530 h 2876717"/>
                <a:gd name="connsiteX2" fmla="*/ 1826741 w 2883371"/>
                <a:gd name="connsiteY2" fmla="*/ 2062027 h 2876717"/>
                <a:gd name="connsiteX3" fmla="*/ 2018162 w 2883371"/>
                <a:gd name="connsiteY3" fmla="*/ 2062027 h 2876717"/>
                <a:gd name="connsiteX4" fmla="*/ 2066017 w 2883371"/>
                <a:gd name="connsiteY4" fmla="*/ 1774111 h 2876717"/>
                <a:gd name="connsiteX5" fmla="*/ 2113872 w 2883371"/>
                <a:gd name="connsiteY5" fmla="*/ 1821862 h 2876717"/>
                <a:gd name="connsiteX6" fmla="*/ 2113872 w 2883371"/>
                <a:gd name="connsiteY6" fmla="*/ 1917366 h 2876717"/>
                <a:gd name="connsiteX7" fmla="*/ 2066017 w 2883371"/>
                <a:gd name="connsiteY7" fmla="*/ 1965118 h 2876717"/>
                <a:gd name="connsiteX8" fmla="*/ 1778886 w 2883371"/>
                <a:gd name="connsiteY8" fmla="*/ 1965118 h 2876717"/>
                <a:gd name="connsiteX9" fmla="*/ 1729624 w 2883371"/>
                <a:gd name="connsiteY9" fmla="*/ 1917366 h 2876717"/>
                <a:gd name="connsiteX10" fmla="*/ 1729624 w 2883371"/>
                <a:gd name="connsiteY10" fmla="*/ 1821862 h 2876717"/>
                <a:gd name="connsiteX11" fmla="*/ 1778886 w 2883371"/>
                <a:gd name="connsiteY11" fmla="*/ 1774111 h 2876717"/>
                <a:gd name="connsiteX12" fmla="*/ 2066017 w 2883371"/>
                <a:gd name="connsiteY12" fmla="*/ 1774111 h 2876717"/>
                <a:gd name="connsiteX13" fmla="*/ 1970307 w 2883371"/>
                <a:gd name="connsiteY13" fmla="*/ 1150527 h 2876717"/>
                <a:gd name="connsiteX14" fmla="*/ 1970307 w 2883371"/>
                <a:gd name="connsiteY14" fmla="*/ 1677202 h 2876717"/>
                <a:gd name="connsiteX15" fmla="*/ 1874597 w 2883371"/>
                <a:gd name="connsiteY15" fmla="*/ 1677202 h 2876717"/>
                <a:gd name="connsiteX16" fmla="*/ 1874597 w 2883371"/>
                <a:gd name="connsiteY16" fmla="*/ 1150527 h 2876717"/>
                <a:gd name="connsiteX17" fmla="*/ 1970307 w 2883371"/>
                <a:gd name="connsiteY17" fmla="*/ 1150527 h 2876717"/>
                <a:gd name="connsiteX18" fmla="*/ 433331 w 2883371"/>
                <a:gd name="connsiteY18" fmla="*/ 958265 h 2876717"/>
                <a:gd name="connsiteX19" fmla="*/ 385251 w 2883371"/>
                <a:gd name="connsiteY19" fmla="*/ 1006684 h 2876717"/>
                <a:gd name="connsiteX20" fmla="*/ 433331 w 2883371"/>
                <a:gd name="connsiteY20" fmla="*/ 1055103 h 2876717"/>
                <a:gd name="connsiteX21" fmla="*/ 481411 w 2883371"/>
                <a:gd name="connsiteY21" fmla="*/ 1006684 h 2876717"/>
                <a:gd name="connsiteX22" fmla="*/ 433331 w 2883371"/>
                <a:gd name="connsiteY22" fmla="*/ 958265 h 2876717"/>
                <a:gd name="connsiteX23" fmla="*/ 1729624 w 2883371"/>
                <a:gd name="connsiteY23" fmla="*/ 958115 h 2876717"/>
                <a:gd name="connsiteX24" fmla="*/ 1778886 w 2883371"/>
                <a:gd name="connsiteY24" fmla="*/ 1007271 h 2876717"/>
                <a:gd name="connsiteX25" fmla="*/ 1778886 w 2883371"/>
                <a:gd name="connsiteY25" fmla="*/ 1055023 h 2876717"/>
                <a:gd name="connsiteX26" fmla="*/ 1729624 w 2883371"/>
                <a:gd name="connsiteY26" fmla="*/ 1055023 h 2876717"/>
                <a:gd name="connsiteX27" fmla="*/ 1681769 w 2883371"/>
                <a:gd name="connsiteY27" fmla="*/ 1007271 h 2876717"/>
                <a:gd name="connsiteX28" fmla="*/ 1729624 w 2883371"/>
                <a:gd name="connsiteY28" fmla="*/ 958115 h 2876717"/>
                <a:gd name="connsiteX29" fmla="*/ 2113872 w 2883371"/>
                <a:gd name="connsiteY29" fmla="*/ 958115 h 2876717"/>
                <a:gd name="connsiteX30" fmla="*/ 2163135 w 2883371"/>
                <a:gd name="connsiteY30" fmla="*/ 1007271 h 2876717"/>
                <a:gd name="connsiteX31" fmla="*/ 2113872 w 2883371"/>
                <a:gd name="connsiteY31" fmla="*/ 1055023 h 2876717"/>
                <a:gd name="connsiteX32" fmla="*/ 2066017 w 2883371"/>
                <a:gd name="connsiteY32" fmla="*/ 1055023 h 2876717"/>
                <a:gd name="connsiteX33" fmla="*/ 2066017 w 2883371"/>
                <a:gd name="connsiteY33" fmla="*/ 1007271 h 2876717"/>
                <a:gd name="connsiteX34" fmla="*/ 2113872 w 2883371"/>
                <a:gd name="connsiteY34" fmla="*/ 958115 h 2876717"/>
                <a:gd name="connsiteX35" fmla="*/ 1153998 w 2883371"/>
                <a:gd name="connsiteY35" fmla="*/ 910184 h 2876717"/>
                <a:gd name="connsiteX36" fmla="*/ 1008788 w 2883371"/>
                <a:gd name="connsiteY36" fmla="*/ 910184 h 2876717"/>
                <a:gd name="connsiteX37" fmla="*/ 960855 w 2883371"/>
                <a:gd name="connsiteY37" fmla="*/ 957901 h 2876717"/>
                <a:gd name="connsiteX38" fmla="*/ 1008788 w 2883371"/>
                <a:gd name="connsiteY38" fmla="*/ 1007021 h 2876717"/>
                <a:gd name="connsiteX39" fmla="*/ 1153998 w 2883371"/>
                <a:gd name="connsiteY39" fmla="*/ 1007021 h 2876717"/>
                <a:gd name="connsiteX40" fmla="*/ 1201931 w 2883371"/>
                <a:gd name="connsiteY40" fmla="*/ 957901 h 2876717"/>
                <a:gd name="connsiteX41" fmla="*/ 1153998 w 2883371"/>
                <a:gd name="connsiteY41" fmla="*/ 910184 h 2876717"/>
                <a:gd name="connsiteX42" fmla="*/ 2834167 w 2883371"/>
                <a:gd name="connsiteY42" fmla="*/ 910184 h 2876717"/>
                <a:gd name="connsiteX43" fmla="*/ 2690771 w 2883371"/>
                <a:gd name="connsiteY43" fmla="*/ 910184 h 2876717"/>
                <a:gd name="connsiteX44" fmla="*/ 2642972 w 2883371"/>
                <a:gd name="connsiteY44" fmla="*/ 957901 h 2876717"/>
                <a:gd name="connsiteX45" fmla="*/ 2690771 w 2883371"/>
                <a:gd name="connsiteY45" fmla="*/ 1007021 h 2876717"/>
                <a:gd name="connsiteX46" fmla="*/ 2834167 w 2883371"/>
                <a:gd name="connsiteY46" fmla="*/ 1007021 h 2876717"/>
                <a:gd name="connsiteX47" fmla="*/ 2883371 w 2883371"/>
                <a:gd name="connsiteY47" fmla="*/ 957901 h 2876717"/>
                <a:gd name="connsiteX48" fmla="*/ 2834167 w 2883371"/>
                <a:gd name="connsiteY48" fmla="*/ 910184 h 2876717"/>
                <a:gd name="connsiteX49" fmla="*/ 1922452 w 2883371"/>
                <a:gd name="connsiteY49" fmla="*/ 431439 h 2876717"/>
                <a:gd name="connsiteX50" fmla="*/ 2450265 w 2883371"/>
                <a:gd name="connsiteY50" fmla="*/ 970755 h 2876717"/>
                <a:gd name="connsiteX51" fmla="*/ 2313738 w 2883371"/>
                <a:gd name="connsiteY51" fmla="*/ 1349961 h 2876717"/>
                <a:gd name="connsiteX52" fmla="*/ 2215212 w 2883371"/>
                <a:gd name="connsiteY52" fmla="*/ 1434229 h 2876717"/>
                <a:gd name="connsiteX53" fmla="*/ 2066017 w 2883371"/>
                <a:gd name="connsiteY53" fmla="*/ 1576081 h 2876717"/>
                <a:gd name="connsiteX54" fmla="*/ 2066017 w 2883371"/>
                <a:gd name="connsiteY54" fmla="*/ 1150527 h 2876717"/>
                <a:gd name="connsiteX55" fmla="*/ 2113872 w 2883371"/>
                <a:gd name="connsiteY55" fmla="*/ 1150527 h 2876717"/>
                <a:gd name="connsiteX56" fmla="*/ 2258845 w 2883371"/>
                <a:gd name="connsiteY56" fmla="*/ 1007271 h 2876717"/>
                <a:gd name="connsiteX57" fmla="*/ 2113872 w 2883371"/>
                <a:gd name="connsiteY57" fmla="*/ 862611 h 2876717"/>
                <a:gd name="connsiteX58" fmla="*/ 1970307 w 2883371"/>
                <a:gd name="connsiteY58" fmla="*/ 1007271 h 2876717"/>
                <a:gd name="connsiteX59" fmla="*/ 1970307 w 2883371"/>
                <a:gd name="connsiteY59" fmla="*/ 1055023 h 2876717"/>
                <a:gd name="connsiteX60" fmla="*/ 1874597 w 2883371"/>
                <a:gd name="connsiteY60" fmla="*/ 1055023 h 2876717"/>
                <a:gd name="connsiteX61" fmla="*/ 1874597 w 2883371"/>
                <a:gd name="connsiteY61" fmla="*/ 1007271 h 2876717"/>
                <a:gd name="connsiteX62" fmla="*/ 1729624 w 2883371"/>
                <a:gd name="connsiteY62" fmla="*/ 862611 h 2876717"/>
                <a:gd name="connsiteX63" fmla="*/ 1586058 w 2883371"/>
                <a:gd name="connsiteY63" fmla="*/ 1007271 h 2876717"/>
                <a:gd name="connsiteX64" fmla="*/ 1729624 w 2883371"/>
                <a:gd name="connsiteY64" fmla="*/ 1150527 h 2876717"/>
                <a:gd name="connsiteX65" fmla="*/ 1778886 w 2883371"/>
                <a:gd name="connsiteY65" fmla="*/ 1150527 h 2876717"/>
                <a:gd name="connsiteX66" fmla="*/ 1778886 w 2883371"/>
                <a:gd name="connsiteY66" fmla="*/ 1576081 h 2876717"/>
                <a:gd name="connsiteX67" fmla="*/ 1629691 w 2883371"/>
                <a:gd name="connsiteY67" fmla="*/ 1434229 h 2876717"/>
                <a:gd name="connsiteX68" fmla="*/ 1531166 w 2883371"/>
                <a:gd name="connsiteY68" fmla="*/ 1349961 h 2876717"/>
                <a:gd name="connsiteX69" fmla="*/ 1393230 w 2883371"/>
                <a:gd name="connsiteY69" fmla="*/ 970755 h 2876717"/>
                <a:gd name="connsiteX70" fmla="*/ 1922452 w 2883371"/>
                <a:gd name="connsiteY70" fmla="*/ 431439 h 2876717"/>
                <a:gd name="connsiteX71" fmla="*/ 1922452 w 2883371"/>
                <a:gd name="connsiteY71" fmla="*/ 335935 h 2876717"/>
                <a:gd name="connsiteX72" fmla="*/ 1297520 w 2883371"/>
                <a:gd name="connsiteY72" fmla="*/ 969350 h 2876717"/>
                <a:gd name="connsiteX73" fmla="*/ 1460791 w 2883371"/>
                <a:gd name="connsiteY73" fmla="*/ 1414567 h 2876717"/>
                <a:gd name="connsiteX74" fmla="*/ 1570576 w 2883371"/>
                <a:gd name="connsiteY74" fmla="*/ 1510071 h 2876717"/>
                <a:gd name="connsiteX75" fmla="*/ 1725401 w 2883371"/>
                <a:gd name="connsiteY75" fmla="*/ 1688438 h 2876717"/>
                <a:gd name="connsiteX76" fmla="*/ 1633914 w 2883371"/>
                <a:gd name="connsiteY76" fmla="*/ 1821862 h 2876717"/>
                <a:gd name="connsiteX77" fmla="*/ 1633914 w 2883371"/>
                <a:gd name="connsiteY77" fmla="*/ 1917366 h 2876717"/>
                <a:gd name="connsiteX78" fmla="*/ 1729624 w 2883371"/>
                <a:gd name="connsiteY78" fmla="*/ 2052195 h 2876717"/>
                <a:gd name="connsiteX79" fmla="*/ 1729624 w 2883371"/>
                <a:gd name="connsiteY79" fmla="*/ 2062027 h 2876717"/>
                <a:gd name="connsiteX80" fmla="*/ 1922452 w 2883371"/>
                <a:gd name="connsiteY80" fmla="*/ 2253034 h 2876717"/>
                <a:gd name="connsiteX81" fmla="*/ 2113872 w 2883371"/>
                <a:gd name="connsiteY81" fmla="*/ 2062027 h 2876717"/>
                <a:gd name="connsiteX82" fmla="*/ 2113872 w 2883371"/>
                <a:gd name="connsiteY82" fmla="*/ 2052195 h 2876717"/>
                <a:gd name="connsiteX83" fmla="*/ 2210990 w 2883371"/>
                <a:gd name="connsiteY83" fmla="*/ 1917366 h 2876717"/>
                <a:gd name="connsiteX84" fmla="*/ 2210990 w 2883371"/>
                <a:gd name="connsiteY84" fmla="*/ 1821862 h 2876717"/>
                <a:gd name="connsiteX85" fmla="*/ 2119502 w 2883371"/>
                <a:gd name="connsiteY85" fmla="*/ 1688438 h 2876717"/>
                <a:gd name="connsiteX86" fmla="*/ 2274328 w 2883371"/>
                <a:gd name="connsiteY86" fmla="*/ 1510071 h 2876717"/>
                <a:gd name="connsiteX87" fmla="*/ 2384113 w 2883371"/>
                <a:gd name="connsiteY87" fmla="*/ 1414567 h 2876717"/>
                <a:gd name="connsiteX88" fmla="*/ 2547383 w 2883371"/>
                <a:gd name="connsiteY88" fmla="*/ 969350 h 2876717"/>
                <a:gd name="connsiteX89" fmla="*/ 1922452 w 2883371"/>
                <a:gd name="connsiteY89" fmla="*/ 335935 h 2876717"/>
                <a:gd name="connsiteX90" fmla="*/ 924299 w 2883371"/>
                <a:gd name="connsiteY90" fmla="*/ 283943 h 2876717"/>
                <a:gd name="connsiteX91" fmla="*/ 898802 w 2883371"/>
                <a:gd name="connsiteY91" fmla="*/ 285347 h 2876717"/>
                <a:gd name="connsiteX92" fmla="*/ 635743 w 2883371"/>
                <a:gd name="connsiteY92" fmla="*/ 432785 h 2876717"/>
                <a:gd name="connsiteX93" fmla="*/ 483816 w 2883371"/>
                <a:gd name="connsiteY93" fmla="*/ 679921 h 2876717"/>
                <a:gd name="connsiteX94" fmla="*/ 448648 w 2883371"/>
                <a:gd name="connsiteY94" fmla="*/ 810509 h 2876717"/>
                <a:gd name="connsiteX95" fmla="*/ 443021 w 2883371"/>
                <a:gd name="connsiteY95" fmla="*/ 831572 h 2876717"/>
                <a:gd name="connsiteX96" fmla="*/ 479596 w 2883371"/>
                <a:gd name="connsiteY96" fmla="*/ 889143 h 2876717"/>
                <a:gd name="connsiteX97" fmla="*/ 490850 w 2883371"/>
                <a:gd name="connsiteY97" fmla="*/ 890547 h 2876717"/>
                <a:gd name="connsiteX98" fmla="*/ 537272 w 2883371"/>
                <a:gd name="connsiteY98" fmla="*/ 852634 h 2876717"/>
                <a:gd name="connsiteX99" fmla="*/ 541492 w 2883371"/>
                <a:gd name="connsiteY99" fmla="*/ 831572 h 2876717"/>
                <a:gd name="connsiteX100" fmla="*/ 573847 w 2883371"/>
                <a:gd name="connsiteY100" fmla="*/ 713621 h 2876717"/>
                <a:gd name="connsiteX101" fmla="*/ 706080 w 2883371"/>
                <a:gd name="connsiteY101" fmla="*/ 497378 h 2876717"/>
                <a:gd name="connsiteX102" fmla="*/ 926937 w 2883371"/>
                <a:gd name="connsiteY102" fmla="*/ 376618 h 2876717"/>
                <a:gd name="connsiteX103" fmla="*/ 960698 w 2883371"/>
                <a:gd name="connsiteY103" fmla="*/ 341514 h 2876717"/>
                <a:gd name="connsiteX104" fmla="*/ 946631 w 2883371"/>
                <a:gd name="connsiteY104" fmla="*/ 295176 h 2876717"/>
                <a:gd name="connsiteX105" fmla="*/ 924299 w 2883371"/>
                <a:gd name="connsiteY105" fmla="*/ 283943 h 2876717"/>
                <a:gd name="connsiteX106" fmla="*/ 1263607 w 2883371"/>
                <a:gd name="connsiteY106" fmla="*/ 267005 h 2876717"/>
                <a:gd name="connsiteX107" fmla="*/ 1229852 w 2883371"/>
                <a:gd name="connsiteY107" fmla="*/ 302048 h 2876717"/>
                <a:gd name="connsiteX108" fmla="*/ 1242510 w 2883371"/>
                <a:gd name="connsiteY108" fmla="*/ 348305 h 2876717"/>
                <a:gd name="connsiteX109" fmla="*/ 1345181 w 2883371"/>
                <a:gd name="connsiteY109" fmla="*/ 449228 h 2876717"/>
                <a:gd name="connsiteX110" fmla="*/ 1378936 w 2883371"/>
                <a:gd name="connsiteY110" fmla="*/ 463245 h 2876717"/>
                <a:gd name="connsiteX111" fmla="*/ 1412691 w 2883371"/>
                <a:gd name="connsiteY111" fmla="*/ 449228 h 2876717"/>
                <a:gd name="connsiteX112" fmla="*/ 1426755 w 2883371"/>
                <a:gd name="connsiteY112" fmla="*/ 415587 h 2876717"/>
                <a:gd name="connsiteX113" fmla="*/ 1412691 w 2883371"/>
                <a:gd name="connsiteY113" fmla="*/ 381946 h 2876717"/>
                <a:gd name="connsiteX114" fmla="*/ 1310020 w 2883371"/>
                <a:gd name="connsiteY114" fmla="*/ 281022 h 2876717"/>
                <a:gd name="connsiteX115" fmla="*/ 1263607 w 2883371"/>
                <a:gd name="connsiteY115" fmla="*/ 267005 h 2876717"/>
                <a:gd name="connsiteX116" fmla="*/ 2580648 w 2883371"/>
                <a:gd name="connsiteY116" fmla="*/ 267005 h 2876717"/>
                <a:gd name="connsiteX117" fmla="*/ 2532865 w 2883371"/>
                <a:gd name="connsiteY117" fmla="*/ 281022 h 2876717"/>
                <a:gd name="connsiteX118" fmla="*/ 2431677 w 2883371"/>
                <a:gd name="connsiteY118" fmla="*/ 381946 h 2876717"/>
                <a:gd name="connsiteX119" fmla="*/ 2421840 w 2883371"/>
                <a:gd name="connsiteY119" fmla="*/ 433809 h 2876717"/>
                <a:gd name="connsiteX120" fmla="*/ 2465406 w 2883371"/>
                <a:gd name="connsiteY120" fmla="*/ 463245 h 2876717"/>
                <a:gd name="connsiteX121" fmla="*/ 2499136 w 2883371"/>
                <a:gd name="connsiteY121" fmla="*/ 449228 h 2876717"/>
                <a:gd name="connsiteX122" fmla="*/ 2601729 w 2883371"/>
                <a:gd name="connsiteY122" fmla="*/ 348305 h 2876717"/>
                <a:gd name="connsiteX123" fmla="*/ 2614377 w 2883371"/>
                <a:gd name="connsiteY123" fmla="*/ 302048 h 2876717"/>
                <a:gd name="connsiteX124" fmla="*/ 2580648 w 2883371"/>
                <a:gd name="connsiteY124" fmla="*/ 267005 h 2876717"/>
                <a:gd name="connsiteX125" fmla="*/ 1442116 w 2883371"/>
                <a:gd name="connsiteY125" fmla="*/ 1559 h 2876717"/>
                <a:gd name="connsiteX126" fmla="*/ 977654 w 2883371"/>
                <a:gd name="connsiteY126" fmla="*/ 67574 h 2876717"/>
                <a:gd name="connsiteX127" fmla="*/ 496304 w 2883371"/>
                <a:gd name="connsiteY127" fmla="*/ 300733 h 2876717"/>
                <a:gd name="connsiteX128" fmla="*/ 303482 w 2883371"/>
                <a:gd name="connsiteY128" fmla="*/ 613952 h 2876717"/>
                <a:gd name="connsiteX129" fmla="*/ 261258 w 2883371"/>
                <a:gd name="connsiteY129" fmla="*/ 767050 h 2876717"/>
                <a:gd name="connsiteX130" fmla="*/ 255628 w 2883371"/>
                <a:gd name="connsiteY130" fmla="*/ 786714 h 2876717"/>
                <a:gd name="connsiteX131" fmla="*/ 214812 w 2883371"/>
                <a:gd name="connsiteY131" fmla="*/ 896271 h 2876717"/>
                <a:gd name="connsiteX132" fmla="*/ 186663 w 2883371"/>
                <a:gd name="connsiteY132" fmla="*/ 962286 h 2876717"/>
                <a:gd name="connsiteX133" fmla="*/ 173996 w 2883371"/>
                <a:gd name="connsiteY133" fmla="*/ 1042347 h 2876717"/>
                <a:gd name="connsiteX134" fmla="*/ 244369 w 2883371"/>
                <a:gd name="connsiteY134" fmla="*/ 1150499 h 2876717"/>
                <a:gd name="connsiteX135" fmla="*/ 283777 w 2883371"/>
                <a:gd name="connsiteY135" fmla="*/ 1199659 h 2876717"/>
                <a:gd name="connsiteX136" fmla="*/ 275333 w 2883371"/>
                <a:gd name="connsiteY136" fmla="*/ 1220727 h 2876717"/>
                <a:gd name="connsiteX137" fmla="*/ 64214 w 2883371"/>
                <a:gd name="connsiteY137" fmla="*/ 1562038 h 2876717"/>
                <a:gd name="connsiteX138" fmla="*/ 878 w 2883371"/>
                <a:gd name="connsiteY138" fmla="*/ 1702495 h 2876717"/>
                <a:gd name="connsiteX139" fmla="*/ 71251 w 2883371"/>
                <a:gd name="connsiteY139" fmla="*/ 1792388 h 2876717"/>
                <a:gd name="connsiteX140" fmla="*/ 120512 w 2883371"/>
                <a:gd name="connsiteY140" fmla="*/ 1821884 h 2876717"/>
                <a:gd name="connsiteX141" fmla="*/ 178218 w 2883371"/>
                <a:gd name="connsiteY141" fmla="*/ 1862616 h 2876717"/>
                <a:gd name="connsiteX142" fmla="*/ 172588 w 2883371"/>
                <a:gd name="connsiteY142" fmla="*/ 1910372 h 2876717"/>
                <a:gd name="connsiteX143" fmla="*/ 151476 w 2883371"/>
                <a:gd name="connsiteY143" fmla="*/ 1951104 h 2876717"/>
                <a:gd name="connsiteX144" fmla="*/ 150069 w 2883371"/>
                <a:gd name="connsiteY144" fmla="*/ 2069088 h 2876717"/>
                <a:gd name="connsiteX145" fmla="*/ 193700 w 2883371"/>
                <a:gd name="connsiteY145" fmla="*/ 2105607 h 2876717"/>
                <a:gd name="connsiteX146" fmla="*/ 178218 w 2883371"/>
                <a:gd name="connsiteY146" fmla="*/ 2174431 h 2876717"/>
                <a:gd name="connsiteX147" fmla="*/ 206367 w 2883371"/>
                <a:gd name="connsiteY147" fmla="*/ 2222187 h 2876717"/>
                <a:gd name="connsiteX148" fmla="*/ 240146 w 2883371"/>
                <a:gd name="connsiteY148" fmla="*/ 2241851 h 2876717"/>
                <a:gd name="connsiteX149" fmla="*/ 283777 w 2883371"/>
                <a:gd name="connsiteY149" fmla="*/ 2281179 h 2876717"/>
                <a:gd name="connsiteX150" fmla="*/ 278148 w 2883371"/>
                <a:gd name="connsiteY150" fmla="*/ 2338766 h 2876717"/>
                <a:gd name="connsiteX151" fmla="*/ 271110 w 2883371"/>
                <a:gd name="connsiteY151" fmla="*/ 2376690 h 2876717"/>
                <a:gd name="connsiteX152" fmla="*/ 288000 w 2883371"/>
                <a:gd name="connsiteY152" fmla="*/ 2505910 h 2876717"/>
                <a:gd name="connsiteX153" fmla="*/ 456895 w 2883371"/>
                <a:gd name="connsiteY153" fmla="*/ 2636535 h 2876717"/>
                <a:gd name="connsiteX154" fmla="*/ 496304 w 2883371"/>
                <a:gd name="connsiteY154" fmla="*/ 2632322 h 2876717"/>
                <a:gd name="connsiteX155" fmla="*/ 901652 w 2883371"/>
                <a:gd name="connsiteY155" fmla="*/ 2511528 h 2876717"/>
                <a:gd name="connsiteX156" fmla="*/ 1095881 w 2883371"/>
                <a:gd name="connsiteY156" fmla="*/ 2840198 h 2876717"/>
                <a:gd name="connsiteX157" fmla="*/ 1142327 w 2883371"/>
                <a:gd name="connsiteY157" fmla="*/ 2876717 h 2876717"/>
                <a:gd name="connsiteX158" fmla="*/ 2348519 w 2883371"/>
                <a:gd name="connsiteY158" fmla="*/ 2872503 h 2876717"/>
                <a:gd name="connsiteX159" fmla="*/ 2387927 w 2883371"/>
                <a:gd name="connsiteY159" fmla="*/ 2852839 h 2876717"/>
                <a:gd name="connsiteX160" fmla="*/ 2394965 w 2883371"/>
                <a:gd name="connsiteY160" fmla="*/ 2810702 h 2876717"/>
                <a:gd name="connsiteX161" fmla="*/ 2345704 w 2883371"/>
                <a:gd name="connsiteY161" fmla="*/ 2719405 h 2876717"/>
                <a:gd name="connsiteX162" fmla="*/ 2314740 w 2883371"/>
                <a:gd name="connsiteY162" fmla="*/ 2667436 h 2876717"/>
                <a:gd name="connsiteX163" fmla="*/ 2259849 w 2883371"/>
                <a:gd name="connsiteY163" fmla="*/ 2531192 h 2876717"/>
                <a:gd name="connsiteX164" fmla="*/ 2203550 w 2883371"/>
                <a:gd name="connsiteY164" fmla="*/ 2250278 h 2876717"/>
                <a:gd name="connsiteX165" fmla="*/ 2175401 w 2883371"/>
                <a:gd name="connsiteY165" fmla="*/ 2210950 h 2876717"/>
                <a:gd name="connsiteX166" fmla="*/ 2126140 w 2883371"/>
                <a:gd name="connsiteY166" fmla="*/ 2217973 h 2876717"/>
                <a:gd name="connsiteX167" fmla="*/ 2109251 w 2883371"/>
                <a:gd name="connsiteY167" fmla="*/ 2262919 h 2876717"/>
                <a:gd name="connsiteX168" fmla="*/ 2168364 w 2883371"/>
                <a:gd name="connsiteY168" fmla="*/ 2559284 h 2876717"/>
                <a:gd name="connsiteX169" fmla="*/ 2227477 w 2883371"/>
                <a:gd name="connsiteY169" fmla="*/ 2709573 h 2876717"/>
                <a:gd name="connsiteX170" fmla="*/ 2265479 w 2883371"/>
                <a:gd name="connsiteY170" fmla="*/ 2772779 h 2876717"/>
                <a:gd name="connsiteX171" fmla="*/ 2268294 w 2883371"/>
                <a:gd name="connsiteY171" fmla="*/ 2776993 h 2876717"/>
                <a:gd name="connsiteX172" fmla="*/ 1178921 w 2883371"/>
                <a:gd name="connsiteY172" fmla="*/ 2781206 h 2876717"/>
                <a:gd name="connsiteX173" fmla="*/ 1010026 w 2883371"/>
                <a:gd name="connsiteY173" fmla="*/ 2475010 h 2876717"/>
                <a:gd name="connsiteX174" fmla="*/ 1053657 w 2883371"/>
                <a:gd name="connsiteY174" fmla="*/ 2459559 h 2876717"/>
                <a:gd name="connsiteX175" fmla="*/ 1122623 w 2883371"/>
                <a:gd name="connsiteY175" fmla="*/ 2435682 h 2876717"/>
                <a:gd name="connsiteX176" fmla="*/ 1428041 w 2883371"/>
                <a:gd name="connsiteY176" fmla="*/ 2157576 h 2876717"/>
                <a:gd name="connsiteX177" fmla="*/ 1413966 w 2883371"/>
                <a:gd name="connsiteY177" fmla="*/ 2123867 h 2876717"/>
                <a:gd name="connsiteX178" fmla="*/ 1378780 w 2883371"/>
                <a:gd name="connsiteY178" fmla="*/ 2111226 h 2876717"/>
                <a:gd name="connsiteX179" fmla="*/ 1332334 w 2883371"/>
                <a:gd name="connsiteY179" fmla="*/ 2160386 h 2876717"/>
                <a:gd name="connsiteX180" fmla="*/ 1093066 w 2883371"/>
                <a:gd name="connsiteY180" fmla="*/ 2344384 h 2876717"/>
                <a:gd name="connsiteX181" fmla="*/ 1021286 w 2883371"/>
                <a:gd name="connsiteY181" fmla="*/ 2368262 h 2876717"/>
                <a:gd name="connsiteX182" fmla="*/ 890392 w 2883371"/>
                <a:gd name="connsiteY182" fmla="*/ 2413208 h 2876717"/>
                <a:gd name="connsiteX183" fmla="*/ 476599 w 2883371"/>
                <a:gd name="connsiteY183" fmla="*/ 2538215 h 2876717"/>
                <a:gd name="connsiteX184" fmla="*/ 378077 w 2883371"/>
                <a:gd name="connsiteY184" fmla="*/ 2475010 h 2876717"/>
                <a:gd name="connsiteX185" fmla="*/ 366817 w 2883371"/>
                <a:gd name="connsiteY185" fmla="*/ 2389331 h 2876717"/>
                <a:gd name="connsiteX186" fmla="*/ 372447 w 2883371"/>
                <a:gd name="connsiteY186" fmla="*/ 2358430 h 2876717"/>
                <a:gd name="connsiteX187" fmla="*/ 376670 w 2883371"/>
                <a:gd name="connsiteY187" fmla="*/ 2257301 h 2876717"/>
                <a:gd name="connsiteX188" fmla="*/ 288000 w 2883371"/>
                <a:gd name="connsiteY188" fmla="*/ 2158981 h 2876717"/>
                <a:gd name="connsiteX189" fmla="*/ 278148 w 2883371"/>
                <a:gd name="connsiteY189" fmla="*/ 2153363 h 2876717"/>
                <a:gd name="connsiteX190" fmla="*/ 296444 w 2883371"/>
                <a:gd name="connsiteY190" fmla="*/ 2123867 h 2876717"/>
                <a:gd name="connsiteX191" fmla="*/ 306297 w 2883371"/>
                <a:gd name="connsiteY191" fmla="*/ 2087348 h 2876717"/>
                <a:gd name="connsiteX192" fmla="*/ 288000 w 2883371"/>
                <a:gd name="connsiteY192" fmla="*/ 2055043 h 2876717"/>
                <a:gd name="connsiteX193" fmla="*/ 228887 w 2883371"/>
                <a:gd name="connsiteY193" fmla="*/ 2010096 h 2876717"/>
                <a:gd name="connsiteX194" fmla="*/ 235924 w 2883371"/>
                <a:gd name="connsiteY194" fmla="*/ 1997455 h 2876717"/>
                <a:gd name="connsiteX195" fmla="*/ 259851 w 2883371"/>
                <a:gd name="connsiteY195" fmla="*/ 1951104 h 2876717"/>
                <a:gd name="connsiteX196" fmla="*/ 273925 w 2883371"/>
                <a:gd name="connsiteY196" fmla="*/ 1844357 h 2876717"/>
                <a:gd name="connsiteX197" fmla="*/ 164143 w 2883371"/>
                <a:gd name="connsiteY197" fmla="*/ 1736205 h 2876717"/>
                <a:gd name="connsiteX198" fmla="*/ 124735 w 2883371"/>
                <a:gd name="connsiteY198" fmla="*/ 1713732 h 2876717"/>
                <a:gd name="connsiteX199" fmla="*/ 96585 w 2883371"/>
                <a:gd name="connsiteY199" fmla="*/ 1689854 h 2876717"/>
                <a:gd name="connsiteX200" fmla="*/ 140217 w 2883371"/>
                <a:gd name="connsiteY200" fmla="*/ 1621030 h 2876717"/>
                <a:gd name="connsiteX201" fmla="*/ 361188 w 2883371"/>
                <a:gd name="connsiteY201" fmla="*/ 1264269 h 2876717"/>
                <a:gd name="connsiteX202" fmla="*/ 379485 w 2883371"/>
                <a:gd name="connsiteY202" fmla="*/ 1199659 h 2876717"/>
                <a:gd name="connsiteX203" fmla="*/ 309112 w 2883371"/>
                <a:gd name="connsiteY203" fmla="*/ 1078865 h 2876717"/>
                <a:gd name="connsiteX204" fmla="*/ 269703 w 2883371"/>
                <a:gd name="connsiteY204" fmla="*/ 1029705 h 2876717"/>
                <a:gd name="connsiteX205" fmla="*/ 276740 w 2883371"/>
                <a:gd name="connsiteY205" fmla="*/ 995996 h 2876717"/>
                <a:gd name="connsiteX206" fmla="*/ 302074 w 2883371"/>
                <a:gd name="connsiteY206" fmla="*/ 935599 h 2876717"/>
                <a:gd name="connsiteX207" fmla="*/ 349928 w 2883371"/>
                <a:gd name="connsiteY207" fmla="*/ 809188 h 2876717"/>
                <a:gd name="connsiteX208" fmla="*/ 354150 w 2883371"/>
                <a:gd name="connsiteY208" fmla="*/ 788119 h 2876717"/>
                <a:gd name="connsiteX209" fmla="*/ 393559 w 2883371"/>
                <a:gd name="connsiteY209" fmla="*/ 647662 h 2876717"/>
                <a:gd name="connsiteX210" fmla="*/ 566676 w 2883371"/>
                <a:gd name="connsiteY210" fmla="*/ 366747 h 2876717"/>
                <a:gd name="connsiteX211" fmla="*/ 997359 w 2883371"/>
                <a:gd name="connsiteY211" fmla="*/ 161680 h 2876717"/>
                <a:gd name="connsiteX212" fmla="*/ 1447745 w 2883371"/>
                <a:gd name="connsiteY212" fmla="*/ 97070 h 2876717"/>
                <a:gd name="connsiteX213" fmla="*/ 1672939 w 2883371"/>
                <a:gd name="connsiteY213" fmla="*/ 109711 h 2876717"/>
                <a:gd name="connsiteX214" fmla="*/ 1727830 w 2883371"/>
                <a:gd name="connsiteY214" fmla="*/ 70383 h 2876717"/>
                <a:gd name="connsiteX215" fmla="*/ 1689828 w 2883371"/>
                <a:gd name="connsiteY215" fmla="*/ 15604 h 2876717"/>
                <a:gd name="connsiteX216" fmla="*/ 1442116 w 2883371"/>
                <a:gd name="connsiteY216" fmla="*/ 1559 h 2876717"/>
                <a:gd name="connsiteX217" fmla="*/ 1922113 w 2883371"/>
                <a:gd name="connsiteY217" fmla="*/ 54 h 2876717"/>
                <a:gd name="connsiteX218" fmla="*/ 1874371 w 2883371"/>
                <a:gd name="connsiteY218" fmla="*/ 47863 h 2876717"/>
                <a:gd name="connsiteX219" fmla="*/ 1874371 w 2883371"/>
                <a:gd name="connsiteY219" fmla="*/ 191290 h 2876717"/>
                <a:gd name="connsiteX220" fmla="*/ 1922113 w 2883371"/>
                <a:gd name="connsiteY220" fmla="*/ 239099 h 2876717"/>
                <a:gd name="connsiteX221" fmla="*/ 1969854 w 2883371"/>
                <a:gd name="connsiteY221" fmla="*/ 191290 h 2876717"/>
                <a:gd name="connsiteX222" fmla="*/ 1969854 w 2883371"/>
                <a:gd name="connsiteY222" fmla="*/ 47863 h 2876717"/>
                <a:gd name="connsiteX223" fmla="*/ 1922113 w 2883371"/>
                <a:gd name="connsiteY223" fmla="*/ 54 h 287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2883371" h="2876717">
                  <a:moveTo>
                    <a:pt x="2018162" y="2062027"/>
                  </a:moveTo>
                  <a:cubicBezTo>
                    <a:pt x="2018162" y="2113992"/>
                    <a:pt x="1975937" y="2157530"/>
                    <a:pt x="1922452" y="2157530"/>
                  </a:cubicBezTo>
                  <a:cubicBezTo>
                    <a:pt x="1868967" y="2157530"/>
                    <a:pt x="1826741" y="2113992"/>
                    <a:pt x="1826741" y="2062027"/>
                  </a:cubicBezTo>
                  <a:cubicBezTo>
                    <a:pt x="2018162" y="2062027"/>
                    <a:pt x="2018162" y="2062027"/>
                    <a:pt x="2018162" y="2062027"/>
                  </a:cubicBezTo>
                  <a:close/>
                  <a:moveTo>
                    <a:pt x="2066017" y="1774111"/>
                  </a:moveTo>
                  <a:cubicBezTo>
                    <a:pt x="2092760" y="1774111"/>
                    <a:pt x="2113872" y="1795178"/>
                    <a:pt x="2113872" y="1821862"/>
                  </a:cubicBezTo>
                  <a:lnTo>
                    <a:pt x="2113872" y="1917366"/>
                  </a:lnTo>
                  <a:cubicBezTo>
                    <a:pt x="2113872" y="1944051"/>
                    <a:pt x="2092760" y="1965118"/>
                    <a:pt x="2066017" y="1965118"/>
                  </a:cubicBezTo>
                  <a:cubicBezTo>
                    <a:pt x="1778886" y="1965118"/>
                    <a:pt x="1778886" y="1965118"/>
                    <a:pt x="1778886" y="1965118"/>
                  </a:cubicBezTo>
                  <a:cubicBezTo>
                    <a:pt x="1752144" y="1965118"/>
                    <a:pt x="1729624" y="1944051"/>
                    <a:pt x="1729624" y="1917366"/>
                  </a:cubicBezTo>
                  <a:cubicBezTo>
                    <a:pt x="1729624" y="1821862"/>
                    <a:pt x="1729624" y="1821862"/>
                    <a:pt x="1729624" y="1821862"/>
                  </a:cubicBezTo>
                  <a:cubicBezTo>
                    <a:pt x="1729624" y="1795178"/>
                    <a:pt x="1752144" y="1774111"/>
                    <a:pt x="1778886" y="1774111"/>
                  </a:cubicBezTo>
                  <a:cubicBezTo>
                    <a:pt x="2066017" y="1774111"/>
                    <a:pt x="2066017" y="1774111"/>
                    <a:pt x="2066017" y="1774111"/>
                  </a:cubicBezTo>
                  <a:close/>
                  <a:moveTo>
                    <a:pt x="1970307" y="1150527"/>
                  </a:moveTo>
                  <a:lnTo>
                    <a:pt x="1970307" y="1677202"/>
                  </a:lnTo>
                  <a:cubicBezTo>
                    <a:pt x="1874597" y="1677202"/>
                    <a:pt x="1874597" y="1677202"/>
                    <a:pt x="1874597" y="1677202"/>
                  </a:cubicBezTo>
                  <a:cubicBezTo>
                    <a:pt x="1874597" y="1150527"/>
                    <a:pt x="1874597" y="1150527"/>
                    <a:pt x="1874597" y="1150527"/>
                  </a:cubicBezTo>
                  <a:cubicBezTo>
                    <a:pt x="1970307" y="1150527"/>
                    <a:pt x="1970307" y="1150527"/>
                    <a:pt x="1970307" y="1150527"/>
                  </a:cubicBezTo>
                  <a:close/>
                  <a:moveTo>
                    <a:pt x="433331" y="958265"/>
                  </a:moveTo>
                  <a:cubicBezTo>
                    <a:pt x="406777" y="958265"/>
                    <a:pt x="385251" y="979943"/>
                    <a:pt x="385251" y="1006684"/>
                  </a:cubicBezTo>
                  <a:cubicBezTo>
                    <a:pt x="385251" y="1033425"/>
                    <a:pt x="406777" y="1055103"/>
                    <a:pt x="433331" y="1055103"/>
                  </a:cubicBezTo>
                  <a:cubicBezTo>
                    <a:pt x="459885" y="1055103"/>
                    <a:pt x="481411" y="1033425"/>
                    <a:pt x="481411" y="1006684"/>
                  </a:cubicBezTo>
                  <a:cubicBezTo>
                    <a:pt x="481411" y="979943"/>
                    <a:pt x="459885" y="958265"/>
                    <a:pt x="433331" y="958265"/>
                  </a:cubicBezTo>
                  <a:close/>
                  <a:moveTo>
                    <a:pt x="1729624" y="958115"/>
                  </a:moveTo>
                  <a:cubicBezTo>
                    <a:pt x="1756366" y="958115"/>
                    <a:pt x="1778886" y="980586"/>
                    <a:pt x="1778886" y="1007271"/>
                  </a:cubicBezTo>
                  <a:lnTo>
                    <a:pt x="1778886" y="1055023"/>
                  </a:lnTo>
                  <a:cubicBezTo>
                    <a:pt x="1729624" y="1055023"/>
                    <a:pt x="1729624" y="1055023"/>
                    <a:pt x="1729624" y="1055023"/>
                  </a:cubicBezTo>
                  <a:cubicBezTo>
                    <a:pt x="1704289" y="1055023"/>
                    <a:pt x="1681769" y="1032551"/>
                    <a:pt x="1681769" y="1007271"/>
                  </a:cubicBezTo>
                  <a:cubicBezTo>
                    <a:pt x="1681769" y="980586"/>
                    <a:pt x="1704289" y="958115"/>
                    <a:pt x="1729624" y="958115"/>
                  </a:cubicBezTo>
                  <a:close/>
                  <a:moveTo>
                    <a:pt x="2113872" y="958115"/>
                  </a:moveTo>
                  <a:cubicBezTo>
                    <a:pt x="2140615" y="958115"/>
                    <a:pt x="2163135" y="980586"/>
                    <a:pt x="2163135" y="1007271"/>
                  </a:cubicBezTo>
                  <a:cubicBezTo>
                    <a:pt x="2163135" y="1032551"/>
                    <a:pt x="2140615" y="1055023"/>
                    <a:pt x="2113872" y="1055023"/>
                  </a:cubicBezTo>
                  <a:lnTo>
                    <a:pt x="2066017" y="1055023"/>
                  </a:lnTo>
                  <a:cubicBezTo>
                    <a:pt x="2066017" y="1007271"/>
                    <a:pt x="2066017" y="1007271"/>
                    <a:pt x="2066017" y="1007271"/>
                  </a:cubicBezTo>
                  <a:cubicBezTo>
                    <a:pt x="2066017" y="980586"/>
                    <a:pt x="2088537" y="958115"/>
                    <a:pt x="2113872" y="958115"/>
                  </a:cubicBezTo>
                  <a:close/>
                  <a:moveTo>
                    <a:pt x="1153998" y="910184"/>
                  </a:moveTo>
                  <a:lnTo>
                    <a:pt x="1008788" y="910184"/>
                  </a:lnTo>
                  <a:cubicBezTo>
                    <a:pt x="983412" y="910184"/>
                    <a:pt x="960855" y="932639"/>
                    <a:pt x="960855" y="957901"/>
                  </a:cubicBezTo>
                  <a:cubicBezTo>
                    <a:pt x="960855" y="984566"/>
                    <a:pt x="983412" y="1007021"/>
                    <a:pt x="1008788" y="1007021"/>
                  </a:cubicBezTo>
                  <a:cubicBezTo>
                    <a:pt x="1153998" y="1007021"/>
                    <a:pt x="1153998" y="1007021"/>
                    <a:pt x="1153998" y="1007021"/>
                  </a:cubicBezTo>
                  <a:cubicBezTo>
                    <a:pt x="1180784" y="1007021"/>
                    <a:pt x="1201931" y="984566"/>
                    <a:pt x="1201931" y="957901"/>
                  </a:cubicBezTo>
                  <a:cubicBezTo>
                    <a:pt x="1201931" y="932639"/>
                    <a:pt x="1180784" y="910184"/>
                    <a:pt x="1153998" y="910184"/>
                  </a:cubicBezTo>
                  <a:close/>
                  <a:moveTo>
                    <a:pt x="2834167" y="910184"/>
                  </a:moveTo>
                  <a:cubicBezTo>
                    <a:pt x="2690771" y="910184"/>
                    <a:pt x="2690771" y="910184"/>
                    <a:pt x="2690771" y="910184"/>
                  </a:cubicBezTo>
                  <a:cubicBezTo>
                    <a:pt x="2664060" y="910184"/>
                    <a:pt x="2642972" y="932639"/>
                    <a:pt x="2642972" y="957901"/>
                  </a:cubicBezTo>
                  <a:cubicBezTo>
                    <a:pt x="2642972" y="984566"/>
                    <a:pt x="2664060" y="1007021"/>
                    <a:pt x="2690771" y="1007021"/>
                  </a:cubicBezTo>
                  <a:cubicBezTo>
                    <a:pt x="2834167" y="1007021"/>
                    <a:pt x="2834167" y="1007021"/>
                    <a:pt x="2834167" y="1007021"/>
                  </a:cubicBezTo>
                  <a:cubicBezTo>
                    <a:pt x="2860878" y="1007021"/>
                    <a:pt x="2883371" y="984566"/>
                    <a:pt x="2883371" y="957901"/>
                  </a:cubicBezTo>
                  <a:cubicBezTo>
                    <a:pt x="2883371" y="932639"/>
                    <a:pt x="2860878" y="910184"/>
                    <a:pt x="2834167" y="910184"/>
                  </a:cubicBezTo>
                  <a:close/>
                  <a:moveTo>
                    <a:pt x="1922452" y="431439"/>
                  </a:moveTo>
                  <a:cubicBezTo>
                    <a:pt x="2203952" y="431439"/>
                    <a:pt x="2446043" y="678625"/>
                    <a:pt x="2450265" y="970755"/>
                  </a:cubicBezTo>
                  <a:cubicBezTo>
                    <a:pt x="2454488" y="1109797"/>
                    <a:pt x="2405225" y="1244626"/>
                    <a:pt x="2313738" y="1349961"/>
                  </a:cubicBezTo>
                  <a:cubicBezTo>
                    <a:pt x="2282773" y="1380859"/>
                    <a:pt x="2250400" y="1408949"/>
                    <a:pt x="2215212" y="1434229"/>
                  </a:cubicBezTo>
                  <a:cubicBezTo>
                    <a:pt x="2158912" y="1473554"/>
                    <a:pt x="2108242" y="1521306"/>
                    <a:pt x="2066017" y="1576081"/>
                  </a:cubicBezTo>
                  <a:cubicBezTo>
                    <a:pt x="2066017" y="1150527"/>
                    <a:pt x="2066017" y="1150527"/>
                    <a:pt x="2066017" y="1150527"/>
                  </a:cubicBezTo>
                  <a:cubicBezTo>
                    <a:pt x="2113872" y="1150527"/>
                    <a:pt x="2113872" y="1150527"/>
                    <a:pt x="2113872" y="1150527"/>
                  </a:cubicBezTo>
                  <a:cubicBezTo>
                    <a:pt x="2194100" y="1150527"/>
                    <a:pt x="2258845" y="1085921"/>
                    <a:pt x="2258845" y="1007271"/>
                  </a:cubicBezTo>
                  <a:cubicBezTo>
                    <a:pt x="2258845" y="927216"/>
                    <a:pt x="2194100" y="862611"/>
                    <a:pt x="2113872" y="862611"/>
                  </a:cubicBezTo>
                  <a:cubicBezTo>
                    <a:pt x="2035052" y="862611"/>
                    <a:pt x="1970307" y="927216"/>
                    <a:pt x="1970307" y="1007271"/>
                  </a:cubicBezTo>
                  <a:cubicBezTo>
                    <a:pt x="1970307" y="1055023"/>
                    <a:pt x="1970307" y="1055023"/>
                    <a:pt x="1970307" y="1055023"/>
                  </a:cubicBezTo>
                  <a:cubicBezTo>
                    <a:pt x="1874597" y="1055023"/>
                    <a:pt x="1874597" y="1055023"/>
                    <a:pt x="1874597" y="1055023"/>
                  </a:cubicBezTo>
                  <a:cubicBezTo>
                    <a:pt x="1874597" y="1007271"/>
                    <a:pt x="1874597" y="1007271"/>
                    <a:pt x="1874597" y="1007271"/>
                  </a:cubicBezTo>
                  <a:cubicBezTo>
                    <a:pt x="1874597" y="927216"/>
                    <a:pt x="1809851" y="862611"/>
                    <a:pt x="1729624" y="862611"/>
                  </a:cubicBezTo>
                  <a:cubicBezTo>
                    <a:pt x="1650804" y="862611"/>
                    <a:pt x="1586058" y="927216"/>
                    <a:pt x="1586058" y="1007271"/>
                  </a:cubicBezTo>
                  <a:cubicBezTo>
                    <a:pt x="1586058" y="1085921"/>
                    <a:pt x="1650804" y="1150527"/>
                    <a:pt x="1729624" y="1150527"/>
                  </a:cubicBezTo>
                  <a:cubicBezTo>
                    <a:pt x="1778886" y="1150527"/>
                    <a:pt x="1778886" y="1150527"/>
                    <a:pt x="1778886" y="1150527"/>
                  </a:cubicBezTo>
                  <a:cubicBezTo>
                    <a:pt x="1778886" y="1576081"/>
                    <a:pt x="1778886" y="1576081"/>
                    <a:pt x="1778886" y="1576081"/>
                  </a:cubicBezTo>
                  <a:cubicBezTo>
                    <a:pt x="1736661" y="1521306"/>
                    <a:pt x="1685991" y="1473554"/>
                    <a:pt x="1629691" y="1434229"/>
                  </a:cubicBezTo>
                  <a:cubicBezTo>
                    <a:pt x="1594503" y="1408949"/>
                    <a:pt x="1562131" y="1380859"/>
                    <a:pt x="1531166" y="1349961"/>
                  </a:cubicBezTo>
                  <a:cubicBezTo>
                    <a:pt x="1439678" y="1244626"/>
                    <a:pt x="1390415" y="1109797"/>
                    <a:pt x="1393230" y="970755"/>
                  </a:cubicBezTo>
                  <a:cubicBezTo>
                    <a:pt x="1398860" y="678625"/>
                    <a:pt x="1640951" y="431439"/>
                    <a:pt x="1922452" y="431439"/>
                  </a:cubicBezTo>
                  <a:close/>
                  <a:moveTo>
                    <a:pt x="1922452" y="335935"/>
                  </a:moveTo>
                  <a:cubicBezTo>
                    <a:pt x="1576206" y="342957"/>
                    <a:pt x="1298928" y="623851"/>
                    <a:pt x="1297520" y="969350"/>
                  </a:cubicBezTo>
                  <a:cubicBezTo>
                    <a:pt x="1294705" y="1132269"/>
                    <a:pt x="1352413" y="1290973"/>
                    <a:pt x="1460791" y="1414567"/>
                  </a:cubicBezTo>
                  <a:cubicBezTo>
                    <a:pt x="1494571" y="1449678"/>
                    <a:pt x="1531166" y="1481981"/>
                    <a:pt x="1570576" y="1510071"/>
                  </a:cubicBezTo>
                  <a:cubicBezTo>
                    <a:pt x="1640951" y="1564845"/>
                    <a:pt x="1707104" y="1615406"/>
                    <a:pt x="1725401" y="1688438"/>
                  </a:cubicBezTo>
                  <a:cubicBezTo>
                    <a:pt x="1670509" y="1709505"/>
                    <a:pt x="1633914" y="1762875"/>
                    <a:pt x="1633914" y="1821862"/>
                  </a:cubicBezTo>
                  <a:cubicBezTo>
                    <a:pt x="1633914" y="1917366"/>
                    <a:pt x="1633914" y="1917366"/>
                    <a:pt x="1633914" y="1917366"/>
                  </a:cubicBezTo>
                  <a:cubicBezTo>
                    <a:pt x="1633914" y="1977758"/>
                    <a:pt x="1673324" y="2032533"/>
                    <a:pt x="1729624" y="2052195"/>
                  </a:cubicBezTo>
                  <a:cubicBezTo>
                    <a:pt x="1729624" y="2062027"/>
                    <a:pt x="1729624" y="2062027"/>
                    <a:pt x="1729624" y="2062027"/>
                  </a:cubicBezTo>
                  <a:cubicBezTo>
                    <a:pt x="1729624" y="2167362"/>
                    <a:pt x="1816889" y="2253034"/>
                    <a:pt x="1922452" y="2253034"/>
                  </a:cubicBezTo>
                  <a:cubicBezTo>
                    <a:pt x="2028014" y="2253034"/>
                    <a:pt x="2113872" y="2167362"/>
                    <a:pt x="2113872" y="2062027"/>
                  </a:cubicBezTo>
                  <a:cubicBezTo>
                    <a:pt x="2113872" y="2052195"/>
                    <a:pt x="2113872" y="2052195"/>
                    <a:pt x="2113872" y="2052195"/>
                  </a:cubicBezTo>
                  <a:cubicBezTo>
                    <a:pt x="2171580" y="2032533"/>
                    <a:pt x="2210990" y="1977758"/>
                    <a:pt x="2210990" y="1917366"/>
                  </a:cubicBezTo>
                  <a:cubicBezTo>
                    <a:pt x="2210990" y="1821862"/>
                    <a:pt x="2210990" y="1821862"/>
                    <a:pt x="2210990" y="1821862"/>
                  </a:cubicBezTo>
                  <a:cubicBezTo>
                    <a:pt x="2210990" y="1762875"/>
                    <a:pt x="2174395" y="1709505"/>
                    <a:pt x="2119502" y="1688438"/>
                  </a:cubicBezTo>
                  <a:cubicBezTo>
                    <a:pt x="2136392" y="1616810"/>
                    <a:pt x="2203952" y="1564845"/>
                    <a:pt x="2274328" y="1510071"/>
                  </a:cubicBezTo>
                  <a:cubicBezTo>
                    <a:pt x="2313738" y="1481981"/>
                    <a:pt x="2350333" y="1449678"/>
                    <a:pt x="2384113" y="1414567"/>
                  </a:cubicBezTo>
                  <a:cubicBezTo>
                    <a:pt x="2492491" y="1290973"/>
                    <a:pt x="2550198" y="1132269"/>
                    <a:pt x="2547383" y="969350"/>
                  </a:cubicBezTo>
                  <a:cubicBezTo>
                    <a:pt x="2545976" y="623851"/>
                    <a:pt x="2268698" y="342957"/>
                    <a:pt x="1922452" y="335935"/>
                  </a:cubicBezTo>
                  <a:close/>
                  <a:moveTo>
                    <a:pt x="924299" y="283943"/>
                  </a:moveTo>
                  <a:cubicBezTo>
                    <a:pt x="916034" y="282187"/>
                    <a:pt x="907242" y="282539"/>
                    <a:pt x="898802" y="285347"/>
                  </a:cubicBezTo>
                  <a:cubicBezTo>
                    <a:pt x="800330" y="310622"/>
                    <a:pt x="708893" y="361172"/>
                    <a:pt x="635743" y="432785"/>
                  </a:cubicBezTo>
                  <a:cubicBezTo>
                    <a:pt x="568220" y="504398"/>
                    <a:pt x="517578" y="588649"/>
                    <a:pt x="483816" y="679921"/>
                  </a:cubicBezTo>
                  <a:cubicBezTo>
                    <a:pt x="469749" y="723450"/>
                    <a:pt x="457088" y="766980"/>
                    <a:pt x="448648" y="810509"/>
                  </a:cubicBezTo>
                  <a:cubicBezTo>
                    <a:pt x="443021" y="831572"/>
                    <a:pt x="443021" y="831572"/>
                    <a:pt x="443021" y="831572"/>
                  </a:cubicBezTo>
                  <a:cubicBezTo>
                    <a:pt x="437394" y="856847"/>
                    <a:pt x="452868" y="882122"/>
                    <a:pt x="479596" y="889143"/>
                  </a:cubicBezTo>
                  <a:cubicBezTo>
                    <a:pt x="482409" y="889143"/>
                    <a:pt x="486630" y="890547"/>
                    <a:pt x="490850" y="890547"/>
                  </a:cubicBezTo>
                  <a:cubicBezTo>
                    <a:pt x="511951" y="890547"/>
                    <a:pt x="531645" y="875101"/>
                    <a:pt x="537272" y="852634"/>
                  </a:cubicBezTo>
                  <a:cubicBezTo>
                    <a:pt x="541492" y="831572"/>
                    <a:pt x="541492" y="831572"/>
                    <a:pt x="541492" y="831572"/>
                  </a:cubicBezTo>
                  <a:cubicBezTo>
                    <a:pt x="549932" y="792255"/>
                    <a:pt x="561186" y="752938"/>
                    <a:pt x="573847" y="713621"/>
                  </a:cubicBezTo>
                  <a:cubicBezTo>
                    <a:pt x="601981" y="633583"/>
                    <a:pt x="646997" y="560566"/>
                    <a:pt x="706080" y="497378"/>
                  </a:cubicBezTo>
                  <a:cubicBezTo>
                    <a:pt x="767976" y="439806"/>
                    <a:pt x="843939" y="397681"/>
                    <a:pt x="926937" y="376618"/>
                  </a:cubicBezTo>
                  <a:cubicBezTo>
                    <a:pt x="943817" y="372406"/>
                    <a:pt x="956478" y="358364"/>
                    <a:pt x="960698" y="341514"/>
                  </a:cubicBezTo>
                  <a:cubicBezTo>
                    <a:pt x="964918" y="324664"/>
                    <a:pt x="959291" y="306409"/>
                    <a:pt x="946631" y="295176"/>
                  </a:cubicBezTo>
                  <a:cubicBezTo>
                    <a:pt x="940301" y="289559"/>
                    <a:pt x="932564" y="285698"/>
                    <a:pt x="924299" y="283943"/>
                  </a:cubicBezTo>
                  <a:close/>
                  <a:moveTo>
                    <a:pt x="1263607" y="267005"/>
                  </a:moveTo>
                  <a:cubicBezTo>
                    <a:pt x="1246729" y="272612"/>
                    <a:pt x="1234071" y="285228"/>
                    <a:pt x="1229852" y="302048"/>
                  </a:cubicBezTo>
                  <a:cubicBezTo>
                    <a:pt x="1225632" y="318869"/>
                    <a:pt x="1229852" y="335689"/>
                    <a:pt x="1242510" y="348305"/>
                  </a:cubicBezTo>
                  <a:cubicBezTo>
                    <a:pt x="1345181" y="449228"/>
                    <a:pt x="1345181" y="449228"/>
                    <a:pt x="1345181" y="449228"/>
                  </a:cubicBezTo>
                  <a:cubicBezTo>
                    <a:pt x="1353620" y="459040"/>
                    <a:pt x="1366278" y="463245"/>
                    <a:pt x="1378936" y="463245"/>
                  </a:cubicBezTo>
                  <a:cubicBezTo>
                    <a:pt x="1391594" y="463245"/>
                    <a:pt x="1404252" y="459040"/>
                    <a:pt x="1412691" y="449228"/>
                  </a:cubicBezTo>
                  <a:cubicBezTo>
                    <a:pt x="1421129" y="440818"/>
                    <a:pt x="1426755" y="428202"/>
                    <a:pt x="1426755" y="415587"/>
                  </a:cubicBezTo>
                  <a:cubicBezTo>
                    <a:pt x="1426755" y="402971"/>
                    <a:pt x="1421129" y="391758"/>
                    <a:pt x="1412691" y="381946"/>
                  </a:cubicBezTo>
                  <a:cubicBezTo>
                    <a:pt x="1310020" y="281022"/>
                    <a:pt x="1310020" y="281022"/>
                    <a:pt x="1310020" y="281022"/>
                  </a:cubicBezTo>
                  <a:cubicBezTo>
                    <a:pt x="1298768" y="268407"/>
                    <a:pt x="1280484" y="262800"/>
                    <a:pt x="1263607" y="267005"/>
                  </a:cubicBezTo>
                  <a:close/>
                  <a:moveTo>
                    <a:pt x="2580648" y="267005"/>
                  </a:moveTo>
                  <a:cubicBezTo>
                    <a:pt x="2563783" y="262800"/>
                    <a:pt x="2545513" y="268407"/>
                    <a:pt x="2532865" y="281022"/>
                  </a:cubicBezTo>
                  <a:cubicBezTo>
                    <a:pt x="2431677" y="381946"/>
                    <a:pt x="2431677" y="381946"/>
                    <a:pt x="2431677" y="381946"/>
                  </a:cubicBezTo>
                  <a:cubicBezTo>
                    <a:pt x="2417623" y="395963"/>
                    <a:pt x="2413407" y="416989"/>
                    <a:pt x="2421840" y="433809"/>
                  </a:cubicBezTo>
                  <a:cubicBezTo>
                    <a:pt x="2428866" y="452031"/>
                    <a:pt x="2445731" y="463245"/>
                    <a:pt x="2465406" y="463245"/>
                  </a:cubicBezTo>
                  <a:cubicBezTo>
                    <a:pt x="2478055" y="463245"/>
                    <a:pt x="2490703" y="459040"/>
                    <a:pt x="2499136" y="449228"/>
                  </a:cubicBezTo>
                  <a:cubicBezTo>
                    <a:pt x="2601729" y="348305"/>
                    <a:pt x="2601729" y="348305"/>
                    <a:pt x="2601729" y="348305"/>
                  </a:cubicBezTo>
                  <a:cubicBezTo>
                    <a:pt x="2614377" y="335689"/>
                    <a:pt x="2618593" y="318869"/>
                    <a:pt x="2614377" y="302048"/>
                  </a:cubicBezTo>
                  <a:cubicBezTo>
                    <a:pt x="2610161" y="285228"/>
                    <a:pt x="2597512" y="272612"/>
                    <a:pt x="2580648" y="267005"/>
                  </a:cubicBezTo>
                  <a:close/>
                  <a:moveTo>
                    <a:pt x="1442116" y="1559"/>
                  </a:moveTo>
                  <a:cubicBezTo>
                    <a:pt x="1285888" y="12795"/>
                    <a:pt x="1131067" y="33864"/>
                    <a:pt x="977654" y="67574"/>
                  </a:cubicBezTo>
                  <a:cubicBezTo>
                    <a:pt x="760906" y="111115"/>
                    <a:pt x="603270" y="186962"/>
                    <a:pt x="496304" y="300733"/>
                  </a:cubicBezTo>
                  <a:cubicBezTo>
                    <a:pt x="411856" y="390625"/>
                    <a:pt x="345706" y="497373"/>
                    <a:pt x="303482" y="613952"/>
                  </a:cubicBezTo>
                  <a:cubicBezTo>
                    <a:pt x="286592" y="664517"/>
                    <a:pt x="272518" y="715081"/>
                    <a:pt x="261258" y="767050"/>
                  </a:cubicBezTo>
                  <a:cubicBezTo>
                    <a:pt x="255628" y="786714"/>
                    <a:pt x="255628" y="786714"/>
                    <a:pt x="255628" y="786714"/>
                  </a:cubicBezTo>
                  <a:cubicBezTo>
                    <a:pt x="245776" y="824638"/>
                    <a:pt x="231701" y="861157"/>
                    <a:pt x="214812" y="896271"/>
                  </a:cubicBezTo>
                  <a:cubicBezTo>
                    <a:pt x="204960" y="918744"/>
                    <a:pt x="195108" y="939813"/>
                    <a:pt x="186663" y="962286"/>
                  </a:cubicBezTo>
                  <a:cubicBezTo>
                    <a:pt x="175403" y="987568"/>
                    <a:pt x="171181" y="1015660"/>
                    <a:pt x="173996" y="1042347"/>
                  </a:cubicBezTo>
                  <a:cubicBezTo>
                    <a:pt x="183848" y="1085888"/>
                    <a:pt x="209182" y="1123812"/>
                    <a:pt x="244369" y="1150499"/>
                  </a:cubicBezTo>
                  <a:cubicBezTo>
                    <a:pt x="268295" y="1171567"/>
                    <a:pt x="283777" y="1187017"/>
                    <a:pt x="283777" y="1199659"/>
                  </a:cubicBezTo>
                  <a:cubicBezTo>
                    <a:pt x="280962" y="1206681"/>
                    <a:pt x="278148" y="1213704"/>
                    <a:pt x="275333" y="1220727"/>
                  </a:cubicBezTo>
                  <a:cubicBezTo>
                    <a:pt x="217627" y="1341520"/>
                    <a:pt x="147254" y="1456695"/>
                    <a:pt x="64214" y="1562038"/>
                  </a:cubicBezTo>
                  <a:cubicBezTo>
                    <a:pt x="30435" y="1604175"/>
                    <a:pt x="-6159" y="1653335"/>
                    <a:pt x="878" y="1702495"/>
                  </a:cubicBezTo>
                  <a:cubicBezTo>
                    <a:pt x="12138" y="1740419"/>
                    <a:pt x="36065" y="1772724"/>
                    <a:pt x="71251" y="1792388"/>
                  </a:cubicBezTo>
                  <a:cubicBezTo>
                    <a:pt x="86733" y="1803624"/>
                    <a:pt x="103623" y="1813456"/>
                    <a:pt x="120512" y="1821884"/>
                  </a:cubicBezTo>
                  <a:cubicBezTo>
                    <a:pt x="141624" y="1831716"/>
                    <a:pt x="176811" y="1849975"/>
                    <a:pt x="178218" y="1862616"/>
                  </a:cubicBezTo>
                  <a:cubicBezTo>
                    <a:pt x="182440" y="1878067"/>
                    <a:pt x="179625" y="1894922"/>
                    <a:pt x="172588" y="1910372"/>
                  </a:cubicBezTo>
                  <a:cubicBezTo>
                    <a:pt x="165551" y="1925822"/>
                    <a:pt x="158514" y="1938463"/>
                    <a:pt x="151476" y="1951104"/>
                  </a:cubicBezTo>
                  <a:cubicBezTo>
                    <a:pt x="134587" y="1982005"/>
                    <a:pt x="105030" y="2033974"/>
                    <a:pt x="150069" y="2069088"/>
                  </a:cubicBezTo>
                  <a:cubicBezTo>
                    <a:pt x="159921" y="2078920"/>
                    <a:pt x="178218" y="2092966"/>
                    <a:pt x="193700" y="2105607"/>
                  </a:cubicBezTo>
                  <a:cubicBezTo>
                    <a:pt x="182440" y="2126676"/>
                    <a:pt x="176811" y="2150554"/>
                    <a:pt x="178218" y="2174431"/>
                  </a:cubicBezTo>
                  <a:cubicBezTo>
                    <a:pt x="181033" y="2194095"/>
                    <a:pt x="190885" y="2210950"/>
                    <a:pt x="206367" y="2222187"/>
                  </a:cubicBezTo>
                  <a:cubicBezTo>
                    <a:pt x="217627" y="2229210"/>
                    <a:pt x="228887" y="2236232"/>
                    <a:pt x="240146" y="2241851"/>
                  </a:cubicBezTo>
                  <a:cubicBezTo>
                    <a:pt x="268295" y="2258706"/>
                    <a:pt x="279555" y="2265728"/>
                    <a:pt x="283777" y="2281179"/>
                  </a:cubicBezTo>
                  <a:cubicBezTo>
                    <a:pt x="286592" y="2300843"/>
                    <a:pt x="285185" y="2320507"/>
                    <a:pt x="278148" y="2338766"/>
                  </a:cubicBezTo>
                  <a:cubicBezTo>
                    <a:pt x="275333" y="2351407"/>
                    <a:pt x="272518" y="2364048"/>
                    <a:pt x="271110" y="2376690"/>
                  </a:cubicBezTo>
                  <a:cubicBezTo>
                    <a:pt x="266888" y="2420231"/>
                    <a:pt x="272518" y="2465178"/>
                    <a:pt x="288000" y="2505910"/>
                  </a:cubicBezTo>
                  <a:cubicBezTo>
                    <a:pt x="309112" y="2581757"/>
                    <a:pt x="378077" y="2635131"/>
                    <a:pt x="456895" y="2636535"/>
                  </a:cubicBezTo>
                  <a:cubicBezTo>
                    <a:pt x="470969" y="2636535"/>
                    <a:pt x="483636" y="2635131"/>
                    <a:pt x="496304" y="2632322"/>
                  </a:cubicBezTo>
                  <a:cubicBezTo>
                    <a:pt x="634234" y="2600016"/>
                    <a:pt x="769350" y="2559284"/>
                    <a:pt x="901652" y="2511528"/>
                  </a:cubicBezTo>
                  <a:cubicBezTo>
                    <a:pt x="1010026" y="2574734"/>
                    <a:pt x="1077584" y="2767161"/>
                    <a:pt x="1095881" y="2840198"/>
                  </a:cubicBezTo>
                  <a:cubicBezTo>
                    <a:pt x="1101511" y="2861267"/>
                    <a:pt x="1121215" y="2876717"/>
                    <a:pt x="1142327" y="2876717"/>
                  </a:cubicBezTo>
                  <a:cubicBezTo>
                    <a:pt x="2348519" y="2872503"/>
                    <a:pt x="2348519" y="2872503"/>
                    <a:pt x="2348519" y="2872503"/>
                  </a:cubicBezTo>
                  <a:cubicBezTo>
                    <a:pt x="2364001" y="2872503"/>
                    <a:pt x="2378075" y="2865481"/>
                    <a:pt x="2387927" y="2852839"/>
                  </a:cubicBezTo>
                  <a:cubicBezTo>
                    <a:pt x="2396372" y="2841603"/>
                    <a:pt x="2399187" y="2824748"/>
                    <a:pt x="2394965" y="2810702"/>
                  </a:cubicBezTo>
                  <a:cubicBezTo>
                    <a:pt x="2382298" y="2778397"/>
                    <a:pt x="2365408" y="2747497"/>
                    <a:pt x="2345704" y="2719405"/>
                  </a:cubicBezTo>
                  <a:cubicBezTo>
                    <a:pt x="2334444" y="2702550"/>
                    <a:pt x="2323184" y="2685695"/>
                    <a:pt x="2314740" y="2667436"/>
                  </a:cubicBezTo>
                  <a:cubicBezTo>
                    <a:pt x="2292220" y="2623894"/>
                    <a:pt x="2275331" y="2578948"/>
                    <a:pt x="2259849" y="2531192"/>
                  </a:cubicBezTo>
                  <a:cubicBezTo>
                    <a:pt x="2233107" y="2439895"/>
                    <a:pt x="2214810" y="2345789"/>
                    <a:pt x="2203550" y="2250278"/>
                  </a:cubicBezTo>
                  <a:cubicBezTo>
                    <a:pt x="2202143" y="2233423"/>
                    <a:pt x="2190883" y="2217973"/>
                    <a:pt x="2175401" y="2210950"/>
                  </a:cubicBezTo>
                  <a:cubicBezTo>
                    <a:pt x="2159919" y="2203927"/>
                    <a:pt x="2140215" y="2206736"/>
                    <a:pt x="2126140" y="2217973"/>
                  </a:cubicBezTo>
                  <a:cubicBezTo>
                    <a:pt x="2113473" y="2227805"/>
                    <a:pt x="2106436" y="2244660"/>
                    <a:pt x="2109251" y="2262919"/>
                  </a:cubicBezTo>
                  <a:cubicBezTo>
                    <a:pt x="2119103" y="2362644"/>
                    <a:pt x="2140215" y="2462368"/>
                    <a:pt x="2168364" y="2559284"/>
                  </a:cubicBezTo>
                  <a:cubicBezTo>
                    <a:pt x="2183846" y="2611253"/>
                    <a:pt x="2203550" y="2661818"/>
                    <a:pt x="2227477" y="2709573"/>
                  </a:cubicBezTo>
                  <a:cubicBezTo>
                    <a:pt x="2238737" y="2732046"/>
                    <a:pt x="2251404" y="2753115"/>
                    <a:pt x="2265479" y="2772779"/>
                  </a:cubicBezTo>
                  <a:cubicBezTo>
                    <a:pt x="2268294" y="2776993"/>
                    <a:pt x="2268294" y="2776993"/>
                    <a:pt x="2268294" y="2776993"/>
                  </a:cubicBezTo>
                  <a:cubicBezTo>
                    <a:pt x="1178921" y="2781206"/>
                    <a:pt x="1178921" y="2781206"/>
                    <a:pt x="1178921" y="2781206"/>
                  </a:cubicBezTo>
                  <a:cubicBezTo>
                    <a:pt x="1146549" y="2667436"/>
                    <a:pt x="1088844" y="2562093"/>
                    <a:pt x="1010026" y="2475010"/>
                  </a:cubicBezTo>
                  <a:cubicBezTo>
                    <a:pt x="1053657" y="2459559"/>
                    <a:pt x="1053657" y="2459559"/>
                    <a:pt x="1053657" y="2459559"/>
                  </a:cubicBezTo>
                  <a:cubicBezTo>
                    <a:pt x="1086029" y="2448323"/>
                    <a:pt x="1109956" y="2439895"/>
                    <a:pt x="1122623" y="2435682"/>
                  </a:cubicBezTo>
                  <a:cubicBezTo>
                    <a:pt x="1328112" y="2371071"/>
                    <a:pt x="1430856" y="2276965"/>
                    <a:pt x="1428041" y="2157576"/>
                  </a:cubicBezTo>
                  <a:cubicBezTo>
                    <a:pt x="1428041" y="2144935"/>
                    <a:pt x="1422411" y="2132294"/>
                    <a:pt x="1413966" y="2123867"/>
                  </a:cubicBezTo>
                  <a:cubicBezTo>
                    <a:pt x="1404114" y="2115439"/>
                    <a:pt x="1391447" y="2109821"/>
                    <a:pt x="1378780" y="2111226"/>
                  </a:cubicBezTo>
                  <a:cubicBezTo>
                    <a:pt x="1352038" y="2111226"/>
                    <a:pt x="1330926" y="2133699"/>
                    <a:pt x="1332334" y="2160386"/>
                  </a:cubicBezTo>
                  <a:cubicBezTo>
                    <a:pt x="1333741" y="2209546"/>
                    <a:pt x="1292925" y="2281179"/>
                    <a:pt x="1093066" y="2344384"/>
                  </a:cubicBezTo>
                  <a:cubicBezTo>
                    <a:pt x="1080399" y="2348598"/>
                    <a:pt x="1055065" y="2357026"/>
                    <a:pt x="1021286" y="2368262"/>
                  </a:cubicBezTo>
                  <a:cubicBezTo>
                    <a:pt x="986099" y="2380903"/>
                    <a:pt x="941061" y="2396354"/>
                    <a:pt x="890392" y="2413208"/>
                  </a:cubicBezTo>
                  <a:cubicBezTo>
                    <a:pt x="755276" y="2463773"/>
                    <a:pt x="617345" y="2504506"/>
                    <a:pt x="476599" y="2538215"/>
                  </a:cubicBezTo>
                  <a:cubicBezTo>
                    <a:pt x="432968" y="2546643"/>
                    <a:pt x="389337" y="2518551"/>
                    <a:pt x="378077" y="2475010"/>
                  </a:cubicBezTo>
                  <a:cubicBezTo>
                    <a:pt x="368225" y="2446918"/>
                    <a:pt x="364002" y="2417422"/>
                    <a:pt x="366817" y="2389331"/>
                  </a:cubicBezTo>
                  <a:cubicBezTo>
                    <a:pt x="368225" y="2379499"/>
                    <a:pt x="371040" y="2369667"/>
                    <a:pt x="372447" y="2358430"/>
                  </a:cubicBezTo>
                  <a:cubicBezTo>
                    <a:pt x="382299" y="2326125"/>
                    <a:pt x="383707" y="2291011"/>
                    <a:pt x="376670" y="2257301"/>
                  </a:cubicBezTo>
                  <a:cubicBezTo>
                    <a:pt x="362595" y="2212355"/>
                    <a:pt x="330224" y="2177240"/>
                    <a:pt x="288000" y="2158981"/>
                  </a:cubicBezTo>
                  <a:cubicBezTo>
                    <a:pt x="278148" y="2153363"/>
                    <a:pt x="278148" y="2153363"/>
                    <a:pt x="278148" y="2153363"/>
                  </a:cubicBezTo>
                  <a:cubicBezTo>
                    <a:pt x="283777" y="2143531"/>
                    <a:pt x="289407" y="2132294"/>
                    <a:pt x="296444" y="2123867"/>
                  </a:cubicBezTo>
                  <a:cubicBezTo>
                    <a:pt x="304889" y="2114035"/>
                    <a:pt x="307704" y="2099989"/>
                    <a:pt x="306297" y="2087348"/>
                  </a:cubicBezTo>
                  <a:cubicBezTo>
                    <a:pt x="304889" y="2074707"/>
                    <a:pt x="297852" y="2063470"/>
                    <a:pt x="288000" y="2055043"/>
                  </a:cubicBezTo>
                  <a:cubicBezTo>
                    <a:pt x="275333" y="2046615"/>
                    <a:pt x="248591" y="2026951"/>
                    <a:pt x="228887" y="2010096"/>
                  </a:cubicBezTo>
                  <a:cubicBezTo>
                    <a:pt x="230294" y="2005883"/>
                    <a:pt x="233109" y="2001669"/>
                    <a:pt x="235924" y="1997455"/>
                  </a:cubicBezTo>
                  <a:cubicBezTo>
                    <a:pt x="242961" y="1984814"/>
                    <a:pt x="251406" y="1969364"/>
                    <a:pt x="259851" y="1951104"/>
                  </a:cubicBezTo>
                  <a:cubicBezTo>
                    <a:pt x="275333" y="1917395"/>
                    <a:pt x="279555" y="1880876"/>
                    <a:pt x="273925" y="1844357"/>
                  </a:cubicBezTo>
                  <a:cubicBezTo>
                    <a:pt x="261258" y="1785365"/>
                    <a:pt x="204960" y="1757274"/>
                    <a:pt x="164143" y="1736205"/>
                  </a:cubicBezTo>
                  <a:cubicBezTo>
                    <a:pt x="151476" y="1729182"/>
                    <a:pt x="137402" y="1722159"/>
                    <a:pt x="124735" y="1713732"/>
                  </a:cubicBezTo>
                  <a:cubicBezTo>
                    <a:pt x="114882" y="1706709"/>
                    <a:pt x="105030" y="1698282"/>
                    <a:pt x="96585" y="1689854"/>
                  </a:cubicBezTo>
                  <a:cubicBezTo>
                    <a:pt x="96585" y="1682831"/>
                    <a:pt x="103623" y="1664572"/>
                    <a:pt x="140217" y="1621030"/>
                  </a:cubicBezTo>
                  <a:cubicBezTo>
                    <a:pt x="226072" y="1510069"/>
                    <a:pt x="300667" y="1390680"/>
                    <a:pt x="361188" y="1264269"/>
                  </a:cubicBezTo>
                  <a:cubicBezTo>
                    <a:pt x="372447" y="1244605"/>
                    <a:pt x="378077" y="1222132"/>
                    <a:pt x="379485" y="1199659"/>
                  </a:cubicBezTo>
                  <a:cubicBezTo>
                    <a:pt x="373855" y="1150499"/>
                    <a:pt x="348520" y="1106957"/>
                    <a:pt x="309112" y="1078865"/>
                  </a:cubicBezTo>
                  <a:cubicBezTo>
                    <a:pt x="289407" y="1062011"/>
                    <a:pt x="271110" y="1045156"/>
                    <a:pt x="269703" y="1029705"/>
                  </a:cubicBezTo>
                  <a:cubicBezTo>
                    <a:pt x="269703" y="1018469"/>
                    <a:pt x="272518" y="1007232"/>
                    <a:pt x="276740" y="995996"/>
                  </a:cubicBezTo>
                  <a:cubicBezTo>
                    <a:pt x="283777" y="976332"/>
                    <a:pt x="293630" y="955263"/>
                    <a:pt x="302074" y="935599"/>
                  </a:cubicBezTo>
                  <a:cubicBezTo>
                    <a:pt x="321779" y="894866"/>
                    <a:pt x="338668" y="852729"/>
                    <a:pt x="349928" y="809188"/>
                  </a:cubicBezTo>
                  <a:cubicBezTo>
                    <a:pt x="354150" y="788119"/>
                    <a:pt x="354150" y="788119"/>
                    <a:pt x="354150" y="788119"/>
                  </a:cubicBezTo>
                  <a:cubicBezTo>
                    <a:pt x="364002" y="740364"/>
                    <a:pt x="378077" y="694013"/>
                    <a:pt x="393559" y="647662"/>
                  </a:cubicBezTo>
                  <a:cubicBezTo>
                    <a:pt x="431560" y="542319"/>
                    <a:pt x="490674" y="446808"/>
                    <a:pt x="566676" y="366747"/>
                  </a:cubicBezTo>
                  <a:cubicBezTo>
                    <a:pt x="658161" y="268427"/>
                    <a:pt x="803129" y="201008"/>
                    <a:pt x="997359" y="161680"/>
                  </a:cubicBezTo>
                  <a:cubicBezTo>
                    <a:pt x="1145142" y="129375"/>
                    <a:pt x="1295740" y="108306"/>
                    <a:pt x="1447745" y="97070"/>
                  </a:cubicBezTo>
                  <a:cubicBezTo>
                    <a:pt x="1522341" y="92856"/>
                    <a:pt x="1598343" y="97070"/>
                    <a:pt x="1672939" y="109711"/>
                  </a:cubicBezTo>
                  <a:cubicBezTo>
                    <a:pt x="1699680" y="113925"/>
                    <a:pt x="1723607" y="95665"/>
                    <a:pt x="1727830" y="70383"/>
                  </a:cubicBezTo>
                  <a:cubicBezTo>
                    <a:pt x="1732052" y="45101"/>
                    <a:pt x="1715163" y="19818"/>
                    <a:pt x="1689828" y="15604"/>
                  </a:cubicBezTo>
                  <a:cubicBezTo>
                    <a:pt x="1608196" y="1559"/>
                    <a:pt x="1525156" y="-2655"/>
                    <a:pt x="1442116" y="1559"/>
                  </a:cubicBezTo>
                  <a:close/>
                  <a:moveTo>
                    <a:pt x="1922113" y="54"/>
                  </a:moveTo>
                  <a:cubicBezTo>
                    <a:pt x="1895434" y="54"/>
                    <a:pt x="1874371" y="21146"/>
                    <a:pt x="1874371" y="47863"/>
                  </a:cubicBezTo>
                  <a:cubicBezTo>
                    <a:pt x="1874371" y="191290"/>
                    <a:pt x="1874371" y="191290"/>
                    <a:pt x="1874371" y="191290"/>
                  </a:cubicBezTo>
                  <a:cubicBezTo>
                    <a:pt x="1874371" y="218007"/>
                    <a:pt x="1895434" y="239099"/>
                    <a:pt x="1922113" y="239099"/>
                  </a:cubicBezTo>
                  <a:cubicBezTo>
                    <a:pt x="1948792" y="239099"/>
                    <a:pt x="1969854" y="218007"/>
                    <a:pt x="1969854" y="191290"/>
                  </a:cubicBezTo>
                  <a:cubicBezTo>
                    <a:pt x="1969854" y="47863"/>
                    <a:pt x="1969854" y="47863"/>
                    <a:pt x="1969854" y="47863"/>
                  </a:cubicBezTo>
                  <a:cubicBezTo>
                    <a:pt x="1969854" y="21146"/>
                    <a:pt x="1948792" y="54"/>
                    <a:pt x="1922113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ValueText1">
              <a:extLst>
                <a:ext uri="{FF2B5EF4-FFF2-40B4-BE49-F238E27FC236}">
                  <a16:creationId xmlns:a16="http://schemas.microsoft.com/office/drawing/2014/main" id="{54F39A80-55B4-4E19-BD1D-3CD37724A256}"/>
                </a:ext>
              </a:extLst>
            </p:cNvPr>
            <p:cNvSpPr txBox="1"/>
            <p:nvPr/>
          </p:nvSpPr>
          <p:spPr>
            <a:xfrm>
              <a:off x="3579923" y="3608596"/>
              <a:ext cx="509832" cy="325241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1">
              <a:normAutofit fontScale="77500" lnSpcReduction="20000"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52%</a:t>
              </a:r>
              <a:endPara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ValueText2">
              <a:extLst>
                <a:ext uri="{FF2B5EF4-FFF2-40B4-BE49-F238E27FC236}">
                  <a16:creationId xmlns:a16="http://schemas.microsoft.com/office/drawing/2014/main" id="{997C72F1-8D64-4FBF-9B23-FF55CBD577EC}"/>
                </a:ext>
              </a:extLst>
            </p:cNvPr>
            <p:cNvSpPr txBox="1"/>
            <p:nvPr/>
          </p:nvSpPr>
          <p:spPr>
            <a:xfrm>
              <a:off x="8096115" y="3608596"/>
              <a:ext cx="509832" cy="325241"/>
            </a:xfrm>
            <a:prstGeom prst="rect">
              <a:avLst/>
            </a:prstGeom>
            <a:noFill/>
          </p:spPr>
          <p:txBody>
            <a:bodyPr wrap="none" lIns="0" tIns="0" rIns="0" bIns="0" numCol="1" anchor="ctr" anchorCtr="1">
              <a:normAutofit fontScale="77500" lnSpcReduction="20000"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65%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12371FD-7E69-4F13-96A7-85C9CA4A9DAC}"/>
              </a:ext>
            </a:extLst>
          </p:cNvPr>
          <p:cNvGrpSpPr/>
          <p:nvPr/>
        </p:nvGrpSpPr>
        <p:grpSpPr>
          <a:xfrm>
            <a:off x="6115010" y="4736749"/>
            <a:ext cx="4794290" cy="1008114"/>
            <a:chOff x="577702" y="2796560"/>
            <a:chExt cx="4794290" cy="1008114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AA33759-AD66-416F-A3F2-79432918E1D6}"/>
                </a:ext>
              </a:extLst>
            </p:cNvPr>
            <p:cNvSpPr txBox="1"/>
            <p:nvPr/>
          </p:nvSpPr>
          <p:spPr>
            <a:xfrm>
              <a:off x="577702" y="279656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0523C12-FBF5-44ED-B944-015E050C6698}"/>
                </a:ext>
              </a:extLst>
            </p:cNvPr>
            <p:cNvSpPr txBox="1"/>
            <p:nvPr/>
          </p:nvSpPr>
          <p:spPr>
            <a:xfrm>
              <a:off x="960767" y="3255613"/>
              <a:ext cx="4411225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title., please do not </a:t>
              </a:r>
              <a:r>
                <a:rPr lang="en-US" altLang="zh-CN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2731A06-E502-4BB7-8561-4F172FCF65D2}"/>
              </a:ext>
            </a:extLst>
          </p:cNvPr>
          <p:cNvGrpSpPr/>
          <p:nvPr/>
        </p:nvGrpSpPr>
        <p:grpSpPr>
          <a:xfrm>
            <a:off x="1305939" y="4736749"/>
            <a:ext cx="4411225" cy="1008114"/>
            <a:chOff x="960767" y="2796560"/>
            <a:chExt cx="4411225" cy="100811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3B8AD65-209B-439B-BE6F-38B8DF0C2531}"/>
                </a:ext>
              </a:extLst>
            </p:cNvPr>
            <p:cNvSpPr txBox="1"/>
            <p:nvPr/>
          </p:nvSpPr>
          <p:spPr>
            <a:xfrm>
              <a:off x="3266287" y="279656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8FDD616-20BF-4724-A3A0-80C56432D6A8}"/>
                </a:ext>
              </a:extLst>
            </p:cNvPr>
            <p:cNvSpPr txBox="1"/>
            <p:nvPr/>
          </p:nvSpPr>
          <p:spPr>
            <a:xfrm>
              <a:off x="960767" y="3255613"/>
              <a:ext cx="4411225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title., please do not </a:t>
              </a:r>
              <a:r>
                <a:rPr lang="en-US" altLang="zh-CN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2FC491C-42DD-480D-B70D-FEC899733249}"/>
              </a:ext>
            </a:extLst>
          </p:cNvPr>
          <p:cNvSpPr txBox="1"/>
          <p:nvPr/>
        </p:nvSpPr>
        <p:spPr>
          <a:xfrm>
            <a:off x="936665" y="503738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8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016FD9A-0169-42AA-BB19-00D064A2EE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080114 h 6858000"/>
              <a:gd name="connsiteX1" fmla="*/ 8840667 w 12192000"/>
              <a:gd name="connsiteY1" fmla="*/ 6080115 h 6858000"/>
              <a:gd name="connsiteX2" fmla="*/ 8062774 w 12192000"/>
              <a:gd name="connsiteY2" fmla="*/ 6858000 h 6858000"/>
              <a:gd name="connsiteX3" fmla="*/ 0 w 12192000"/>
              <a:gd name="connsiteY3" fmla="*/ 6858000 h 6858000"/>
              <a:gd name="connsiteX4" fmla="*/ 4788906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2728817 h 6858000"/>
              <a:gd name="connsiteX7" fmla="*/ 8840671 w 12192000"/>
              <a:gd name="connsiteY7" fmla="*/ 6080110 h 6858000"/>
              <a:gd name="connsiteX8" fmla="*/ 0 w 12192000"/>
              <a:gd name="connsiteY8" fmla="*/ 6080110 h 6858000"/>
              <a:gd name="connsiteX9" fmla="*/ 0 w 12192000"/>
              <a:gd name="connsiteY9" fmla="*/ 4788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6080114"/>
                </a:moveTo>
                <a:lnTo>
                  <a:pt x="8840667" y="6080115"/>
                </a:lnTo>
                <a:lnTo>
                  <a:pt x="8062774" y="6858000"/>
                </a:lnTo>
                <a:lnTo>
                  <a:pt x="0" y="6858000"/>
                </a:lnTo>
                <a:close/>
                <a:moveTo>
                  <a:pt x="4788906" y="0"/>
                </a:moveTo>
                <a:lnTo>
                  <a:pt x="12192000" y="0"/>
                </a:lnTo>
                <a:lnTo>
                  <a:pt x="12192000" y="2728817"/>
                </a:lnTo>
                <a:lnTo>
                  <a:pt x="8840671" y="6080110"/>
                </a:lnTo>
                <a:lnTo>
                  <a:pt x="0" y="6080110"/>
                </a:lnTo>
                <a:lnTo>
                  <a:pt x="0" y="478885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9277" b="-92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D4091728-3E08-4FED-B315-A58601E11574}"/>
              </a:ext>
            </a:extLst>
          </p:cNvPr>
          <p:cNvSpPr/>
          <p:nvPr/>
        </p:nvSpPr>
        <p:spPr>
          <a:xfrm rot="16200000" flipV="1">
            <a:off x="2667000" y="-2667000"/>
            <a:ext cx="6858000" cy="12192000"/>
          </a:xfrm>
          <a:custGeom>
            <a:avLst/>
            <a:gdLst>
              <a:gd name="connsiteX0" fmla="*/ 777886 w 6858000"/>
              <a:gd name="connsiteY0" fmla="*/ 12192000 h 12192000"/>
              <a:gd name="connsiteX1" fmla="*/ 777885 w 6858000"/>
              <a:gd name="connsiteY1" fmla="*/ 3351333 h 12192000"/>
              <a:gd name="connsiteX2" fmla="*/ 0 w 6858000"/>
              <a:gd name="connsiteY2" fmla="*/ 4129226 h 12192000"/>
              <a:gd name="connsiteX3" fmla="*/ 0 w 6858000"/>
              <a:gd name="connsiteY3" fmla="*/ 12192000 h 12192000"/>
              <a:gd name="connsiteX4" fmla="*/ 6858000 w 6858000"/>
              <a:gd name="connsiteY4" fmla="*/ 7403094 h 12192000"/>
              <a:gd name="connsiteX5" fmla="*/ 6858000 w 6858000"/>
              <a:gd name="connsiteY5" fmla="*/ 0 h 12192000"/>
              <a:gd name="connsiteX6" fmla="*/ 4129183 w 6858000"/>
              <a:gd name="connsiteY6" fmla="*/ 0 h 12192000"/>
              <a:gd name="connsiteX7" fmla="*/ 777890 w 6858000"/>
              <a:gd name="connsiteY7" fmla="*/ 3351329 h 12192000"/>
              <a:gd name="connsiteX8" fmla="*/ 777890 w 6858000"/>
              <a:gd name="connsiteY8" fmla="*/ 12192000 h 12192000"/>
              <a:gd name="connsiteX9" fmla="*/ 2069150 w 6858000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8000" h="12192000">
                <a:moveTo>
                  <a:pt x="777886" y="12192000"/>
                </a:moveTo>
                <a:lnTo>
                  <a:pt x="777885" y="3351333"/>
                </a:lnTo>
                <a:lnTo>
                  <a:pt x="0" y="4129226"/>
                </a:lnTo>
                <a:lnTo>
                  <a:pt x="0" y="12192000"/>
                </a:lnTo>
                <a:close/>
                <a:moveTo>
                  <a:pt x="6858000" y="7403094"/>
                </a:moveTo>
                <a:lnTo>
                  <a:pt x="6858000" y="0"/>
                </a:lnTo>
                <a:lnTo>
                  <a:pt x="4129183" y="0"/>
                </a:lnTo>
                <a:lnTo>
                  <a:pt x="777890" y="3351329"/>
                </a:lnTo>
                <a:lnTo>
                  <a:pt x="777890" y="12192000"/>
                </a:lnTo>
                <a:lnTo>
                  <a:pt x="2069150" y="12192000"/>
                </a:lnTo>
                <a:close/>
              </a:path>
            </a:pathLst>
          </a:custGeom>
          <a:gradFill flip="none" rotWithShape="0">
            <a:gsLst>
              <a:gs pos="0">
                <a:schemeClr val="accent2">
                  <a:alpha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FF7D18A8-E325-41E2-9B97-C30987061064}"/>
              </a:ext>
            </a:extLst>
          </p:cNvPr>
          <p:cNvSpPr/>
          <p:nvPr/>
        </p:nvSpPr>
        <p:spPr>
          <a:xfrm rot="16200000" flipV="1">
            <a:off x="15" y="-14"/>
            <a:ext cx="2874832" cy="2874861"/>
          </a:xfrm>
          <a:custGeom>
            <a:avLst/>
            <a:gdLst>
              <a:gd name="connsiteX0" fmla="*/ 223717 w 2874832"/>
              <a:gd name="connsiteY0" fmla="*/ 2874861 h 2874861"/>
              <a:gd name="connsiteX1" fmla="*/ 223717 w 2874832"/>
              <a:gd name="connsiteY1" fmla="*/ 2651142 h 2874861"/>
              <a:gd name="connsiteX2" fmla="*/ 0 w 2874832"/>
              <a:gd name="connsiteY2" fmla="*/ 2874861 h 2874861"/>
              <a:gd name="connsiteX3" fmla="*/ 2874832 w 2874832"/>
              <a:gd name="connsiteY3" fmla="*/ 2874861 h 2874861"/>
              <a:gd name="connsiteX4" fmla="*/ 2874832 w 2874832"/>
              <a:gd name="connsiteY4" fmla="*/ 0 h 2874861"/>
              <a:gd name="connsiteX5" fmla="*/ 223722 w 2874832"/>
              <a:gd name="connsiteY5" fmla="*/ 2651138 h 2874861"/>
              <a:gd name="connsiteX6" fmla="*/ 223722 w 2874832"/>
              <a:gd name="connsiteY6" fmla="*/ 2874861 h 287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4832" h="2874861">
                <a:moveTo>
                  <a:pt x="223717" y="2874861"/>
                </a:moveTo>
                <a:lnTo>
                  <a:pt x="223717" y="2651142"/>
                </a:lnTo>
                <a:lnTo>
                  <a:pt x="0" y="2874861"/>
                </a:lnTo>
                <a:close/>
                <a:moveTo>
                  <a:pt x="2874832" y="2874861"/>
                </a:moveTo>
                <a:lnTo>
                  <a:pt x="2874832" y="0"/>
                </a:lnTo>
                <a:lnTo>
                  <a:pt x="223722" y="2651138"/>
                </a:lnTo>
                <a:lnTo>
                  <a:pt x="223722" y="28748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9585693-EF54-47A1-BA80-D62C49EF47E7}"/>
              </a:ext>
            </a:extLst>
          </p:cNvPr>
          <p:cNvSpPr txBox="1"/>
          <p:nvPr/>
        </p:nvSpPr>
        <p:spPr>
          <a:xfrm>
            <a:off x="3458935" y="1895276"/>
            <a:ext cx="527881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600" b="1" i="1" spc="300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6600" b="1" i="1" spc="300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9F0EA9B-C39B-458B-9C30-0D460EF22862}"/>
              </a:ext>
            </a:extLst>
          </p:cNvPr>
          <p:cNvSpPr txBox="1"/>
          <p:nvPr/>
        </p:nvSpPr>
        <p:spPr>
          <a:xfrm>
            <a:off x="3458935" y="3049004"/>
            <a:ext cx="5447656" cy="932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i="1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 Network and the original creator</a:t>
            </a: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5C027380-8F85-48E6-B0E4-888F992806D3}"/>
              </a:ext>
            </a:extLst>
          </p:cNvPr>
          <p:cNvSpPr/>
          <p:nvPr/>
        </p:nvSpPr>
        <p:spPr>
          <a:xfrm rot="5400000" flipH="1" flipV="1">
            <a:off x="8618836" y="2153108"/>
            <a:ext cx="1215429" cy="6130926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6400" dist="101600" dir="8100000" algn="tr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F8B361E-5393-425D-993F-3FC3507D2E02}"/>
              </a:ext>
            </a:extLst>
          </p:cNvPr>
          <p:cNvSpPr txBox="1"/>
          <p:nvPr/>
        </p:nvSpPr>
        <p:spPr>
          <a:xfrm>
            <a:off x="7044872" y="4895272"/>
            <a:ext cx="3681185" cy="65606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510"/>
              </a:avLst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i="1" dirty="0"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Part 03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4530719F-A1D0-4CCE-8AA5-71EE6A2A0D41}"/>
              </a:ext>
            </a:extLst>
          </p:cNvPr>
          <p:cNvCxnSpPr>
            <a:cxnSpLocks/>
          </p:cNvCxnSpPr>
          <p:nvPr/>
        </p:nvCxnSpPr>
        <p:spPr>
          <a:xfrm flipV="1">
            <a:off x="2153140" y="399939"/>
            <a:ext cx="1443445" cy="1443443"/>
          </a:xfrm>
          <a:prstGeom prst="line">
            <a:avLst/>
          </a:prstGeom>
          <a:ln w="25400">
            <a:gradFill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2BE25821-43CF-42E3-B614-A40E2727D042}"/>
              </a:ext>
            </a:extLst>
          </p:cNvPr>
          <p:cNvCxnSpPr>
            <a:cxnSpLocks/>
          </p:cNvCxnSpPr>
          <p:nvPr/>
        </p:nvCxnSpPr>
        <p:spPr>
          <a:xfrm flipV="1">
            <a:off x="354286" y="2072497"/>
            <a:ext cx="1402803" cy="1402801"/>
          </a:xfrm>
          <a:prstGeom prst="line">
            <a:avLst/>
          </a:prstGeom>
          <a:ln w="25400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">
            <a:extLst>
              <a:ext uri="{FF2B5EF4-FFF2-40B4-BE49-F238E27FC236}">
                <a16:creationId xmlns:a16="http://schemas.microsoft.com/office/drawing/2014/main" id="{0A9BC931-4CC1-4D9C-9DAF-8C31B76B089B}"/>
              </a:ext>
            </a:extLst>
          </p:cNvPr>
          <p:cNvSpPr/>
          <p:nvPr/>
        </p:nvSpPr>
        <p:spPr>
          <a:xfrm flipH="1">
            <a:off x="526577" y="502138"/>
            <a:ext cx="656259" cy="634036"/>
          </a:xfrm>
          <a:custGeom>
            <a:avLst/>
            <a:gdLst>
              <a:gd name="connsiteX0" fmla="*/ 434389 w 606659"/>
              <a:gd name="connsiteY0" fmla="*/ 479749 h 586116"/>
              <a:gd name="connsiteX1" fmla="*/ 439004 w 606659"/>
              <a:gd name="connsiteY1" fmla="*/ 480998 h 586116"/>
              <a:gd name="connsiteX2" fmla="*/ 538796 w 606659"/>
              <a:gd name="connsiteY2" fmla="*/ 577604 h 586116"/>
              <a:gd name="connsiteX3" fmla="*/ 539969 w 606659"/>
              <a:gd name="connsiteY3" fmla="*/ 582992 h 586116"/>
              <a:gd name="connsiteX4" fmla="*/ 535355 w 606659"/>
              <a:gd name="connsiteY4" fmla="*/ 586116 h 586116"/>
              <a:gd name="connsiteX5" fmla="*/ 483816 w 606659"/>
              <a:gd name="connsiteY5" fmla="*/ 586116 h 586116"/>
              <a:gd name="connsiteX6" fmla="*/ 480375 w 606659"/>
              <a:gd name="connsiteY6" fmla="*/ 584711 h 586116"/>
              <a:gd name="connsiteX7" fmla="*/ 419217 w 606659"/>
              <a:gd name="connsiteY7" fmla="*/ 526372 h 586116"/>
              <a:gd name="connsiteX8" fmla="*/ 417888 w 606659"/>
              <a:gd name="connsiteY8" fmla="*/ 521218 h 586116"/>
              <a:gd name="connsiteX9" fmla="*/ 430792 w 606659"/>
              <a:gd name="connsiteY9" fmla="*/ 482951 h 586116"/>
              <a:gd name="connsiteX10" fmla="*/ 434389 w 606659"/>
              <a:gd name="connsiteY10" fmla="*/ 479749 h 586116"/>
              <a:gd name="connsiteX11" fmla="*/ 503568 w 606659"/>
              <a:gd name="connsiteY11" fmla="*/ 446679 h 586116"/>
              <a:gd name="connsiteX12" fmla="*/ 503724 w 606659"/>
              <a:gd name="connsiteY12" fmla="*/ 446679 h 586116"/>
              <a:gd name="connsiteX13" fmla="*/ 507322 w 606659"/>
              <a:gd name="connsiteY13" fmla="*/ 449726 h 586116"/>
              <a:gd name="connsiteX14" fmla="*/ 605251 w 606659"/>
              <a:gd name="connsiteY14" fmla="*/ 553151 h 586116"/>
              <a:gd name="connsiteX15" fmla="*/ 606659 w 606659"/>
              <a:gd name="connsiteY15" fmla="*/ 557291 h 586116"/>
              <a:gd name="connsiteX16" fmla="*/ 606659 w 606659"/>
              <a:gd name="connsiteY16" fmla="*/ 581195 h 586116"/>
              <a:gd name="connsiteX17" fmla="*/ 601653 w 606659"/>
              <a:gd name="connsiteY17" fmla="*/ 586116 h 586116"/>
              <a:gd name="connsiteX18" fmla="*/ 596725 w 606659"/>
              <a:gd name="connsiteY18" fmla="*/ 586116 h 586116"/>
              <a:gd name="connsiteX19" fmla="*/ 580378 w 606659"/>
              <a:gd name="connsiteY19" fmla="*/ 586116 h 586116"/>
              <a:gd name="connsiteX20" fmla="*/ 576780 w 606659"/>
              <a:gd name="connsiteY20" fmla="*/ 584632 h 586116"/>
              <a:gd name="connsiteX21" fmla="*/ 477990 w 606659"/>
              <a:gd name="connsiteY21" fmla="*/ 483784 h 586116"/>
              <a:gd name="connsiteX22" fmla="*/ 477756 w 606659"/>
              <a:gd name="connsiteY22" fmla="*/ 477066 h 586116"/>
              <a:gd name="connsiteX23" fmla="*/ 499970 w 606659"/>
              <a:gd name="connsiteY23" fmla="*/ 449960 h 586116"/>
              <a:gd name="connsiteX24" fmla="*/ 503568 w 606659"/>
              <a:gd name="connsiteY24" fmla="*/ 446679 h 586116"/>
              <a:gd name="connsiteX25" fmla="*/ 527631 w 606659"/>
              <a:gd name="connsiteY25" fmla="*/ 391969 h 586116"/>
              <a:gd name="connsiteX26" fmla="*/ 533734 w 606659"/>
              <a:gd name="connsiteY26" fmla="*/ 392594 h 586116"/>
              <a:gd name="connsiteX27" fmla="*/ 605172 w 606659"/>
              <a:gd name="connsiteY27" fmla="*/ 461996 h 586116"/>
              <a:gd name="connsiteX28" fmla="*/ 606659 w 606659"/>
              <a:gd name="connsiteY28" fmla="*/ 465588 h 586116"/>
              <a:gd name="connsiteX29" fmla="*/ 606659 w 606659"/>
              <a:gd name="connsiteY29" fmla="*/ 514224 h 586116"/>
              <a:gd name="connsiteX30" fmla="*/ 603607 w 606659"/>
              <a:gd name="connsiteY30" fmla="*/ 518830 h 586116"/>
              <a:gd name="connsiteX31" fmla="*/ 601730 w 606659"/>
              <a:gd name="connsiteY31" fmla="*/ 519220 h 586116"/>
              <a:gd name="connsiteX32" fmla="*/ 598209 w 606659"/>
              <a:gd name="connsiteY32" fmla="*/ 517737 h 586116"/>
              <a:gd name="connsiteX33" fmla="*/ 497507 w 606659"/>
              <a:gd name="connsiteY33" fmla="*/ 418122 h 586116"/>
              <a:gd name="connsiteX34" fmla="*/ 496098 w 606659"/>
              <a:gd name="connsiteY34" fmla="*/ 414063 h 586116"/>
              <a:gd name="connsiteX35" fmla="*/ 498368 w 606659"/>
              <a:gd name="connsiteY35" fmla="*/ 410393 h 586116"/>
              <a:gd name="connsiteX36" fmla="*/ 225660 w 606659"/>
              <a:gd name="connsiteY36" fmla="*/ 165191 h 586116"/>
              <a:gd name="connsiteX37" fmla="*/ 168956 w 606659"/>
              <a:gd name="connsiteY37" fmla="*/ 221817 h 586116"/>
              <a:gd name="connsiteX38" fmla="*/ 225660 w 606659"/>
              <a:gd name="connsiteY38" fmla="*/ 278443 h 586116"/>
              <a:gd name="connsiteX39" fmla="*/ 282363 w 606659"/>
              <a:gd name="connsiteY39" fmla="*/ 221817 h 586116"/>
              <a:gd name="connsiteX40" fmla="*/ 225660 w 606659"/>
              <a:gd name="connsiteY40" fmla="*/ 165191 h 586116"/>
              <a:gd name="connsiteX41" fmla="*/ 31225 w 606659"/>
              <a:gd name="connsiteY41" fmla="*/ 0 h 586116"/>
              <a:gd name="connsiteX42" fmla="*/ 314196 w 606659"/>
              <a:gd name="connsiteY42" fmla="*/ 133871 h 586116"/>
              <a:gd name="connsiteX43" fmla="*/ 374966 w 606659"/>
              <a:gd name="connsiteY43" fmla="*/ 194871 h 586116"/>
              <a:gd name="connsiteX44" fmla="*/ 468351 w 606659"/>
              <a:gd name="connsiteY44" fmla="*/ 211586 h 586116"/>
              <a:gd name="connsiteX45" fmla="*/ 471401 w 606659"/>
              <a:gd name="connsiteY45" fmla="*/ 213226 h 586116"/>
              <a:gd name="connsiteX46" fmla="*/ 542261 w 606659"/>
              <a:gd name="connsiteY46" fmla="*/ 287582 h 586116"/>
              <a:gd name="connsiteX47" fmla="*/ 543669 w 606659"/>
              <a:gd name="connsiteY47" fmla="*/ 292737 h 586116"/>
              <a:gd name="connsiteX48" fmla="*/ 540149 w 606659"/>
              <a:gd name="connsiteY48" fmla="*/ 296720 h 586116"/>
              <a:gd name="connsiteX49" fmla="*/ 448641 w 606659"/>
              <a:gd name="connsiteY49" fmla="*/ 330149 h 586116"/>
              <a:gd name="connsiteX50" fmla="*/ 445904 w 606659"/>
              <a:gd name="connsiteY50" fmla="*/ 390446 h 586116"/>
              <a:gd name="connsiteX51" fmla="*/ 481490 w 606659"/>
              <a:gd name="connsiteY51" fmla="*/ 423094 h 586116"/>
              <a:gd name="connsiteX52" fmla="*/ 483367 w 606659"/>
              <a:gd name="connsiteY52" fmla="*/ 426999 h 586116"/>
              <a:gd name="connsiteX53" fmla="*/ 481803 w 606659"/>
              <a:gd name="connsiteY53" fmla="*/ 431061 h 586116"/>
              <a:gd name="connsiteX54" fmla="*/ 455055 w 606659"/>
              <a:gd name="connsiteY54" fmla="*/ 459178 h 586116"/>
              <a:gd name="connsiteX55" fmla="*/ 447468 w 606659"/>
              <a:gd name="connsiteY55" fmla="*/ 459647 h 586116"/>
              <a:gd name="connsiteX56" fmla="*/ 411491 w 606659"/>
              <a:gd name="connsiteY56" fmla="*/ 430123 h 586116"/>
              <a:gd name="connsiteX57" fmla="*/ 359871 w 606659"/>
              <a:gd name="connsiteY57" fmla="*/ 443714 h 586116"/>
              <a:gd name="connsiteX58" fmla="*/ 332732 w 606659"/>
              <a:gd name="connsiteY58" fmla="*/ 536893 h 586116"/>
              <a:gd name="connsiteX59" fmla="*/ 328978 w 606659"/>
              <a:gd name="connsiteY59" fmla="*/ 540720 h 586116"/>
              <a:gd name="connsiteX60" fmla="*/ 327335 w 606659"/>
              <a:gd name="connsiteY60" fmla="*/ 540954 h 586116"/>
              <a:gd name="connsiteX61" fmla="*/ 323737 w 606659"/>
              <a:gd name="connsiteY61" fmla="*/ 539626 h 586116"/>
              <a:gd name="connsiteX62" fmla="*/ 244665 w 606659"/>
              <a:gd name="connsiteY62" fmla="*/ 474018 h 586116"/>
              <a:gd name="connsiteX63" fmla="*/ 242866 w 606659"/>
              <a:gd name="connsiteY63" fmla="*/ 471207 h 586116"/>
              <a:gd name="connsiteX64" fmla="*/ 217135 w 606659"/>
              <a:gd name="connsiteY64" fmla="*/ 378886 h 586116"/>
              <a:gd name="connsiteX65" fmla="*/ 158945 w 606659"/>
              <a:gd name="connsiteY65" fmla="*/ 330149 h 586116"/>
              <a:gd name="connsiteX66" fmla="*/ 1270 w 606659"/>
              <a:gd name="connsiteY66" fmla="*/ 6561 h 586116"/>
              <a:gd name="connsiteX67" fmla="*/ 5572 w 606659"/>
              <a:gd name="connsiteY67" fmla="*/ 2030 h 586116"/>
              <a:gd name="connsiteX68" fmla="*/ 31225 w 606659"/>
              <a:gd name="connsiteY68" fmla="*/ 0 h 5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6659" h="586116">
                <a:moveTo>
                  <a:pt x="434389" y="479749"/>
                </a:moveTo>
                <a:cubicBezTo>
                  <a:pt x="436032" y="479280"/>
                  <a:pt x="437752" y="479749"/>
                  <a:pt x="439004" y="480998"/>
                </a:cubicBezTo>
                <a:lnTo>
                  <a:pt x="538796" y="577604"/>
                </a:lnTo>
                <a:cubicBezTo>
                  <a:pt x="540282" y="579009"/>
                  <a:pt x="540751" y="581118"/>
                  <a:pt x="539969" y="582992"/>
                </a:cubicBezTo>
                <a:cubicBezTo>
                  <a:pt x="539187" y="584867"/>
                  <a:pt x="537388" y="586116"/>
                  <a:pt x="535355" y="586116"/>
                </a:cubicBezTo>
                <a:lnTo>
                  <a:pt x="483816" y="586116"/>
                </a:lnTo>
                <a:cubicBezTo>
                  <a:pt x="482487" y="586116"/>
                  <a:pt x="481314" y="585648"/>
                  <a:pt x="480375" y="584711"/>
                </a:cubicBezTo>
                <a:lnTo>
                  <a:pt x="419217" y="526372"/>
                </a:lnTo>
                <a:cubicBezTo>
                  <a:pt x="417809" y="525045"/>
                  <a:pt x="417262" y="523014"/>
                  <a:pt x="417888" y="521218"/>
                </a:cubicBezTo>
                <a:lnTo>
                  <a:pt x="430792" y="482951"/>
                </a:lnTo>
                <a:cubicBezTo>
                  <a:pt x="431339" y="481311"/>
                  <a:pt x="432669" y="480139"/>
                  <a:pt x="434389" y="479749"/>
                </a:cubicBezTo>
                <a:close/>
                <a:moveTo>
                  <a:pt x="503568" y="446679"/>
                </a:moveTo>
                <a:lnTo>
                  <a:pt x="503724" y="446679"/>
                </a:lnTo>
                <a:cubicBezTo>
                  <a:pt x="505054" y="446679"/>
                  <a:pt x="506383" y="448788"/>
                  <a:pt x="507322" y="449726"/>
                </a:cubicBezTo>
                <a:lnTo>
                  <a:pt x="605251" y="553151"/>
                </a:lnTo>
                <a:cubicBezTo>
                  <a:pt x="606190" y="554089"/>
                  <a:pt x="606659" y="556042"/>
                  <a:pt x="606659" y="557291"/>
                </a:cubicBezTo>
                <a:lnTo>
                  <a:pt x="606659" y="581195"/>
                </a:lnTo>
                <a:cubicBezTo>
                  <a:pt x="606659" y="583929"/>
                  <a:pt x="604469" y="586116"/>
                  <a:pt x="601653" y="586116"/>
                </a:cubicBezTo>
                <a:lnTo>
                  <a:pt x="596725" y="586116"/>
                </a:lnTo>
                <a:lnTo>
                  <a:pt x="580378" y="586116"/>
                </a:lnTo>
                <a:cubicBezTo>
                  <a:pt x="579048" y="586116"/>
                  <a:pt x="577718" y="585569"/>
                  <a:pt x="576780" y="584632"/>
                </a:cubicBezTo>
                <a:lnTo>
                  <a:pt x="477990" y="483784"/>
                </a:lnTo>
                <a:cubicBezTo>
                  <a:pt x="476191" y="481988"/>
                  <a:pt x="476113" y="479019"/>
                  <a:pt x="477756" y="477066"/>
                </a:cubicBezTo>
                <a:lnTo>
                  <a:pt x="499970" y="449960"/>
                </a:lnTo>
                <a:cubicBezTo>
                  <a:pt x="500830" y="448866"/>
                  <a:pt x="502160" y="446679"/>
                  <a:pt x="503568" y="446679"/>
                </a:cubicBezTo>
                <a:close/>
                <a:moveTo>
                  <a:pt x="527631" y="391969"/>
                </a:moveTo>
                <a:cubicBezTo>
                  <a:pt x="529509" y="390720"/>
                  <a:pt x="532091" y="390954"/>
                  <a:pt x="533734" y="392594"/>
                </a:cubicBezTo>
                <a:lnTo>
                  <a:pt x="605172" y="461996"/>
                </a:lnTo>
                <a:cubicBezTo>
                  <a:pt x="606111" y="462933"/>
                  <a:pt x="606659" y="464260"/>
                  <a:pt x="606659" y="465588"/>
                </a:cubicBezTo>
                <a:lnTo>
                  <a:pt x="606659" y="514224"/>
                </a:lnTo>
                <a:cubicBezTo>
                  <a:pt x="606659" y="516254"/>
                  <a:pt x="605485" y="518049"/>
                  <a:pt x="603607" y="518830"/>
                </a:cubicBezTo>
                <a:cubicBezTo>
                  <a:pt x="602981" y="519064"/>
                  <a:pt x="602356" y="519220"/>
                  <a:pt x="601730" y="519220"/>
                </a:cubicBezTo>
                <a:cubicBezTo>
                  <a:pt x="600399" y="519220"/>
                  <a:pt x="599147" y="518674"/>
                  <a:pt x="598209" y="517737"/>
                </a:cubicBezTo>
                <a:lnTo>
                  <a:pt x="497507" y="418122"/>
                </a:lnTo>
                <a:cubicBezTo>
                  <a:pt x="496411" y="417107"/>
                  <a:pt x="495942" y="415546"/>
                  <a:pt x="496098" y="414063"/>
                </a:cubicBezTo>
                <a:cubicBezTo>
                  <a:pt x="496255" y="412579"/>
                  <a:pt x="497037" y="411252"/>
                  <a:pt x="498368" y="410393"/>
                </a:cubicBezTo>
                <a:close/>
                <a:moveTo>
                  <a:pt x="225660" y="165191"/>
                </a:moveTo>
                <a:cubicBezTo>
                  <a:pt x="194297" y="165191"/>
                  <a:pt x="168956" y="190576"/>
                  <a:pt x="168956" y="221817"/>
                </a:cubicBezTo>
                <a:cubicBezTo>
                  <a:pt x="168956" y="253059"/>
                  <a:pt x="194297" y="278443"/>
                  <a:pt x="225660" y="278443"/>
                </a:cubicBezTo>
                <a:cubicBezTo>
                  <a:pt x="256944" y="278443"/>
                  <a:pt x="282363" y="253059"/>
                  <a:pt x="282363" y="221817"/>
                </a:cubicBezTo>
                <a:cubicBezTo>
                  <a:pt x="282363" y="190576"/>
                  <a:pt x="256944" y="165191"/>
                  <a:pt x="225660" y="165191"/>
                </a:cubicBezTo>
                <a:close/>
                <a:moveTo>
                  <a:pt x="31225" y="0"/>
                </a:moveTo>
                <a:cubicBezTo>
                  <a:pt x="80577" y="0"/>
                  <a:pt x="183113" y="17339"/>
                  <a:pt x="314196" y="133871"/>
                </a:cubicBezTo>
                <a:cubicBezTo>
                  <a:pt x="336955" y="154101"/>
                  <a:pt x="357368" y="174642"/>
                  <a:pt x="374966" y="194871"/>
                </a:cubicBezTo>
                <a:lnTo>
                  <a:pt x="468351" y="211586"/>
                </a:lnTo>
                <a:cubicBezTo>
                  <a:pt x="469524" y="211820"/>
                  <a:pt x="470541" y="212367"/>
                  <a:pt x="471401" y="213226"/>
                </a:cubicBezTo>
                <a:lnTo>
                  <a:pt x="542261" y="287582"/>
                </a:lnTo>
                <a:cubicBezTo>
                  <a:pt x="543590" y="288988"/>
                  <a:pt x="544138" y="290940"/>
                  <a:pt x="543669" y="292737"/>
                </a:cubicBezTo>
                <a:cubicBezTo>
                  <a:pt x="543278" y="294611"/>
                  <a:pt x="541948" y="296095"/>
                  <a:pt x="540149" y="296720"/>
                </a:cubicBezTo>
                <a:lnTo>
                  <a:pt x="448641" y="330149"/>
                </a:lnTo>
                <a:cubicBezTo>
                  <a:pt x="454429" y="361547"/>
                  <a:pt x="448954" y="382167"/>
                  <a:pt x="445904" y="390446"/>
                </a:cubicBezTo>
                <a:lnTo>
                  <a:pt x="481490" y="423094"/>
                </a:lnTo>
                <a:cubicBezTo>
                  <a:pt x="482664" y="424109"/>
                  <a:pt x="483289" y="425515"/>
                  <a:pt x="483367" y="426999"/>
                </a:cubicBezTo>
                <a:cubicBezTo>
                  <a:pt x="483367" y="428561"/>
                  <a:pt x="482820" y="430045"/>
                  <a:pt x="481803" y="431061"/>
                </a:cubicBezTo>
                <a:lnTo>
                  <a:pt x="455055" y="459178"/>
                </a:lnTo>
                <a:cubicBezTo>
                  <a:pt x="453021" y="461287"/>
                  <a:pt x="449736" y="461522"/>
                  <a:pt x="447468" y="459647"/>
                </a:cubicBezTo>
                <a:lnTo>
                  <a:pt x="411491" y="430123"/>
                </a:lnTo>
                <a:cubicBezTo>
                  <a:pt x="397100" y="439965"/>
                  <a:pt x="379659" y="444495"/>
                  <a:pt x="359871" y="443714"/>
                </a:cubicBezTo>
                <a:lnTo>
                  <a:pt x="332732" y="536893"/>
                </a:lnTo>
                <a:cubicBezTo>
                  <a:pt x="332184" y="538689"/>
                  <a:pt x="330776" y="540095"/>
                  <a:pt x="328978" y="540720"/>
                </a:cubicBezTo>
                <a:cubicBezTo>
                  <a:pt x="328430" y="540876"/>
                  <a:pt x="327883" y="540954"/>
                  <a:pt x="327335" y="540954"/>
                </a:cubicBezTo>
                <a:cubicBezTo>
                  <a:pt x="326005" y="540954"/>
                  <a:pt x="324754" y="540486"/>
                  <a:pt x="323737" y="539626"/>
                </a:cubicBezTo>
                <a:lnTo>
                  <a:pt x="244665" y="474018"/>
                </a:lnTo>
                <a:cubicBezTo>
                  <a:pt x="243805" y="473237"/>
                  <a:pt x="243101" y="472300"/>
                  <a:pt x="242866" y="471207"/>
                </a:cubicBezTo>
                <a:lnTo>
                  <a:pt x="217135" y="378886"/>
                </a:lnTo>
                <a:cubicBezTo>
                  <a:pt x="183269" y="353737"/>
                  <a:pt x="159180" y="330383"/>
                  <a:pt x="158945" y="330149"/>
                </a:cubicBezTo>
                <a:cubicBezTo>
                  <a:pt x="-21020" y="150430"/>
                  <a:pt x="254" y="12340"/>
                  <a:pt x="1270" y="6561"/>
                </a:cubicBezTo>
                <a:cubicBezTo>
                  <a:pt x="1661" y="4296"/>
                  <a:pt x="3382" y="2499"/>
                  <a:pt x="5572" y="2030"/>
                </a:cubicBezTo>
                <a:cubicBezTo>
                  <a:pt x="5963" y="1952"/>
                  <a:pt x="14957" y="0"/>
                  <a:pt x="31225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27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23" grpId="0" animBg="1"/>
      <p:bldP spid="38" grpId="0"/>
      <p:bldP spid="39" grpId="0"/>
      <p:bldP spid="41" grpId="0" animBg="1"/>
      <p:bldP spid="37" grpId="0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98DADA3-5EE3-4531-ADC9-5486B0E17DCE}"/>
              </a:ext>
            </a:extLst>
          </p:cNvPr>
          <p:cNvCxnSpPr/>
          <p:nvPr/>
        </p:nvCxnSpPr>
        <p:spPr>
          <a:xfrm>
            <a:off x="2324100" y="3548519"/>
            <a:ext cx="98679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39" name="Group 16">
            <a:extLst>
              <a:ext uri="{FF2B5EF4-FFF2-40B4-BE49-F238E27FC236}">
                <a16:creationId xmlns:a16="http://schemas.microsoft.com/office/drawing/2014/main" id="{C966E90C-1E66-4FFC-BDA5-095C10304647}"/>
              </a:ext>
            </a:extLst>
          </p:cNvPr>
          <p:cNvGrpSpPr/>
          <p:nvPr/>
        </p:nvGrpSpPr>
        <p:grpSpPr>
          <a:xfrm>
            <a:off x="4355773" y="2943914"/>
            <a:ext cx="1209208" cy="1209208"/>
            <a:chOff x="1781025" y="2085301"/>
            <a:chExt cx="2000035" cy="200003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4FFFD02E-2369-4536-8082-B723757A771F}"/>
                </a:ext>
              </a:extLst>
            </p:cNvPr>
            <p:cNvGrpSpPr/>
            <p:nvPr/>
          </p:nvGrpSpPr>
          <p:grpSpPr>
            <a:xfrm>
              <a:off x="1781025" y="2085301"/>
              <a:ext cx="2000035" cy="2000035"/>
              <a:chOff x="3868036" y="2408265"/>
              <a:chExt cx="2799961" cy="2799961"/>
            </a:xfrm>
          </p:grpSpPr>
          <p:sp>
            <p:nvSpPr>
              <p:cNvPr id="42" name="菱形 41">
                <a:extLst>
                  <a:ext uri="{FF2B5EF4-FFF2-40B4-BE49-F238E27FC236}">
                    <a16:creationId xmlns:a16="http://schemas.microsoft.com/office/drawing/2014/main" id="{3A100FCD-58DF-41FA-BFB0-715FC174F786}"/>
                  </a:ext>
                </a:extLst>
              </p:cNvPr>
              <p:cNvSpPr/>
              <p:nvPr/>
            </p:nvSpPr>
            <p:spPr>
              <a:xfrm>
                <a:off x="3868036" y="2408265"/>
                <a:ext cx="2799961" cy="2799961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菱形 42">
                <a:extLst>
                  <a:ext uri="{FF2B5EF4-FFF2-40B4-BE49-F238E27FC236}">
                    <a16:creationId xmlns:a16="http://schemas.microsoft.com/office/drawing/2014/main" id="{8EA4B10D-0C7D-48E2-9F2A-C9269C561128}"/>
                  </a:ext>
                </a:extLst>
              </p:cNvPr>
              <p:cNvSpPr/>
              <p:nvPr/>
            </p:nvSpPr>
            <p:spPr>
              <a:xfrm>
                <a:off x="4015681" y="2555910"/>
                <a:ext cx="2504672" cy="2504672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1" name="Oval 15">
              <a:extLst>
                <a:ext uri="{FF2B5EF4-FFF2-40B4-BE49-F238E27FC236}">
                  <a16:creationId xmlns:a16="http://schemas.microsoft.com/office/drawing/2014/main" id="{54A639FD-5A95-4FDD-803B-C03482686137}"/>
                </a:ext>
              </a:extLst>
            </p:cNvPr>
            <p:cNvSpPr/>
            <p:nvPr/>
          </p:nvSpPr>
          <p:spPr>
            <a:xfrm>
              <a:off x="2440758" y="2827136"/>
              <a:ext cx="680570" cy="516365"/>
            </a:xfrm>
            <a:custGeom>
              <a:avLst/>
              <a:gdLst>
                <a:gd name="connsiteX0" fmla="*/ 194125 w 606580"/>
                <a:gd name="connsiteY0" fmla="*/ 436023 h 460227"/>
                <a:gd name="connsiteX1" fmla="*/ 606580 w 606580"/>
                <a:gd name="connsiteY1" fmla="*/ 436023 h 460227"/>
                <a:gd name="connsiteX2" fmla="*/ 606580 w 606580"/>
                <a:gd name="connsiteY2" fmla="*/ 448160 h 460227"/>
                <a:gd name="connsiteX3" fmla="*/ 194125 w 606580"/>
                <a:gd name="connsiteY3" fmla="*/ 448160 h 460227"/>
                <a:gd name="connsiteX4" fmla="*/ 194125 w 606580"/>
                <a:gd name="connsiteY4" fmla="*/ 399682 h 460227"/>
                <a:gd name="connsiteX5" fmla="*/ 606580 w 606580"/>
                <a:gd name="connsiteY5" fmla="*/ 399682 h 460227"/>
                <a:gd name="connsiteX6" fmla="*/ 606580 w 606580"/>
                <a:gd name="connsiteY6" fmla="*/ 411819 h 460227"/>
                <a:gd name="connsiteX7" fmla="*/ 194125 w 606580"/>
                <a:gd name="connsiteY7" fmla="*/ 411819 h 460227"/>
                <a:gd name="connsiteX8" fmla="*/ 194125 w 606580"/>
                <a:gd name="connsiteY8" fmla="*/ 363341 h 460227"/>
                <a:gd name="connsiteX9" fmla="*/ 606580 w 606580"/>
                <a:gd name="connsiteY9" fmla="*/ 363341 h 460227"/>
                <a:gd name="connsiteX10" fmla="*/ 606580 w 606580"/>
                <a:gd name="connsiteY10" fmla="*/ 375549 h 460227"/>
                <a:gd name="connsiteX11" fmla="*/ 194125 w 606580"/>
                <a:gd name="connsiteY11" fmla="*/ 375549 h 460227"/>
                <a:gd name="connsiteX12" fmla="*/ 0 w 606580"/>
                <a:gd name="connsiteY12" fmla="*/ 351204 h 460227"/>
                <a:gd name="connsiteX13" fmla="*/ 121372 w 606580"/>
                <a:gd name="connsiteY13" fmla="*/ 351204 h 460227"/>
                <a:gd name="connsiteX14" fmla="*/ 121372 w 606580"/>
                <a:gd name="connsiteY14" fmla="*/ 460227 h 460227"/>
                <a:gd name="connsiteX15" fmla="*/ 0 w 606580"/>
                <a:gd name="connsiteY15" fmla="*/ 460227 h 460227"/>
                <a:gd name="connsiteX16" fmla="*/ 194125 w 606580"/>
                <a:gd name="connsiteY16" fmla="*/ 278521 h 460227"/>
                <a:gd name="connsiteX17" fmla="*/ 606580 w 606580"/>
                <a:gd name="connsiteY17" fmla="*/ 278521 h 460227"/>
                <a:gd name="connsiteX18" fmla="*/ 606580 w 606580"/>
                <a:gd name="connsiteY18" fmla="*/ 290729 h 460227"/>
                <a:gd name="connsiteX19" fmla="*/ 194125 w 606580"/>
                <a:gd name="connsiteY19" fmla="*/ 290729 h 460227"/>
                <a:gd name="connsiteX20" fmla="*/ 194125 w 606580"/>
                <a:gd name="connsiteY20" fmla="*/ 242180 h 460227"/>
                <a:gd name="connsiteX21" fmla="*/ 606580 w 606580"/>
                <a:gd name="connsiteY21" fmla="*/ 242180 h 460227"/>
                <a:gd name="connsiteX22" fmla="*/ 606580 w 606580"/>
                <a:gd name="connsiteY22" fmla="*/ 254388 h 460227"/>
                <a:gd name="connsiteX23" fmla="*/ 194125 w 606580"/>
                <a:gd name="connsiteY23" fmla="*/ 254388 h 460227"/>
                <a:gd name="connsiteX24" fmla="*/ 194125 w 606580"/>
                <a:gd name="connsiteY24" fmla="*/ 205910 h 460227"/>
                <a:gd name="connsiteX25" fmla="*/ 606580 w 606580"/>
                <a:gd name="connsiteY25" fmla="*/ 205910 h 460227"/>
                <a:gd name="connsiteX26" fmla="*/ 606580 w 606580"/>
                <a:gd name="connsiteY26" fmla="*/ 218047 h 460227"/>
                <a:gd name="connsiteX27" fmla="*/ 194125 w 606580"/>
                <a:gd name="connsiteY27" fmla="*/ 218047 h 460227"/>
                <a:gd name="connsiteX28" fmla="*/ 0 w 606580"/>
                <a:gd name="connsiteY28" fmla="*/ 193843 h 460227"/>
                <a:gd name="connsiteX29" fmla="*/ 121372 w 606580"/>
                <a:gd name="connsiteY29" fmla="*/ 193843 h 460227"/>
                <a:gd name="connsiteX30" fmla="*/ 121372 w 606580"/>
                <a:gd name="connsiteY30" fmla="*/ 302866 h 460227"/>
                <a:gd name="connsiteX31" fmla="*/ 0 w 606580"/>
                <a:gd name="connsiteY31" fmla="*/ 302866 h 460227"/>
                <a:gd name="connsiteX32" fmla="*/ 0 w 606580"/>
                <a:gd name="connsiteY32" fmla="*/ 0 h 460227"/>
                <a:gd name="connsiteX33" fmla="*/ 606580 w 606580"/>
                <a:gd name="connsiteY33" fmla="*/ 0 h 460227"/>
                <a:gd name="connsiteX34" fmla="*/ 606580 w 606580"/>
                <a:gd name="connsiteY34" fmla="*/ 133227 h 460227"/>
                <a:gd name="connsiteX35" fmla="*/ 0 w 606580"/>
                <a:gd name="connsiteY35" fmla="*/ 133227 h 46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6580" h="460227">
                  <a:moveTo>
                    <a:pt x="194125" y="436023"/>
                  </a:moveTo>
                  <a:lnTo>
                    <a:pt x="606580" y="436023"/>
                  </a:lnTo>
                  <a:lnTo>
                    <a:pt x="606580" y="448160"/>
                  </a:lnTo>
                  <a:lnTo>
                    <a:pt x="194125" y="448160"/>
                  </a:lnTo>
                  <a:close/>
                  <a:moveTo>
                    <a:pt x="194125" y="399682"/>
                  </a:moveTo>
                  <a:lnTo>
                    <a:pt x="606580" y="399682"/>
                  </a:lnTo>
                  <a:lnTo>
                    <a:pt x="606580" y="411819"/>
                  </a:lnTo>
                  <a:lnTo>
                    <a:pt x="194125" y="411819"/>
                  </a:lnTo>
                  <a:close/>
                  <a:moveTo>
                    <a:pt x="194125" y="363341"/>
                  </a:moveTo>
                  <a:lnTo>
                    <a:pt x="606580" y="363341"/>
                  </a:lnTo>
                  <a:lnTo>
                    <a:pt x="606580" y="375549"/>
                  </a:lnTo>
                  <a:lnTo>
                    <a:pt x="194125" y="375549"/>
                  </a:lnTo>
                  <a:close/>
                  <a:moveTo>
                    <a:pt x="0" y="351204"/>
                  </a:moveTo>
                  <a:lnTo>
                    <a:pt x="121372" y="351204"/>
                  </a:lnTo>
                  <a:lnTo>
                    <a:pt x="121372" y="460227"/>
                  </a:lnTo>
                  <a:lnTo>
                    <a:pt x="0" y="460227"/>
                  </a:lnTo>
                  <a:close/>
                  <a:moveTo>
                    <a:pt x="194125" y="278521"/>
                  </a:moveTo>
                  <a:lnTo>
                    <a:pt x="606580" y="278521"/>
                  </a:lnTo>
                  <a:lnTo>
                    <a:pt x="606580" y="290729"/>
                  </a:lnTo>
                  <a:lnTo>
                    <a:pt x="194125" y="290729"/>
                  </a:lnTo>
                  <a:close/>
                  <a:moveTo>
                    <a:pt x="194125" y="242180"/>
                  </a:moveTo>
                  <a:lnTo>
                    <a:pt x="606580" y="242180"/>
                  </a:lnTo>
                  <a:lnTo>
                    <a:pt x="606580" y="254388"/>
                  </a:lnTo>
                  <a:lnTo>
                    <a:pt x="194125" y="254388"/>
                  </a:lnTo>
                  <a:close/>
                  <a:moveTo>
                    <a:pt x="194125" y="205910"/>
                  </a:moveTo>
                  <a:lnTo>
                    <a:pt x="606580" y="205910"/>
                  </a:lnTo>
                  <a:lnTo>
                    <a:pt x="606580" y="218047"/>
                  </a:lnTo>
                  <a:lnTo>
                    <a:pt x="194125" y="218047"/>
                  </a:lnTo>
                  <a:close/>
                  <a:moveTo>
                    <a:pt x="0" y="193843"/>
                  </a:moveTo>
                  <a:lnTo>
                    <a:pt x="121372" y="193843"/>
                  </a:lnTo>
                  <a:lnTo>
                    <a:pt x="121372" y="302866"/>
                  </a:lnTo>
                  <a:lnTo>
                    <a:pt x="0" y="302866"/>
                  </a:lnTo>
                  <a:close/>
                  <a:moveTo>
                    <a:pt x="0" y="0"/>
                  </a:moveTo>
                  <a:lnTo>
                    <a:pt x="606580" y="0"/>
                  </a:lnTo>
                  <a:lnTo>
                    <a:pt x="606580" y="133227"/>
                  </a:lnTo>
                  <a:lnTo>
                    <a:pt x="0" y="1332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" name="Group 17">
            <a:extLst>
              <a:ext uri="{FF2B5EF4-FFF2-40B4-BE49-F238E27FC236}">
                <a16:creationId xmlns:a16="http://schemas.microsoft.com/office/drawing/2014/main" id="{51A89457-2A16-48F6-9842-716A60502128}"/>
              </a:ext>
            </a:extLst>
          </p:cNvPr>
          <p:cNvGrpSpPr/>
          <p:nvPr/>
        </p:nvGrpSpPr>
        <p:grpSpPr>
          <a:xfrm>
            <a:off x="6102261" y="2943914"/>
            <a:ext cx="1209208" cy="1209208"/>
            <a:chOff x="1781025" y="2085301"/>
            <a:chExt cx="2000035" cy="2000035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798ED22E-3A41-4703-AB5C-6BFBD9BAE49C}"/>
                </a:ext>
              </a:extLst>
            </p:cNvPr>
            <p:cNvGrpSpPr/>
            <p:nvPr/>
          </p:nvGrpSpPr>
          <p:grpSpPr>
            <a:xfrm>
              <a:off x="1781025" y="2085301"/>
              <a:ext cx="2000035" cy="2000035"/>
              <a:chOff x="3868036" y="2408265"/>
              <a:chExt cx="2799961" cy="2799961"/>
            </a:xfrm>
          </p:grpSpPr>
          <p:sp>
            <p:nvSpPr>
              <p:cNvPr id="47" name="菱形 46">
                <a:extLst>
                  <a:ext uri="{FF2B5EF4-FFF2-40B4-BE49-F238E27FC236}">
                    <a16:creationId xmlns:a16="http://schemas.microsoft.com/office/drawing/2014/main" id="{AFFB138C-1D88-4A8D-8E56-503A782866E5}"/>
                  </a:ext>
                </a:extLst>
              </p:cNvPr>
              <p:cNvSpPr/>
              <p:nvPr/>
            </p:nvSpPr>
            <p:spPr>
              <a:xfrm>
                <a:off x="3868036" y="2408265"/>
                <a:ext cx="2799961" cy="2799961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8" name="菱形 47">
                <a:extLst>
                  <a:ext uri="{FF2B5EF4-FFF2-40B4-BE49-F238E27FC236}">
                    <a16:creationId xmlns:a16="http://schemas.microsoft.com/office/drawing/2014/main" id="{E88AB114-0CED-4AB3-B053-6D248A542485}"/>
                  </a:ext>
                </a:extLst>
              </p:cNvPr>
              <p:cNvSpPr/>
              <p:nvPr/>
            </p:nvSpPr>
            <p:spPr>
              <a:xfrm>
                <a:off x="4015681" y="2555910"/>
                <a:ext cx="2504672" cy="2504672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6" name="Oval 19">
              <a:extLst>
                <a:ext uri="{FF2B5EF4-FFF2-40B4-BE49-F238E27FC236}">
                  <a16:creationId xmlns:a16="http://schemas.microsoft.com/office/drawing/2014/main" id="{83D56BDF-CE6F-432F-A9C6-FCB985F24AF1}"/>
                </a:ext>
              </a:extLst>
            </p:cNvPr>
            <p:cNvSpPr/>
            <p:nvPr/>
          </p:nvSpPr>
          <p:spPr>
            <a:xfrm>
              <a:off x="2440758" y="2745551"/>
              <a:ext cx="680570" cy="679535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88862 h 440259"/>
                <a:gd name="T27" fmla="*/ 88862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7" h="2757">
                  <a:moveTo>
                    <a:pt x="1063" y="2589"/>
                  </a:moveTo>
                  <a:lnTo>
                    <a:pt x="0" y="2757"/>
                  </a:lnTo>
                  <a:lnTo>
                    <a:pt x="168" y="1694"/>
                  </a:lnTo>
                  <a:lnTo>
                    <a:pt x="1226" y="883"/>
                  </a:lnTo>
                  <a:lnTo>
                    <a:pt x="1503" y="1160"/>
                  </a:lnTo>
                  <a:lnTo>
                    <a:pt x="984" y="1679"/>
                  </a:lnTo>
                  <a:cubicBezTo>
                    <a:pt x="914" y="1646"/>
                    <a:pt x="827" y="1659"/>
                    <a:pt x="769" y="1717"/>
                  </a:cubicBezTo>
                  <a:cubicBezTo>
                    <a:pt x="694" y="1792"/>
                    <a:pt x="694" y="1913"/>
                    <a:pt x="769" y="1988"/>
                  </a:cubicBezTo>
                  <a:cubicBezTo>
                    <a:pt x="844" y="2063"/>
                    <a:pt x="965" y="2063"/>
                    <a:pt x="1040" y="1988"/>
                  </a:cubicBezTo>
                  <a:cubicBezTo>
                    <a:pt x="1098" y="1930"/>
                    <a:pt x="1111" y="1844"/>
                    <a:pt x="1079" y="1773"/>
                  </a:cubicBezTo>
                  <a:lnTo>
                    <a:pt x="1597" y="1254"/>
                  </a:lnTo>
                  <a:lnTo>
                    <a:pt x="1875" y="1531"/>
                  </a:lnTo>
                  <a:lnTo>
                    <a:pt x="1063" y="2589"/>
                  </a:lnTo>
                  <a:close/>
                  <a:moveTo>
                    <a:pt x="1763" y="291"/>
                  </a:moveTo>
                  <a:lnTo>
                    <a:pt x="1695" y="223"/>
                  </a:lnTo>
                  <a:lnTo>
                    <a:pt x="1266" y="652"/>
                  </a:lnTo>
                  <a:lnTo>
                    <a:pt x="2105" y="1491"/>
                  </a:lnTo>
                  <a:lnTo>
                    <a:pt x="2534" y="1062"/>
                  </a:lnTo>
                  <a:lnTo>
                    <a:pt x="2466" y="994"/>
                  </a:lnTo>
                  <a:lnTo>
                    <a:pt x="2757" y="755"/>
                  </a:lnTo>
                  <a:lnTo>
                    <a:pt x="2002" y="0"/>
                  </a:lnTo>
                  <a:lnTo>
                    <a:pt x="1763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Group 22">
            <a:extLst>
              <a:ext uri="{FF2B5EF4-FFF2-40B4-BE49-F238E27FC236}">
                <a16:creationId xmlns:a16="http://schemas.microsoft.com/office/drawing/2014/main" id="{2F40898B-7D8C-4E4A-BA77-72A375B8CB9C}"/>
              </a:ext>
            </a:extLst>
          </p:cNvPr>
          <p:cNvGrpSpPr/>
          <p:nvPr/>
        </p:nvGrpSpPr>
        <p:grpSpPr>
          <a:xfrm>
            <a:off x="7848749" y="2943914"/>
            <a:ext cx="1209208" cy="1209208"/>
            <a:chOff x="1781025" y="2085301"/>
            <a:chExt cx="2000035" cy="2000035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AA606188-02CE-4533-851B-026D893013D0}"/>
                </a:ext>
              </a:extLst>
            </p:cNvPr>
            <p:cNvGrpSpPr/>
            <p:nvPr/>
          </p:nvGrpSpPr>
          <p:grpSpPr>
            <a:xfrm>
              <a:off x="1781025" y="2085301"/>
              <a:ext cx="2000035" cy="2000035"/>
              <a:chOff x="3868036" y="2408265"/>
              <a:chExt cx="2799961" cy="2799961"/>
            </a:xfrm>
          </p:grpSpPr>
          <p:sp>
            <p:nvSpPr>
              <p:cNvPr id="52" name="菱形 51">
                <a:extLst>
                  <a:ext uri="{FF2B5EF4-FFF2-40B4-BE49-F238E27FC236}">
                    <a16:creationId xmlns:a16="http://schemas.microsoft.com/office/drawing/2014/main" id="{9EE634FD-AA66-4D73-8BF7-33CB493C2E60}"/>
                  </a:ext>
                </a:extLst>
              </p:cNvPr>
              <p:cNvSpPr/>
              <p:nvPr/>
            </p:nvSpPr>
            <p:spPr>
              <a:xfrm>
                <a:off x="3868036" y="2408265"/>
                <a:ext cx="2799961" cy="2799961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3" name="菱形 52">
                <a:extLst>
                  <a:ext uri="{FF2B5EF4-FFF2-40B4-BE49-F238E27FC236}">
                    <a16:creationId xmlns:a16="http://schemas.microsoft.com/office/drawing/2014/main" id="{218741FE-2EA9-4537-A58C-21ABBEF9BDE6}"/>
                  </a:ext>
                </a:extLst>
              </p:cNvPr>
              <p:cNvSpPr/>
              <p:nvPr/>
            </p:nvSpPr>
            <p:spPr>
              <a:xfrm>
                <a:off x="4015681" y="2555910"/>
                <a:ext cx="2504672" cy="2504672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3AD3A35F-2ADC-476D-8395-13F5B82BEDD0}"/>
                </a:ext>
              </a:extLst>
            </p:cNvPr>
            <p:cNvSpPr/>
            <p:nvPr/>
          </p:nvSpPr>
          <p:spPr>
            <a:xfrm>
              <a:off x="2440758" y="2745629"/>
              <a:ext cx="680570" cy="679378"/>
            </a:xfrm>
            <a:custGeom>
              <a:avLst/>
              <a:gdLst>
                <a:gd name="connsiteX0" fmla="*/ 164777 w 604110"/>
                <a:gd name="connsiteY0" fmla="*/ 264973 h 603052"/>
                <a:gd name="connsiteX1" fmla="*/ 457609 w 604110"/>
                <a:gd name="connsiteY1" fmla="*/ 264973 h 603052"/>
                <a:gd name="connsiteX2" fmla="*/ 485066 w 604110"/>
                <a:gd name="connsiteY2" fmla="*/ 292388 h 603052"/>
                <a:gd name="connsiteX3" fmla="*/ 457609 w 604110"/>
                <a:gd name="connsiteY3" fmla="*/ 319802 h 603052"/>
                <a:gd name="connsiteX4" fmla="*/ 164777 w 604110"/>
                <a:gd name="connsiteY4" fmla="*/ 319802 h 603052"/>
                <a:gd name="connsiteX5" fmla="*/ 137320 w 604110"/>
                <a:gd name="connsiteY5" fmla="*/ 292388 h 603052"/>
                <a:gd name="connsiteX6" fmla="*/ 164777 w 604110"/>
                <a:gd name="connsiteY6" fmla="*/ 264973 h 603052"/>
                <a:gd name="connsiteX7" fmla="*/ 164777 w 604110"/>
                <a:gd name="connsiteY7" fmla="*/ 137038 h 603052"/>
                <a:gd name="connsiteX8" fmla="*/ 457609 w 604110"/>
                <a:gd name="connsiteY8" fmla="*/ 137038 h 603052"/>
                <a:gd name="connsiteX9" fmla="*/ 485066 w 604110"/>
                <a:gd name="connsiteY9" fmla="*/ 164453 h 603052"/>
                <a:gd name="connsiteX10" fmla="*/ 457609 w 604110"/>
                <a:gd name="connsiteY10" fmla="*/ 191867 h 603052"/>
                <a:gd name="connsiteX11" fmla="*/ 164777 w 604110"/>
                <a:gd name="connsiteY11" fmla="*/ 191867 h 603052"/>
                <a:gd name="connsiteX12" fmla="*/ 137320 w 604110"/>
                <a:gd name="connsiteY12" fmla="*/ 164453 h 603052"/>
                <a:gd name="connsiteX13" fmla="*/ 164777 w 604110"/>
                <a:gd name="connsiteY13" fmla="*/ 137038 h 603052"/>
                <a:gd name="connsiteX14" fmla="*/ 54919 w 604110"/>
                <a:gd name="connsiteY14" fmla="*/ 54823 h 603052"/>
                <a:gd name="connsiteX15" fmla="*/ 54919 w 604110"/>
                <a:gd name="connsiteY15" fmla="*/ 420355 h 603052"/>
                <a:gd name="connsiteX16" fmla="*/ 137298 w 604110"/>
                <a:gd name="connsiteY16" fmla="*/ 420355 h 603052"/>
                <a:gd name="connsiteX17" fmla="*/ 164757 w 604110"/>
                <a:gd name="connsiteY17" fmla="*/ 447766 h 603052"/>
                <a:gd name="connsiteX18" fmla="*/ 164757 w 604110"/>
                <a:gd name="connsiteY18" fmla="*/ 523011 h 603052"/>
                <a:gd name="connsiteX19" fmla="*/ 304664 w 604110"/>
                <a:gd name="connsiteY19" fmla="*/ 425289 h 603052"/>
                <a:gd name="connsiteX20" fmla="*/ 320316 w 604110"/>
                <a:gd name="connsiteY20" fmla="*/ 420355 h 603052"/>
                <a:gd name="connsiteX21" fmla="*/ 549191 w 604110"/>
                <a:gd name="connsiteY21" fmla="*/ 420355 h 603052"/>
                <a:gd name="connsiteX22" fmla="*/ 549191 w 604110"/>
                <a:gd name="connsiteY22" fmla="*/ 54823 h 603052"/>
                <a:gd name="connsiteX23" fmla="*/ 27460 w 604110"/>
                <a:gd name="connsiteY23" fmla="*/ 0 h 603052"/>
                <a:gd name="connsiteX24" fmla="*/ 576650 w 604110"/>
                <a:gd name="connsiteY24" fmla="*/ 0 h 603052"/>
                <a:gd name="connsiteX25" fmla="*/ 604110 w 604110"/>
                <a:gd name="connsiteY25" fmla="*/ 27411 h 603052"/>
                <a:gd name="connsiteX26" fmla="*/ 604110 w 604110"/>
                <a:gd name="connsiteY26" fmla="*/ 447766 h 603052"/>
                <a:gd name="connsiteX27" fmla="*/ 576650 w 604110"/>
                <a:gd name="connsiteY27" fmla="*/ 475178 h 603052"/>
                <a:gd name="connsiteX28" fmla="*/ 328965 w 604110"/>
                <a:gd name="connsiteY28" fmla="*/ 475178 h 603052"/>
                <a:gd name="connsiteX29" fmla="*/ 153087 w 604110"/>
                <a:gd name="connsiteY29" fmla="*/ 598118 h 603052"/>
                <a:gd name="connsiteX30" fmla="*/ 137298 w 604110"/>
                <a:gd name="connsiteY30" fmla="*/ 603052 h 603052"/>
                <a:gd name="connsiteX31" fmla="*/ 124666 w 604110"/>
                <a:gd name="connsiteY31" fmla="*/ 599900 h 603052"/>
                <a:gd name="connsiteX32" fmla="*/ 109838 w 604110"/>
                <a:gd name="connsiteY32" fmla="*/ 575641 h 603052"/>
                <a:gd name="connsiteX33" fmla="*/ 109838 w 604110"/>
                <a:gd name="connsiteY33" fmla="*/ 475178 h 603052"/>
                <a:gd name="connsiteX34" fmla="*/ 27460 w 604110"/>
                <a:gd name="connsiteY34" fmla="*/ 475178 h 603052"/>
                <a:gd name="connsiteX35" fmla="*/ 0 w 604110"/>
                <a:gd name="connsiteY35" fmla="*/ 447766 h 603052"/>
                <a:gd name="connsiteX36" fmla="*/ 0 w 604110"/>
                <a:gd name="connsiteY36" fmla="*/ 27411 h 603052"/>
                <a:gd name="connsiteX37" fmla="*/ 27460 w 604110"/>
                <a:gd name="connsiteY37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4110" h="603052">
                  <a:moveTo>
                    <a:pt x="164777" y="264973"/>
                  </a:moveTo>
                  <a:lnTo>
                    <a:pt x="457609" y="264973"/>
                  </a:lnTo>
                  <a:cubicBezTo>
                    <a:pt x="472848" y="264973"/>
                    <a:pt x="485066" y="277310"/>
                    <a:pt x="485066" y="292388"/>
                  </a:cubicBezTo>
                  <a:cubicBezTo>
                    <a:pt x="485066" y="307603"/>
                    <a:pt x="472848" y="319802"/>
                    <a:pt x="457609" y="319802"/>
                  </a:cubicBezTo>
                  <a:lnTo>
                    <a:pt x="164777" y="319802"/>
                  </a:lnTo>
                  <a:cubicBezTo>
                    <a:pt x="149676" y="319802"/>
                    <a:pt x="137320" y="307603"/>
                    <a:pt x="137320" y="292388"/>
                  </a:cubicBezTo>
                  <a:cubicBezTo>
                    <a:pt x="137320" y="277310"/>
                    <a:pt x="149676" y="264973"/>
                    <a:pt x="164777" y="264973"/>
                  </a:cubicBezTo>
                  <a:close/>
                  <a:moveTo>
                    <a:pt x="164777" y="137038"/>
                  </a:moveTo>
                  <a:lnTo>
                    <a:pt x="457609" y="137038"/>
                  </a:lnTo>
                  <a:cubicBezTo>
                    <a:pt x="472848" y="137038"/>
                    <a:pt x="485066" y="149375"/>
                    <a:pt x="485066" y="164453"/>
                  </a:cubicBezTo>
                  <a:cubicBezTo>
                    <a:pt x="485066" y="179531"/>
                    <a:pt x="472848" y="191867"/>
                    <a:pt x="457609" y="191867"/>
                  </a:cubicBezTo>
                  <a:lnTo>
                    <a:pt x="164777" y="191867"/>
                  </a:lnTo>
                  <a:cubicBezTo>
                    <a:pt x="149676" y="191867"/>
                    <a:pt x="137320" y="179531"/>
                    <a:pt x="137320" y="164453"/>
                  </a:cubicBezTo>
                  <a:cubicBezTo>
                    <a:pt x="137320" y="149375"/>
                    <a:pt x="149676" y="137038"/>
                    <a:pt x="164777" y="137038"/>
                  </a:cubicBezTo>
                  <a:close/>
                  <a:moveTo>
                    <a:pt x="54919" y="54823"/>
                  </a:moveTo>
                  <a:lnTo>
                    <a:pt x="54919" y="420355"/>
                  </a:lnTo>
                  <a:lnTo>
                    <a:pt x="137298" y="420355"/>
                  </a:lnTo>
                  <a:cubicBezTo>
                    <a:pt x="152401" y="420355"/>
                    <a:pt x="164757" y="432553"/>
                    <a:pt x="164757" y="447766"/>
                  </a:cubicBezTo>
                  <a:lnTo>
                    <a:pt x="164757" y="523011"/>
                  </a:lnTo>
                  <a:lnTo>
                    <a:pt x="304664" y="425289"/>
                  </a:lnTo>
                  <a:cubicBezTo>
                    <a:pt x="309194" y="422000"/>
                    <a:pt x="314686" y="420355"/>
                    <a:pt x="320316" y="420355"/>
                  </a:cubicBezTo>
                  <a:lnTo>
                    <a:pt x="549191" y="420355"/>
                  </a:lnTo>
                  <a:lnTo>
                    <a:pt x="549191" y="54823"/>
                  </a:lnTo>
                  <a:close/>
                  <a:moveTo>
                    <a:pt x="27460" y="0"/>
                  </a:moveTo>
                  <a:lnTo>
                    <a:pt x="576650" y="0"/>
                  </a:lnTo>
                  <a:cubicBezTo>
                    <a:pt x="591753" y="0"/>
                    <a:pt x="604110" y="12335"/>
                    <a:pt x="604110" y="27411"/>
                  </a:cubicBezTo>
                  <a:lnTo>
                    <a:pt x="604110" y="447766"/>
                  </a:lnTo>
                  <a:cubicBezTo>
                    <a:pt x="604110" y="462843"/>
                    <a:pt x="591753" y="475178"/>
                    <a:pt x="576650" y="475178"/>
                  </a:cubicBezTo>
                  <a:lnTo>
                    <a:pt x="328965" y="475178"/>
                  </a:lnTo>
                  <a:lnTo>
                    <a:pt x="153087" y="598118"/>
                  </a:lnTo>
                  <a:cubicBezTo>
                    <a:pt x="148282" y="601408"/>
                    <a:pt x="142790" y="603052"/>
                    <a:pt x="137298" y="603052"/>
                  </a:cubicBezTo>
                  <a:cubicBezTo>
                    <a:pt x="132904" y="603052"/>
                    <a:pt x="128648" y="602093"/>
                    <a:pt x="124666" y="599900"/>
                  </a:cubicBezTo>
                  <a:cubicBezTo>
                    <a:pt x="115467" y="595240"/>
                    <a:pt x="109838" y="585920"/>
                    <a:pt x="109838" y="575641"/>
                  </a:cubicBezTo>
                  <a:lnTo>
                    <a:pt x="109838" y="475178"/>
                  </a:lnTo>
                  <a:lnTo>
                    <a:pt x="27460" y="475178"/>
                  </a:lnTo>
                  <a:cubicBezTo>
                    <a:pt x="12357" y="475178"/>
                    <a:pt x="0" y="462843"/>
                    <a:pt x="0" y="447766"/>
                  </a:cubicBezTo>
                  <a:lnTo>
                    <a:pt x="0" y="27411"/>
                  </a:lnTo>
                  <a:cubicBezTo>
                    <a:pt x="0" y="12335"/>
                    <a:pt x="12357" y="0"/>
                    <a:pt x="274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4" name="Group 27">
            <a:extLst>
              <a:ext uri="{FF2B5EF4-FFF2-40B4-BE49-F238E27FC236}">
                <a16:creationId xmlns:a16="http://schemas.microsoft.com/office/drawing/2014/main" id="{6FD47172-9390-41C3-9987-36F0AA9BA350}"/>
              </a:ext>
            </a:extLst>
          </p:cNvPr>
          <p:cNvGrpSpPr/>
          <p:nvPr/>
        </p:nvGrpSpPr>
        <p:grpSpPr>
          <a:xfrm>
            <a:off x="9595237" y="2943914"/>
            <a:ext cx="1209208" cy="1209208"/>
            <a:chOff x="1781025" y="2085301"/>
            <a:chExt cx="2000035" cy="2000035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6845D459-5229-48A8-AE07-A53DC851EDAE}"/>
                </a:ext>
              </a:extLst>
            </p:cNvPr>
            <p:cNvGrpSpPr/>
            <p:nvPr/>
          </p:nvGrpSpPr>
          <p:grpSpPr>
            <a:xfrm>
              <a:off x="1781025" y="2085301"/>
              <a:ext cx="2000035" cy="2000035"/>
              <a:chOff x="3868036" y="2408265"/>
              <a:chExt cx="2799961" cy="2799961"/>
            </a:xfrm>
          </p:grpSpPr>
          <p:sp>
            <p:nvSpPr>
              <p:cNvPr id="57" name="菱形 56">
                <a:extLst>
                  <a:ext uri="{FF2B5EF4-FFF2-40B4-BE49-F238E27FC236}">
                    <a16:creationId xmlns:a16="http://schemas.microsoft.com/office/drawing/2014/main" id="{956CFB71-BB16-483F-B5C3-F4B16ED0C16D}"/>
                  </a:ext>
                </a:extLst>
              </p:cNvPr>
              <p:cNvSpPr/>
              <p:nvPr/>
            </p:nvSpPr>
            <p:spPr>
              <a:xfrm>
                <a:off x="3868036" y="2408265"/>
                <a:ext cx="2799961" cy="2799961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8" name="菱形 57">
                <a:extLst>
                  <a:ext uri="{FF2B5EF4-FFF2-40B4-BE49-F238E27FC236}">
                    <a16:creationId xmlns:a16="http://schemas.microsoft.com/office/drawing/2014/main" id="{C032ED33-BC3C-440C-8621-54405C9D5957}"/>
                  </a:ext>
                </a:extLst>
              </p:cNvPr>
              <p:cNvSpPr/>
              <p:nvPr/>
            </p:nvSpPr>
            <p:spPr>
              <a:xfrm>
                <a:off x="4015681" y="2555910"/>
                <a:ext cx="2504672" cy="2504672"/>
              </a:xfrm>
              <a:prstGeom prst="diamond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6" name="Oval 29">
              <a:extLst>
                <a:ext uri="{FF2B5EF4-FFF2-40B4-BE49-F238E27FC236}">
                  <a16:creationId xmlns:a16="http://schemas.microsoft.com/office/drawing/2014/main" id="{BE49D25B-FD46-4BB3-81E1-732E8D5F5421}"/>
                </a:ext>
              </a:extLst>
            </p:cNvPr>
            <p:cNvSpPr/>
            <p:nvPr/>
          </p:nvSpPr>
          <p:spPr>
            <a:xfrm>
              <a:off x="2440758" y="2745689"/>
              <a:ext cx="680570" cy="679259"/>
            </a:xfrm>
            <a:custGeom>
              <a:avLst/>
              <a:gdLst>
                <a:gd name="connsiteX0" fmla="*/ 579996 w 605912"/>
                <a:gd name="connsiteY0" fmla="*/ 331577 h 604745"/>
                <a:gd name="connsiteX1" fmla="*/ 599400 w 605912"/>
                <a:gd name="connsiteY1" fmla="*/ 361244 h 604745"/>
                <a:gd name="connsiteX2" fmla="*/ 590394 w 605912"/>
                <a:gd name="connsiteY2" fmla="*/ 401201 h 604745"/>
                <a:gd name="connsiteX3" fmla="*/ 335366 w 605912"/>
                <a:gd name="connsiteY3" fmla="*/ 603027 h 604745"/>
                <a:gd name="connsiteX4" fmla="*/ 58427 w 605912"/>
                <a:gd name="connsiteY4" fmla="*/ 480652 h 604745"/>
                <a:gd name="connsiteX5" fmla="*/ 50814 w 605912"/>
                <a:gd name="connsiteY5" fmla="*/ 515510 h 604745"/>
                <a:gd name="connsiteX6" fmla="*/ 19806 w 605912"/>
                <a:gd name="connsiteY6" fmla="*/ 536091 h 604745"/>
                <a:gd name="connsiteX7" fmla="*/ 495 w 605912"/>
                <a:gd name="connsiteY7" fmla="*/ 506517 h 604745"/>
                <a:gd name="connsiteX8" fmla="*/ 22405 w 605912"/>
                <a:gd name="connsiteY8" fmla="*/ 404909 h 604745"/>
                <a:gd name="connsiteX9" fmla="*/ 53413 w 605912"/>
                <a:gd name="connsiteY9" fmla="*/ 385626 h 604745"/>
                <a:gd name="connsiteX10" fmla="*/ 153772 w 605912"/>
                <a:gd name="connsiteY10" fmla="*/ 407505 h 604745"/>
                <a:gd name="connsiteX11" fmla="*/ 173083 w 605912"/>
                <a:gd name="connsiteY11" fmla="*/ 437079 h 604745"/>
                <a:gd name="connsiteX12" fmla="*/ 143467 w 605912"/>
                <a:gd name="connsiteY12" fmla="*/ 456362 h 604745"/>
                <a:gd name="connsiteX13" fmla="*/ 95841 w 605912"/>
                <a:gd name="connsiteY13" fmla="*/ 445794 h 604745"/>
                <a:gd name="connsiteX14" fmla="*/ 330167 w 605912"/>
                <a:gd name="connsiteY14" fmla="*/ 552779 h 604745"/>
                <a:gd name="connsiteX15" fmla="*/ 539704 w 605912"/>
                <a:gd name="connsiteY15" fmla="*/ 392208 h 604745"/>
                <a:gd name="connsiteX16" fmla="*/ 550381 w 605912"/>
                <a:gd name="connsiteY16" fmla="*/ 350861 h 604745"/>
                <a:gd name="connsiteX17" fmla="*/ 579996 w 605912"/>
                <a:gd name="connsiteY17" fmla="*/ 331577 h 604745"/>
                <a:gd name="connsiteX18" fmla="*/ 551796 w 605912"/>
                <a:gd name="connsiteY18" fmla="*/ 173561 h 604745"/>
                <a:gd name="connsiteX19" fmla="*/ 585238 w 605912"/>
                <a:gd name="connsiteY19" fmla="*/ 187651 h 604745"/>
                <a:gd name="connsiteX20" fmla="*/ 605767 w 605912"/>
                <a:gd name="connsiteY20" fmla="*/ 269970 h 604745"/>
                <a:gd name="connsiteX21" fmla="*/ 582637 w 605912"/>
                <a:gd name="connsiteY21" fmla="*/ 299542 h 604745"/>
                <a:gd name="connsiteX22" fmla="*/ 554211 w 605912"/>
                <a:gd name="connsiteY22" fmla="*/ 275069 h 604745"/>
                <a:gd name="connsiteX23" fmla="*/ 537490 w 605912"/>
                <a:gd name="connsiteY23" fmla="*/ 206933 h 604745"/>
                <a:gd name="connsiteX24" fmla="*/ 551796 w 605912"/>
                <a:gd name="connsiteY24" fmla="*/ 173561 h 604745"/>
                <a:gd name="connsiteX25" fmla="*/ 322443 w 605912"/>
                <a:gd name="connsiteY25" fmla="*/ 100626 h 604745"/>
                <a:gd name="connsiteX26" fmla="*/ 348253 w 605912"/>
                <a:gd name="connsiteY26" fmla="*/ 126390 h 604745"/>
                <a:gd name="connsiteX27" fmla="*/ 348253 w 605912"/>
                <a:gd name="connsiteY27" fmla="*/ 302105 h 604745"/>
                <a:gd name="connsiteX28" fmla="*/ 322443 w 605912"/>
                <a:gd name="connsiteY28" fmla="*/ 327776 h 604745"/>
                <a:gd name="connsiteX29" fmla="*/ 203790 w 605912"/>
                <a:gd name="connsiteY29" fmla="*/ 327776 h 604745"/>
                <a:gd name="connsiteX30" fmla="*/ 177979 w 605912"/>
                <a:gd name="connsiteY30" fmla="*/ 302105 h 604745"/>
                <a:gd name="connsiteX31" fmla="*/ 203790 w 605912"/>
                <a:gd name="connsiteY31" fmla="*/ 276341 h 604745"/>
                <a:gd name="connsiteX32" fmla="*/ 296725 w 605912"/>
                <a:gd name="connsiteY32" fmla="*/ 276341 h 604745"/>
                <a:gd name="connsiteX33" fmla="*/ 296725 w 605912"/>
                <a:gd name="connsiteY33" fmla="*/ 126390 h 604745"/>
                <a:gd name="connsiteX34" fmla="*/ 322443 w 605912"/>
                <a:gd name="connsiteY34" fmla="*/ 100626 h 604745"/>
                <a:gd name="connsiteX35" fmla="*/ 92559 w 605912"/>
                <a:gd name="connsiteY35" fmla="*/ 94430 h 604745"/>
                <a:gd name="connsiteX36" fmla="*/ 111053 w 605912"/>
                <a:gd name="connsiteY36" fmla="*/ 100399 h 604745"/>
                <a:gd name="connsiteX37" fmla="*/ 113652 w 605912"/>
                <a:gd name="connsiteY37" fmla="*/ 136379 h 604745"/>
                <a:gd name="connsiteX38" fmla="*/ 93139 w 605912"/>
                <a:gd name="connsiteY38" fmla="*/ 163271 h 604745"/>
                <a:gd name="connsiteX39" fmla="*/ 57125 w 605912"/>
                <a:gd name="connsiteY39" fmla="*/ 170967 h 604745"/>
                <a:gd name="connsiteX40" fmla="*/ 49328 w 605912"/>
                <a:gd name="connsiteY40" fmla="*/ 136379 h 604745"/>
                <a:gd name="connsiteX41" fmla="*/ 75039 w 605912"/>
                <a:gd name="connsiteY41" fmla="*/ 102996 h 604745"/>
                <a:gd name="connsiteX42" fmla="*/ 92559 w 605912"/>
                <a:gd name="connsiteY42" fmla="*/ 94430 h 604745"/>
                <a:gd name="connsiteX43" fmla="*/ 454317 w 605912"/>
                <a:gd name="connsiteY43" fmla="*/ 48612 h 604745"/>
                <a:gd name="connsiteX44" fmla="*/ 473157 w 605912"/>
                <a:gd name="connsiteY44" fmla="*/ 52646 h 604745"/>
                <a:gd name="connsiteX45" fmla="*/ 537512 w 605912"/>
                <a:gd name="connsiteY45" fmla="*/ 111896 h 604745"/>
                <a:gd name="connsiteX46" fmla="*/ 533704 w 605912"/>
                <a:gd name="connsiteY46" fmla="*/ 147872 h 604745"/>
                <a:gd name="connsiteX47" fmla="*/ 498880 w 605912"/>
                <a:gd name="connsiteY47" fmla="*/ 143977 h 604745"/>
                <a:gd name="connsiteX48" fmla="*/ 444833 w 605912"/>
                <a:gd name="connsiteY48" fmla="*/ 93814 h 604745"/>
                <a:gd name="connsiteX49" fmla="*/ 438333 w 605912"/>
                <a:gd name="connsiteY49" fmla="*/ 59043 h 604745"/>
                <a:gd name="connsiteX50" fmla="*/ 454317 w 605912"/>
                <a:gd name="connsiteY50" fmla="*/ 48612 h 604745"/>
                <a:gd name="connsiteX51" fmla="*/ 220720 w 605912"/>
                <a:gd name="connsiteY51" fmla="*/ 11442 h 604745"/>
                <a:gd name="connsiteX52" fmla="*/ 251724 w 605912"/>
                <a:gd name="connsiteY52" fmla="*/ 29418 h 604745"/>
                <a:gd name="connsiteX53" fmla="*/ 233623 w 605912"/>
                <a:gd name="connsiteY53" fmla="*/ 60368 h 604745"/>
                <a:gd name="connsiteX54" fmla="*/ 166693 w 605912"/>
                <a:gd name="connsiteY54" fmla="*/ 89834 h 604745"/>
                <a:gd name="connsiteX55" fmla="*/ 133275 w 605912"/>
                <a:gd name="connsiteY55" fmla="*/ 80846 h 604745"/>
                <a:gd name="connsiteX56" fmla="*/ 140887 w 605912"/>
                <a:gd name="connsiteY56" fmla="*/ 46097 h 604745"/>
                <a:gd name="connsiteX57" fmla="*/ 220720 w 605912"/>
                <a:gd name="connsiteY57" fmla="*/ 11442 h 604745"/>
                <a:gd name="connsiteX58" fmla="*/ 309640 w 605912"/>
                <a:gd name="connsiteY58" fmla="*/ 0 h 604745"/>
                <a:gd name="connsiteX59" fmla="*/ 395899 w 605912"/>
                <a:gd name="connsiteY59" fmla="*/ 14101 h 604745"/>
                <a:gd name="connsiteX60" fmla="*/ 412612 w 605912"/>
                <a:gd name="connsiteY60" fmla="*/ 46292 h 604745"/>
                <a:gd name="connsiteX61" fmla="*/ 380393 w 605912"/>
                <a:gd name="connsiteY61" fmla="*/ 61692 h 604745"/>
                <a:gd name="connsiteX62" fmla="*/ 308247 w 605912"/>
                <a:gd name="connsiteY62" fmla="*/ 50096 h 604745"/>
                <a:gd name="connsiteX63" fmla="*/ 283827 w 605912"/>
                <a:gd name="connsiteY63" fmla="*/ 24491 h 604745"/>
                <a:gd name="connsiteX64" fmla="*/ 309640 w 605912"/>
                <a:gd name="connsiteY64" fmla="*/ 0 h 60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5912" h="604745">
                  <a:moveTo>
                    <a:pt x="579996" y="331577"/>
                  </a:moveTo>
                  <a:cubicBezTo>
                    <a:pt x="594201" y="334173"/>
                    <a:pt x="603206" y="347060"/>
                    <a:pt x="599400" y="361244"/>
                  </a:cubicBezTo>
                  <a:cubicBezTo>
                    <a:pt x="597450" y="371071"/>
                    <a:pt x="591601" y="397956"/>
                    <a:pt x="590394" y="401201"/>
                  </a:cubicBezTo>
                  <a:cubicBezTo>
                    <a:pt x="551773" y="511709"/>
                    <a:pt x="452436" y="590418"/>
                    <a:pt x="335366" y="603027"/>
                  </a:cubicBezTo>
                  <a:cubicBezTo>
                    <a:pt x="219224" y="615542"/>
                    <a:pt x="115801" y="558156"/>
                    <a:pt x="58427" y="480652"/>
                  </a:cubicBezTo>
                  <a:lnTo>
                    <a:pt x="50814" y="515510"/>
                  </a:lnTo>
                  <a:cubicBezTo>
                    <a:pt x="46822" y="528397"/>
                    <a:pt x="35588" y="537667"/>
                    <a:pt x="19806" y="536091"/>
                  </a:cubicBezTo>
                  <a:cubicBezTo>
                    <a:pt x="5694" y="533496"/>
                    <a:pt x="-2104" y="519404"/>
                    <a:pt x="495" y="506517"/>
                  </a:cubicBezTo>
                  <a:lnTo>
                    <a:pt x="22405" y="404909"/>
                  </a:lnTo>
                  <a:cubicBezTo>
                    <a:pt x="26862" y="385626"/>
                    <a:pt x="46915" y="384421"/>
                    <a:pt x="53413" y="385626"/>
                  </a:cubicBezTo>
                  <a:lnTo>
                    <a:pt x="153772" y="407505"/>
                  </a:lnTo>
                  <a:cubicBezTo>
                    <a:pt x="167884" y="410101"/>
                    <a:pt x="175682" y="424193"/>
                    <a:pt x="173083" y="437079"/>
                  </a:cubicBezTo>
                  <a:cubicBezTo>
                    <a:pt x="170483" y="451171"/>
                    <a:pt x="156372" y="458958"/>
                    <a:pt x="143467" y="456362"/>
                  </a:cubicBezTo>
                  <a:lnTo>
                    <a:pt x="95841" y="445794"/>
                  </a:lnTo>
                  <a:cubicBezTo>
                    <a:pt x="147924" y="520702"/>
                    <a:pt x="237792" y="562420"/>
                    <a:pt x="330167" y="552779"/>
                  </a:cubicBezTo>
                  <a:cubicBezTo>
                    <a:pt x="424027" y="542766"/>
                    <a:pt x="505725" y="480559"/>
                    <a:pt x="539704" y="392208"/>
                  </a:cubicBezTo>
                  <a:cubicBezTo>
                    <a:pt x="539890" y="389613"/>
                    <a:pt x="547781" y="362542"/>
                    <a:pt x="550381" y="350861"/>
                  </a:cubicBezTo>
                  <a:cubicBezTo>
                    <a:pt x="552980" y="336769"/>
                    <a:pt x="565885" y="327776"/>
                    <a:pt x="579996" y="331577"/>
                  </a:cubicBezTo>
                  <a:close/>
                  <a:moveTo>
                    <a:pt x="551796" y="173561"/>
                  </a:moveTo>
                  <a:cubicBezTo>
                    <a:pt x="564615" y="168369"/>
                    <a:pt x="578735" y="174766"/>
                    <a:pt x="585238" y="187651"/>
                  </a:cubicBezTo>
                  <a:cubicBezTo>
                    <a:pt x="595456" y="213329"/>
                    <a:pt x="603166" y="241696"/>
                    <a:pt x="605767" y="269970"/>
                  </a:cubicBezTo>
                  <a:cubicBezTo>
                    <a:pt x="605767" y="269970"/>
                    <a:pt x="609204" y="296019"/>
                    <a:pt x="582637" y="299542"/>
                  </a:cubicBezTo>
                  <a:cubicBezTo>
                    <a:pt x="555697" y="303713"/>
                    <a:pt x="554211" y="275069"/>
                    <a:pt x="554211" y="275069"/>
                  </a:cubicBezTo>
                  <a:cubicBezTo>
                    <a:pt x="551610" y="251893"/>
                    <a:pt x="546594" y="228811"/>
                    <a:pt x="537490" y="206933"/>
                  </a:cubicBezTo>
                  <a:cubicBezTo>
                    <a:pt x="532288" y="194048"/>
                    <a:pt x="538791" y="179957"/>
                    <a:pt x="551796" y="173561"/>
                  </a:cubicBezTo>
                  <a:close/>
                  <a:moveTo>
                    <a:pt x="322443" y="100626"/>
                  </a:moveTo>
                  <a:cubicBezTo>
                    <a:pt x="336555" y="100626"/>
                    <a:pt x="348253" y="112303"/>
                    <a:pt x="348253" y="126390"/>
                  </a:cubicBezTo>
                  <a:lnTo>
                    <a:pt x="348253" y="302105"/>
                  </a:lnTo>
                  <a:cubicBezTo>
                    <a:pt x="346953" y="316192"/>
                    <a:pt x="336555" y="327776"/>
                    <a:pt x="322443" y="327776"/>
                  </a:cubicBezTo>
                  <a:lnTo>
                    <a:pt x="203790" y="327776"/>
                  </a:lnTo>
                  <a:cubicBezTo>
                    <a:pt x="189492" y="327776"/>
                    <a:pt x="177979" y="316192"/>
                    <a:pt x="177979" y="302105"/>
                  </a:cubicBezTo>
                  <a:cubicBezTo>
                    <a:pt x="177979" y="288018"/>
                    <a:pt x="189677" y="276341"/>
                    <a:pt x="203790" y="276341"/>
                  </a:cubicBezTo>
                  <a:lnTo>
                    <a:pt x="296725" y="276341"/>
                  </a:lnTo>
                  <a:lnTo>
                    <a:pt x="296725" y="126390"/>
                  </a:lnTo>
                  <a:cubicBezTo>
                    <a:pt x="296725" y="112303"/>
                    <a:pt x="308331" y="100626"/>
                    <a:pt x="322443" y="100626"/>
                  </a:cubicBezTo>
                  <a:close/>
                  <a:moveTo>
                    <a:pt x="92559" y="94430"/>
                  </a:moveTo>
                  <a:cubicBezTo>
                    <a:pt x="99149" y="93931"/>
                    <a:pt x="105902" y="95856"/>
                    <a:pt x="111053" y="100399"/>
                  </a:cubicBezTo>
                  <a:cubicBezTo>
                    <a:pt x="121356" y="109395"/>
                    <a:pt x="122656" y="126086"/>
                    <a:pt x="113652" y="136379"/>
                  </a:cubicBezTo>
                  <a:cubicBezTo>
                    <a:pt x="105948" y="145281"/>
                    <a:pt x="99544" y="154276"/>
                    <a:pt x="93139" y="163271"/>
                  </a:cubicBezTo>
                  <a:cubicBezTo>
                    <a:pt x="76988" y="181353"/>
                    <a:pt x="62323" y="173564"/>
                    <a:pt x="57125" y="170967"/>
                  </a:cubicBezTo>
                  <a:cubicBezTo>
                    <a:pt x="45615" y="163178"/>
                    <a:pt x="41717" y="147878"/>
                    <a:pt x="49328" y="136379"/>
                  </a:cubicBezTo>
                  <a:cubicBezTo>
                    <a:pt x="56939" y="124881"/>
                    <a:pt x="66036" y="113197"/>
                    <a:pt x="75039" y="102996"/>
                  </a:cubicBezTo>
                  <a:cubicBezTo>
                    <a:pt x="79541" y="97849"/>
                    <a:pt x="85969" y="94928"/>
                    <a:pt x="92559" y="94430"/>
                  </a:cubicBezTo>
                  <a:close/>
                  <a:moveTo>
                    <a:pt x="454317" y="48612"/>
                  </a:moveTo>
                  <a:cubicBezTo>
                    <a:pt x="460597" y="47500"/>
                    <a:pt x="467353" y="48798"/>
                    <a:pt x="473157" y="52646"/>
                  </a:cubicBezTo>
                  <a:cubicBezTo>
                    <a:pt x="497580" y="69428"/>
                    <a:pt x="519496" y="90013"/>
                    <a:pt x="537512" y="111896"/>
                  </a:cubicBezTo>
                  <a:cubicBezTo>
                    <a:pt x="546612" y="122095"/>
                    <a:pt x="544012" y="138785"/>
                    <a:pt x="533704" y="147872"/>
                  </a:cubicBezTo>
                  <a:cubicBezTo>
                    <a:pt x="529897" y="152415"/>
                    <a:pt x="510395" y="158349"/>
                    <a:pt x="498880" y="143977"/>
                  </a:cubicBezTo>
                  <a:cubicBezTo>
                    <a:pt x="483465" y="124691"/>
                    <a:pt x="465356" y="107908"/>
                    <a:pt x="444833" y="93814"/>
                  </a:cubicBezTo>
                  <a:cubicBezTo>
                    <a:pt x="433132" y="86026"/>
                    <a:pt x="430532" y="70726"/>
                    <a:pt x="438333" y="59043"/>
                  </a:cubicBezTo>
                  <a:cubicBezTo>
                    <a:pt x="442233" y="53248"/>
                    <a:pt x="448037" y="49725"/>
                    <a:pt x="454317" y="48612"/>
                  </a:cubicBezTo>
                  <a:close/>
                  <a:moveTo>
                    <a:pt x="220720" y="11442"/>
                  </a:moveTo>
                  <a:cubicBezTo>
                    <a:pt x="233623" y="7550"/>
                    <a:pt x="247826" y="15333"/>
                    <a:pt x="251724" y="29418"/>
                  </a:cubicBezTo>
                  <a:cubicBezTo>
                    <a:pt x="255530" y="42298"/>
                    <a:pt x="247733" y="56476"/>
                    <a:pt x="233623" y="60368"/>
                  </a:cubicBezTo>
                  <a:cubicBezTo>
                    <a:pt x="210509" y="66761"/>
                    <a:pt x="187209" y="77047"/>
                    <a:pt x="166693" y="89834"/>
                  </a:cubicBezTo>
                  <a:cubicBezTo>
                    <a:pt x="149242" y="96321"/>
                    <a:pt x="138288" y="88630"/>
                    <a:pt x="133275" y="80846"/>
                  </a:cubicBezTo>
                  <a:cubicBezTo>
                    <a:pt x="125478" y="69263"/>
                    <a:pt x="129284" y="53789"/>
                    <a:pt x="140887" y="46097"/>
                  </a:cubicBezTo>
                  <a:cubicBezTo>
                    <a:pt x="165394" y="30715"/>
                    <a:pt x="192407" y="19040"/>
                    <a:pt x="220720" y="11442"/>
                  </a:cubicBezTo>
                  <a:close/>
                  <a:moveTo>
                    <a:pt x="309640" y="0"/>
                  </a:moveTo>
                  <a:cubicBezTo>
                    <a:pt x="339167" y="0"/>
                    <a:pt x="367579" y="5102"/>
                    <a:pt x="395899" y="14101"/>
                  </a:cubicBezTo>
                  <a:cubicBezTo>
                    <a:pt x="408805" y="17904"/>
                    <a:pt x="416419" y="32191"/>
                    <a:pt x="412612" y="46292"/>
                  </a:cubicBezTo>
                  <a:cubicBezTo>
                    <a:pt x="407413" y="56497"/>
                    <a:pt x="395992" y="66331"/>
                    <a:pt x="380393" y="61692"/>
                  </a:cubicBezTo>
                  <a:cubicBezTo>
                    <a:pt x="357180" y="53899"/>
                    <a:pt x="332760" y="50096"/>
                    <a:pt x="308247" y="50096"/>
                  </a:cubicBezTo>
                  <a:cubicBezTo>
                    <a:pt x="294134" y="50096"/>
                    <a:pt x="283827" y="38685"/>
                    <a:pt x="283827" y="24491"/>
                  </a:cubicBezTo>
                  <a:cubicBezTo>
                    <a:pt x="283827" y="10297"/>
                    <a:pt x="295527" y="0"/>
                    <a:pt x="3096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D99FEA95-DBB2-41A9-A069-5F183C06BB4C}"/>
              </a:ext>
            </a:extLst>
          </p:cNvPr>
          <p:cNvSpPr txBox="1"/>
          <p:nvPr/>
        </p:nvSpPr>
        <p:spPr>
          <a:xfrm>
            <a:off x="3907525" y="2441736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cs typeface="+mn-ea"/>
                <a:sym typeface="+mn-lt"/>
              </a:rPr>
              <a:t>Add title text</a:t>
            </a:r>
            <a:endParaRPr lang="zh-CN" altLang="en-US" sz="2400" i="1" dirty="0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5A4DD40-EA72-4F1E-BEF6-29880F3FB8FD}"/>
              </a:ext>
            </a:extLst>
          </p:cNvPr>
          <p:cNvSpPr txBox="1"/>
          <p:nvPr/>
        </p:nvSpPr>
        <p:spPr>
          <a:xfrm>
            <a:off x="7400501" y="2441736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cs typeface="+mn-ea"/>
                <a:sym typeface="+mn-lt"/>
              </a:rPr>
              <a:t>Add title text</a:t>
            </a:r>
            <a:endParaRPr lang="zh-CN" altLang="en-US" sz="2400" i="1" dirty="0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BF20A77-914E-4666-B799-0232169C106E}"/>
              </a:ext>
            </a:extLst>
          </p:cNvPr>
          <p:cNvSpPr txBox="1"/>
          <p:nvPr/>
        </p:nvSpPr>
        <p:spPr>
          <a:xfrm>
            <a:off x="5654013" y="4219296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cs typeface="+mn-ea"/>
                <a:sym typeface="+mn-lt"/>
              </a:rPr>
              <a:t>Add title text</a:t>
            </a:r>
            <a:endParaRPr lang="zh-CN" altLang="en-US" sz="2400" i="1" dirty="0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680060F-98FB-4963-9374-6565FD620D77}"/>
              </a:ext>
            </a:extLst>
          </p:cNvPr>
          <p:cNvSpPr txBox="1"/>
          <p:nvPr/>
        </p:nvSpPr>
        <p:spPr>
          <a:xfrm>
            <a:off x="9146989" y="4219296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cs typeface="+mn-ea"/>
                <a:sym typeface="+mn-lt"/>
              </a:rPr>
              <a:t>Add title text</a:t>
            </a:r>
            <a:endParaRPr lang="zh-CN" altLang="en-US" sz="2400" i="1" dirty="0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CCA8FA7-09E3-4F46-8F3A-A22B2D4113F2}"/>
              </a:ext>
            </a:extLst>
          </p:cNvPr>
          <p:cNvSpPr txBox="1"/>
          <p:nvPr/>
        </p:nvSpPr>
        <p:spPr>
          <a:xfrm>
            <a:off x="4252491" y="5263966"/>
            <a:ext cx="6655236" cy="5490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 Network and the original creator</a:t>
            </a: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F0BAED44-E679-43F1-9745-23892CE3EFDD}"/>
              </a:ext>
            </a:extLst>
          </p:cNvPr>
          <p:cNvSpPr/>
          <p:nvPr/>
        </p:nvSpPr>
        <p:spPr>
          <a:xfrm>
            <a:off x="0" y="2038805"/>
            <a:ext cx="3794460" cy="3019426"/>
          </a:xfrm>
          <a:custGeom>
            <a:avLst/>
            <a:gdLst>
              <a:gd name="connsiteX0" fmla="*/ 0 w 3794460"/>
              <a:gd name="connsiteY0" fmla="*/ 0 h 3019426"/>
              <a:gd name="connsiteX1" fmla="*/ 53131 w 3794460"/>
              <a:gd name="connsiteY1" fmla="*/ 0 h 3019426"/>
              <a:gd name="connsiteX2" fmla="*/ 385853 w 3794460"/>
              <a:gd name="connsiteY2" fmla="*/ 0 h 3019426"/>
              <a:gd name="connsiteX3" fmla="*/ 2284726 w 3794460"/>
              <a:gd name="connsiteY3" fmla="*/ 0 h 3019426"/>
              <a:gd name="connsiteX4" fmla="*/ 2401215 w 3794460"/>
              <a:gd name="connsiteY4" fmla="*/ 116478 h 3019426"/>
              <a:gd name="connsiteX5" fmla="*/ 2402219 w 3794460"/>
              <a:gd name="connsiteY5" fmla="*/ 117488 h 3019426"/>
              <a:gd name="connsiteX6" fmla="*/ 3794460 w 3794460"/>
              <a:gd name="connsiteY6" fmla="*/ 1509708 h 3019426"/>
              <a:gd name="connsiteX7" fmla="*/ 2402219 w 3794460"/>
              <a:gd name="connsiteY7" fmla="*/ 2901938 h 3019426"/>
              <a:gd name="connsiteX8" fmla="*/ 2398233 w 3794460"/>
              <a:gd name="connsiteY8" fmla="*/ 2905922 h 3019426"/>
              <a:gd name="connsiteX9" fmla="*/ 2284726 w 3794460"/>
              <a:gd name="connsiteY9" fmla="*/ 3019426 h 3019426"/>
              <a:gd name="connsiteX10" fmla="*/ 385853 w 3794460"/>
              <a:gd name="connsiteY10" fmla="*/ 3019426 h 3019426"/>
              <a:gd name="connsiteX11" fmla="*/ 0 w 3794460"/>
              <a:gd name="connsiteY11" fmla="*/ 3019426 h 301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4460" h="3019426">
                <a:moveTo>
                  <a:pt x="0" y="0"/>
                </a:moveTo>
                <a:lnTo>
                  <a:pt x="53131" y="0"/>
                </a:lnTo>
                <a:lnTo>
                  <a:pt x="385853" y="0"/>
                </a:lnTo>
                <a:lnTo>
                  <a:pt x="2284726" y="0"/>
                </a:lnTo>
                <a:lnTo>
                  <a:pt x="2401215" y="116478"/>
                </a:lnTo>
                <a:lnTo>
                  <a:pt x="2402219" y="117488"/>
                </a:lnTo>
                <a:lnTo>
                  <a:pt x="3794460" y="1509708"/>
                </a:lnTo>
                <a:lnTo>
                  <a:pt x="2402219" y="2901938"/>
                </a:lnTo>
                <a:lnTo>
                  <a:pt x="2398233" y="2905922"/>
                </a:lnTo>
                <a:lnTo>
                  <a:pt x="2284726" y="3019426"/>
                </a:lnTo>
                <a:lnTo>
                  <a:pt x="385853" y="3019426"/>
                </a:lnTo>
                <a:lnTo>
                  <a:pt x="0" y="3019426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DC876C3-855B-4AC6-B08F-FF45D21474D3}"/>
              </a:ext>
            </a:extLst>
          </p:cNvPr>
          <p:cNvSpPr txBox="1"/>
          <p:nvPr/>
        </p:nvSpPr>
        <p:spPr>
          <a:xfrm>
            <a:off x="936665" y="503738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76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8" grpId="0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>
            <a:extLst>
              <a:ext uri="{FF2B5EF4-FFF2-40B4-BE49-F238E27FC236}">
                <a16:creationId xmlns:a16="http://schemas.microsoft.com/office/drawing/2014/main" id="{145D5F61-91D5-4396-A454-125088EE90B8}"/>
              </a:ext>
            </a:extLst>
          </p:cNvPr>
          <p:cNvGrpSpPr/>
          <p:nvPr/>
        </p:nvGrpSpPr>
        <p:grpSpPr>
          <a:xfrm>
            <a:off x="6362537" y="3594085"/>
            <a:ext cx="2130070" cy="2130071"/>
            <a:chOff x="1952344" y="1839543"/>
            <a:chExt cx="2264056" cy="2264056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31177AE3-33E4-4D73-A58A-CC7E31997293}"/>
                </a:ext>
              </a:extLst>
            </p:cNvPr>
            <p:cNvSpPr/>
            <p:nvPr/>
          </p:nvSpPr>
          <p:spPr>
            <a:xfrm>
              <a:off x="2062530" y="1949729"/>
              <a:ext cx="2043684" cy="20436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62E7F6EF-AB33-4361-B21E-CAB570A4EEB1}"/>
                </a:ext>
              </a:extLst>
            </p:cNvPr>
            <p:cNvSpPr/>
            <p:nvPr/>
          </p:nvSpPr>
          <p:spPr>
            <a:xfrm>
              <a:off x="2231655" y="2118854"/>
              <a:ext cx="1705434" cy="1705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5B6853DC-98A9-4351-BFEB-DEA7773E0116}"/>
                </a:ext>
              </a:extLst>
            </p:cNvPr>
            <p:cNvSpPr/>
            <p:nvPr/>
          </p:nvSpPr>
          <p:spPr>
            <a:xfrm>
              <a:off x="1952344" y="1839543"/>
              <a:ext cx="2264056" cy="226405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44B6716-E9A7-4608-A07E-25E216879CBD}"/>
              </a:ext>
            </a:extLst>
          </p:cNvPr>
          <p:cNvGrpSpPr/>
          <p:nvPr/>
        </p:nvGrpSpPr>
        <p:grpSpPr>
          <a:xfrm>
            <a:off x="4866126" y="1722213"/>
            <a:ext cx="2130070" cy="2130071"/>
            <a:chOff x="1952344" y="1839543"/>
            <a:chExt cx="2264056" cy="2264056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3E771A8C-992D-405A-ADA0-C74831F57FEF}"/>
                </a:ext>
              </a:extLst>
            </p:cNvPr>
            <p:cNvSpPr/>
            <p:nvPr/>
          </p:nvSpPr>
          <p:spPr>
            <a:xfrm>
              <a:off x="2062530" y="1949729"/>
              <a:ext cx="2043684" cy="20436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14A455CB-B3B6-486B-BDD5-63F63AC416FE}"/>
                </a:ext>
              </a:extLst>
            </p:cNvPr>
            <p:cNvSpPr/>
            <p:nvPr/>
          </p:nvSpPr>
          <p:spPr>
            <a:xfrm>
              <a:off x="2231655" y="2118854"/>
              <a:ext cx="1705434" cy="1705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79CA16E-CF89-4888-BD25-5D580E63D366}"/>
                </a:ext>
              </a:extLst>
            </p:cNvPr>
            <p:cNvSpPr/>
            <p:nvPr/>
          </p:nvSpPr>
          <p:spPr>
            <a:xfrm>
              <a:off x="1952344" y="1839543"/>
              <a:ext cx="2264056" cy="226405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99FF47A-C860-44F3-A924-BB1C6F867CBC}"/>
              </a:ext>
            </a:extLst>
          </p:cNvPr>
          <p:cNvGrpSpPr/>
          <p:nvPr/>
        </p:nvGrpSpPr>
        <p:grpSpPr>
          <a:xfrm>
            <a:off x="3378021" y="2084235"/>
            <a:ext cx="1118038" cy="1118038"/>
            <a:chOff x="1952344" y="1839543"/>
            <a:chExt cx="2264056" cy="2264056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486E415-6C24-41A4-B7E5-538CA20E2977}"/>
                </a:ext>
              </a:extLst>
            </p:cNvPr>
            <p:cNvSpPr/>
            <p:nvPr/>
          </p:nvSpPr>
          <p:spPr>
            <a:xfrm>
              <a:off x="2062530" y="1949729"/>
              <a:ext cx="2043684" cy="204368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2E72B59-4E9D-40B6-9A55-67459F093018}"/>
                </a:ext>
              </a:extLst>
            </p:cNvPr>
            <p:cNvSpPr/>
            <p:nvPr/>
          </p:nvSpPr>
          <p:spPr>
            <a:xfrm>
              <a:off x="2231655" y="2118854"/>
              <a:ext cx="1705434" cy="1705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3C1E44BA-C8C1-4BA5-A82F-86597AEAB3C3}"/>
                </a:ext>
              </a:extLst>
            </p:cNvPr>
            <p:cNvSpPr/>
            <p:nvPr/>
          </p:nvSpPr>
          <p:spPr>
            <a:xfrm>
              <a:off x="1952344" y="1839543"/>
              <a:ext cx="2264056" cy="226405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467A9ED-41FC-460F-B837-B82B0E1957BD}"/>
              </a:ext>
            </a:extLst>
          </p:cNvPr>
          <p:cNvGrpSpPr/>
          <p:nvPr/>
        </p:nvGrpSpPr>
        <p:grpSpPr>
          <a:xfrm>
            <a:off x="7400542" y="1861171"/>
            <a:ext cx="1468530" cy="1468528"/>
            <a:chOff x="1952344" y="1839543"/>
            <a:chExt cx="2264056" cy="2264056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3371DEF-87E9-4CDE-8D07-B501D18BADB0}"/>
                </a:ext>
              </a:extLst>
            </p:cNvPr>
            <p:cNvSpPr/>
            <p:nvPr/>
          </p:nvSpPr>
          <p:spPr>
            <a:xfrm>
              <a:off x="2062530" y="1949729"/>
              <a:ext cx="2043684" cy="2043684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859AFDB-AB15-4574-A761-4B1390D1CE5D}"/>
                </a:ext>
              </a:extLst>
            </p:cNvPr>
            <p:cNvSpPr/>
            <p:nvPr/>
          </p:nvSpPr>
          <p:spPr>
            <a:xfrm>
              <a:off x="2231655" y="2118854"/>
              <a:ext cx="1705434" cy="1705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6969CB8-C0DC-4175-8702-49CD779BAF3B}"/>
                </a:ext>
              </a:extLst>
            </p:cNvPr>
            <p:cNvSpPr/>
            <p:nvPr/>
          </p:nvSpPr>
          <p:spPr>
            <a:xfrm>
              <a:off x="1952344" y="1839543"/>
              <a:ext cx="2264056" cy="226405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AB7B7D4-175D-4685-8499-DC9712BF954C}"/>
              </a:ext>
            </a:extLst>
          </p:cNvPr>
          <p:cNvGrpSpPr/>
          <p:nvPr/>
        </p:nvGrpSpPr>
        <p:grpSpPr>
          <a:xfrm>
            <a:off x="4025837" y="3858841"/>
            <a:ext cx="1468530" cy="1468528"/>
            <a:chOff x="1952344" y="1839543"/>
            <a:chExt cx="2264056" cy="2264056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0F11FD45-4AC0-4E19-BADB-889C29964559}"/>
                </a:ext>
              </a:extLst>
            </p:cNvPr>
            <p:cNvSpPr/>
            <p:nvPr/>
          </p:nvSpPr>
          <p:spPr>
            <a:xfrm>
              <a:off x="2062530" y="1949729"/>
              <a:ext cx="2043684" cy="20436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7EAB7CD-B529-4046-A0C4-0ED414AF82C5}"/>
                </a:ext>
              </a:extLst>
            </p:cNvPr>
            <p:cNvSpPr/>
            <p:nvPr/>
          </p:nvSpPr>
          <p:spPr>
            <a:xfrm>
              <a:off x="2231655" y="2118854"/>
              <a:ext cx="1705434" cy="17054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94CF600-C3CA-4CC4-A5A4-267CF86C639E}"/>
                </a:ext>
              </a:extLst>
            </p:cNvPr>
            <p:cNvSpPr/>
            <p:nvPr/>
          </p:nvSpPr>
          <p:spPr>
            <a:xfrm>
              <a:off x="1952344" y="1839543"/>
              <a:ext cx="2264056" cy="226405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11D4DA9-6789-480C-8C07-E412819071C5}"/>
              </a:ext>
            </a:extLst>
          </p:cNvPr>
          <p:cNvGrpSpPr/>
          <p:nvPr/>
        </p:nvGrpSpPr>
        <p:grpSpPr>
          <a:xfrm>
            <a:off x="8478109" y="3272356"/>
            <a:ext cx="2751866" cy="1008114"/>
            <a:chOff x="577702" y="2796560"/>
            <a:chExt cx="2751866" cy="100811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F47ACDF-2F01-487B-906E-1FBDD6AE8E80}"/>
                </a:ext>
              </a:extLst>
            </p:cNvPr>
            <p:cNvSpPr txBox="1"/>
            <p:nvPr/>
          </p:nvSpPr>
          <p:spPr>
            <a:xfrm>
              <a:off x="577702" y="279656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92AF7660-B2EB-4D7B-A65D-BEB2C152AB65}"/>
                </a:ext>
              </a:extLst>
            </p:cNvPr>
            <p:cNvSpPr txBox="1"/>
            <p:nvPr/>
          </p:nvSpPr>
          <p:spPr>
            <a:xfrm>
              <a:off x="960768" y="3255613"/>
              <a:ext cx="2368800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3038377-A5F9-4970-99F7-7DCA73FAB95B}"/>
              </a:ext>
            </a:extLst>
          </p:cNvPr>
          <p:cNvGrpSpPr/>
          <p:nvPr/>
        </p:nvGrpSpPr>
        <p:grpSpPr>
          <a:xfrm>
            <a:off x="5069119" y="2317298"/>
            <a:ext cx="1724084" cy="1181505"/>
            <a:chOff x="1514267" y="2796560"/>
            <a:chExt cx="1724084" cy="1181505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3246D921-0985-4016-A4AB-CECB943171C0}"/>
                </a:ext>
              </a:extLst>
            </p:cNvPr>
            <p:cNvSpPr txBox="1"/>
            <p:nvPr/>
          </p:nvSpPr>
          <p:spPr>
            <a:xfrm>
              <a:off x="1648386" y="2796560"/>
              <a:ext cx="1455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2BCDEF59-863E-44B7-BFBD-5DFE89F4D68C}"/>
                </a:ext>
              </a:extLst>
            </p:cNvPr>
            <p:cNvSpPr txBox="1"/>
            <p:nvPr/>
          </p:nvSpPr>
          <p:spPr>
            <a:xfrm>
              <a:off x="1514267" y="3188938"/>
              <a:ext cx="1724084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CB54CEF-5851-4FCA-AF19-240BA7BDD845}"/>
              </a:ext>
            </a:extLst>
          </p:cNvPr>
          <p:cNvGrpSpPr/>
          <p:nvPr/>
        </p:nvGrpSpPr>
        <p:grpSpPr>
          <a:xfrm>
            <a:off x="6565530" y="4189170"/>
            <a:ext cx="1724084" cy="1181505"/>
            <a:chOff x="1514267" y="2796560"/>
            <a:chExt cx="1724084" cy="1181505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EE231914-B7EE-42CC-9973-EF0A290E68F1}"/>
                </a:ext>
              </a:extLst>
            </p:cNvPr>
            <p:cNvSpPr txBox="1"/>
            <p:nvPr/>
          </p:nvSpPr>
          <p:spPr>
            <a:xfrm>
              <a:off x="1648386" y="2796560"/>
              <a:ext cx="1455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B3E7ABC-9CCE-43D2-ABBB-5596A37EE05A}"/>
                </a:ext>
              </a:extLst>
            </p:cNvPr>
            <p:cNvSpPr txBox="1"/>
            <p:nvPr/>
          </p:nvSpPr>
          <p:spPr>
            <a:xfrm>
              <a:off x="1514267" y="3188938"/>
              <a:ext cx="1724084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49C9CB9-8949-4DA5-A738-589F3CC52EAF}"/>
              </a:ext>
            </a:extLst>
          </p:cNvPr>
          <p:cNvGrpSpPr/>
          <p:nvPr/>
        </p:nvGrpSpPr>
        <p:grpSpPr>
          <a:xfrm>
            <a:off x="877141" y="2605643"/>
            <a:ext cx="2368800" cy="1008114"/>
            <a:chOff x="960768" y="2796560"/>
            <a:chExt cx="2368800" cy="1008114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1A63E688-8D6F-4777-8206-3C39FDBA709E}"/>
                </a:ext>
              </a:extLst>
            </p:cNvPr>
            <p:cNvSpPr txBox="1"/>
            <p:nvPr/>
          </p:nvSpPr>
          <p:spPr>
            <a:xfrm>
              <a:off x="1223863" y="279656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ED2DAF4-314A-4F78-9552-DE894ED45E6E}"/>
                </a:ext>
              </a:extLst>
            </p:cNvPr>
            <p:cNvSpPr txBox="1"/>
            <p:nvPr/>
          </p:nvSpPr>
          <p:spPr>
            <a:xfrm>
              <a:off x="960768" y="3255613"/>
              <a:ext cx="2368800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4DFA41FA-D24A-41D8-BEEE-D4D72287CCAE}"/>
              </a:ext>
            </a:extLst>
          </p:cNvPr>
          <p:cNvGrpSpPr/>
          <p:nvPr/>
        </p:nvGrpSpPr>
        <p:grpSpPr>
          <a:xfrm>
            <a:off x="1555540" y="4593105"/>
            <a:ext cx="2368800" cy="1008114"/>
            <a:chOff x="960768" y="2796560"/>
            <a:chExt cx="2368800" cy="1008114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9A50DA6B-38F7-4F6D-9E65-859AC3C486D4}"/>
                </a:ext>
              </a:extLst>
            </p:cNvPr>
            <p:cNvSpPr txBox="1"/>
            <p:nvPr/>
          </p:nvSpPr>
          <p:spPr>
            <a:xfrm>
              <a:off x="1223863" y="279656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E8FBDA30-0FCE-4970-AB6F-52A10DD2F765}"/>
                </a:ext>
              </a:extLst>
            </p:cNvPr>
            <p:cNvSpPr txBox="1"/>
            <p:nvPr/>
          </p:nvSpPr>
          <p:spPr>
            <a:xfrm>
              <a:off x="960768" y="3255613"/>
              <a:ext cx="2368800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64" name="Oval 56">
            <a:extLst>
              <a:ext uri="{FF2B5EF4-FFF2-40B4-BE49-F238E27FC236}">
                <a16:creationId xmlns:a16="http://schemas.microsoft.com/office/drawing/2014/main" id="{CEB3FA43-C191-4B2F-ACD0-C0B0D230B390}"/>
              </a:ext>
            </a:extLst>
          </p:cNvPr>
          <p:cNvSpPr/>
          <p:nvPr/>
        </p:nvSpPr>
        <p:spPr>
          <a:xfrm>
            <a:off x="3724264" y="2430888"/>
            <a:ext cx="425552" cy="424732"/>
          </a:xfrm>
          <a:custGeom>
            <a:avLst/>
            <a:gdLst>
              <a:gd name="T0" fmla="*/ 325 w 333"/>
              <a:gd name="T1" fmla="*/ 136 h 333"/>
              <a:gd name="T2" fmla="*/ 295 w 333"/>
              <a:gd name="T3" fmla="*/ 132 h 333"/>
              <a:gd name="T4" fmla="*/ 282 w 333"/>
              <a:gd name="T5" fmla="*/ 100 h 333"/>
              <a:gd name="T6" fmla="*/ 301 w 333"/>
              <a:gd name="T7" fmla="*/ 77 h 333"/>
              <a:gd name="T8" fmla="*/ 300 w 333"/>
              <a:gd name="T9" fmla="*/ 64 h 333"/>
              <a:gd name="T10" fmla="*/ 269 w 333"/>
              <a:gd name="T11" fmla="*/ 33 h 333"/>
              <a:gd name="T12" fmla="*/ 257 w 333"/>
              <a:gd name="T13" fmla="*/ 33 h 333"/>
              <a:gd name="T14" fmla="*/ 233 w 333"/>
              <a:gd name="T15" fmla="*/ 51 h 333"/>
              <a:gd name="T16" fmla="*/ 201 w 333"/>
              <a:gd name="T17" fmla="*/ 38 h 333"/>
              <a:gd name="T18" fmla="*/ 198 w 333"/>
              <a:gd name="T19" fmla="*/ 8 h 333"/>
              <a:gd name="T20" fmla="*/ 188 w 333"/>
              <a:gd name="T21" fmla="*/ 0 h 333"/>
              <a:gd name="T22" fmla="*/ 145 w 333"/>
              <a:gd name="T23" fmla="*/ 0 h 333"/>
              <a:gd name="T24" fmla="*/ 136 w 333"/>
              <a:gd name="T25" fmla="*/ 8 h 333"/>
              <a:gd name="T26" fmla="*/ 132 w 333"/>
              <a:gd name="T27" fmla="*/ 38 h 333"/>
              <a:gd name="T28" fmla="*/ 100 w 333"/>
              <a:gd name="T29" fmla="*/ 51 h 333"/>
              <a:gd name="T30" fmla="*/ 77 w 333"/>
              <a:gd name="T31" fmla="*/ 33 h 333"/>
              <a:gd name="T32" fmla="*/ 64 w 333"/>
              <a:gd name="T33" fmla="*/ 33 h 333"/>
              <a:gd name="T34" fmla="*/ 33 w 333"/>
              <a:gd name="T35" fmla="*/ 64 h 333"/>
              <a:gd name="T36" fmla="*/ 33 w 333"/>
              <a:gd name="T37" fmla="*/ 77 h 333"/>
              <a:gd name="T38" fmla="*/ 51 w 333"/>
              <a:gd name="T39" fmla="*/ 100 h 333"/>
              <a:gd name="T40" fmla="*/ 38 w 333"/>
              <a:gd name="T41" fmla="*/ 132 h 333"/>
              <a:gd name="T42" fmla="*/ 8 w 333"/>
              <a:gd name="T43" fmla="*/ 136 h 333"/>
              <a:gd name="T44" fmla="*/ 0 w 333"/>
              <a:gd name="T45" fmla="*/ 145 h 333"/>
              <a:gd name="T46" fmla="*/ 0 w 333"/>
              <a:gd name="T47" fmla="*/ 188 h 333"/>
              <a:gd name="T48" fmla="*/ 8 w 333"/>
              <a:gd name="T49" fmla="*/ 198 h 333"/>
              <a:gd name="T50" fmla="*/ 38 w 333"/>
              <a:gd name="T51" fmla="*/ 201 h 333"/>
              <a:gd name="T52" fmla="*/ 51 w 333"/>
              <a:gd name="T53" fmla="*/ 233 h 333"/>
              <a:gd name="T54" fmla="*/ 33 w 333"/>
              <a:gd name="T55" fmla="*/ 257 h 333"/>
              <a:gd name="T56" fmla="*/ 34 w 333"/>
              <a:gd name="T57" fmla="*/ 269 h 333"/>
              <a:gd name="T58" fmla="*/ 64 w 333"/>
              <a:gd name="T59" fmla="*/ 300 h 333"/>
              <a:gd name="T60" fmla="*/ 77 w 333"/>
              <a:gd name="T61" fmla="*/ 301 h 333"/>
              <a:gd name="T62" fmla="*/ 100 w 333"/>
              <a:gd name="T63" fmla="*/ 282 h 333"/>
              <a:gd name="T64" fmla="*/ 132 w 333"/>
              <a:gd name="T65" fmla="*/ 295 h 333"/>
              <a:gd name="T66" fmla="*/ 136 w 333"/>
              <a:gd name="T67" fmla="*/ 325 h 333"/>
              <a:gd name="T68" fmla="*/ 145 w 333"/>
              <a:gd name="T69" fmla="*/ 333 h 333"/>
              <a:gd name="T70" fmla="*/ 188 w 333"/>
              <a:gd name="T71" fmla="*/ 333 h 333"/>
              <a:gd name="T72" fmla="*/ 198 w 333"/>
              <a:gd name="T73" fmla="*/ 325 h 333"/>
              <a:gd name="T74" fmla="*/ 201 w 333"/>
              <a:gd name="T75" fmla="*/ 295 h 333"/>
              <a:gd name="T76" fmla="*/ 233 w 333"/>
              <a:gd name="T77" fmla="*/ 282 h 333"/>
              <a:gd name="T78" fmla="*/ 257 w 333"/>
              <a:gd name="T79" fmla="*/ 301 h 333"/>
              <a:gd name="T80" fmla="*/ 269 w 333"/>
              <a:gd name="T81" fmla="*/ 300 h 333"/>
              <a:gd name="T82" fmla="*/ 300 w 333"/>
              <a:gd name="T83" fmla="*/ 269 h 333"/>
              <a:gd name="T84" fmla="*/ 301 w 333"/>
              <a:gd name="T85" fmla="*/ 257 h 333"/>
              <a:gd name="T86" fmla="*/ 282 w 333"/>
              <a:gd name="T87" fmla="*/ 233 h 333"/>
              <a:gd name="T88" fmla="*/ 295 w 333"/>
              <a:gd name="T89" fmla="*/ 201 h 333"/>
              <a:gd name="T90" fmla="*/ 325 w 333"/>
              <a:gd name="T91" fmla="*/ 198 h 333"/>
              <a:gd name="T92" fmla="*/ 333 w 333"/>
              <a:gd name="T93" fmla="*/ 188 h 333"/>
              <a:gd name="T94" fmla="*/ 333 w 333"/>
              <a:gd name="T95" fmla="*/ 145 h 333"/>
              <a:gd name="T96" fmla="*/ 325 w 333"/>
              <a:gd name="T97" fmla="*/ 136 h 333"/>
              <a:gd name="T98" fmla="*/ 167 w 333"/>
              <a:gd name="T99" fmla="*/ 250 h 333"/>
              <a:gd name="T100" fmla="*/ 83 w 333"/>
              <a:gd name="T101" fmla="*/ 167 h 333"/>
              <a:gd name="T102" fmla="*/ 167 w 333"/>
              <a:gd name="T103" fmla="*/ 83 h 333"/>
              <a:gd name="T104" fmla="*/ 250 w 333"/>
              <a:gd name="T105" fmla="*/ 167 h 333"/>
              <a:gd name="T106" fmla="*/ 167 w 333"/>
              <a:gd name="T107" fmla="*/ 25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3" h="333">
                <a:moveTo>
                  <a:pt x="325" y="136"/>
                </a:moveTo>
                <a:lnTo>
                  <a:pt x="295" y="132"/>
                </a:lnTo>
                <a:cubicBezTo>
                  <a:pt x="292" y="121"/>
                  <a:pt x="288" y="110"/>
                  <a:pt x="282" y="100"/>
                </a:cubicBezTo>
                <a:lnTo>
                  <a:pt x="301" y="77"/>
                </a:lnTo>
                <a:cubicBezTo>
                  <a:pt x="303" y="73"/>
                  <a:pt x="303" y="67"/>
                  <a:pt x="300" y="64"/>
                </a:cubicBezTo>
                <a:lnTo>
                  <a:pt x="269" y="33"/>
                </a:lnTo>
                <a:cubicBezTo>
                  <a:pt x="266" y="30"/>
                  <a:pt x="260" y="30"/>
                  <a:pt x="257" y="33"/>
                </a:cubicBezTo>
                <a:lnTo>
                  <a:pt x="233" y="51"/>
                </a:lnTo>
                <a:cubicBezTo>
                  <a:pt x="223" y="45"/>
                  <a:pt x="213" y="41"/>
                  <a:pt x="201" y="38"/>
                </a:cubicBezTo>
                <a:lnTo>
                  <a:pt x="198" y="8"/>
                </a:lnTo>
                <a:cubicBezTo>
                  <a:pt x="197" y="4"/>
                  <a:pt x="193" y="0"/>
                  <a:pt x="188" y="0"/>
                </a:cubicBezTo>
                <a:lnTo>
                  <a:pt x="145" y="0"/>
                </a:lnTo>
                <a:cubicBezTo>
                  <a:pt x="140" y="0"/>
                  <a:pt x="136" y="4"/>
                  <a:pt x="136" y="8"/>
                </a:cubicBezTo>
                <a:lnTo>
                  <a:pt x="132" y="38"/>
                </a:lnTo>
                <a:cubicBezTo>
                  <a:pt x="121" y="41"/>
                  <a:pt x="110" y="46"/>
                  <a:pt x="100" y="51"/>
                </a:cubicBezTo>
                <a:lnTo>
                  <a:pt x="77" y="33"/>
                </a:lnTo>
                <a:cubicBezTo>
                  <a:pt x="73" y="30"/>
                  <a:pt x="67" y="30"/>
                  <a:pt x="64" y="33"/>
                </a:cubicBezTo>
                <a:lnTo>
                  <a:pt x="33" y="64"/>
                </a:lnTo>
                <a:cubicBezTo>
                  <a:pt x="30" y="67"/>
                  <a:pt x="30" y="73"/>
                  <a:pt x="33" y="77"/>
                </a:cubicBezTo>
                <a:lnTo>
                  <a:pt x="51" y="100"/>
                </a:lnTo>
                <a:cubicBezTo>
                  <a:pt x="45" y="110"/>
                  <a:pt x="41" y="121"/>
                  <a:pt x="38" y="132"/>
                </a:cubicBezTo>
                <a:lnTo>
                  <a:pt x="8" y="136"/>
                </a:lnTo>
                <a:cubicBezTo>
                  <a:pt x="4" y="136"/>
                  <a:pt x="0" y="140"/>
                  <a:pt x="0" y="145"/>
                </a:cubicBezTo>
                <a:lnTo>
                  <a:pt x="0" y="188"/>
                </a:lnTo>
                <a:cubicBezTo>
                  <a:pt x="0" y="193"/>
                  <a:pt x="4" y="197"/>
                  <a:pt x="8" y="198"/>
                </a:cubicBezTo>
                <a:lnTo>
                  <a:pt x="38" y="201"/>
                </a:lnTo>
                <a:cubicBezTo>
                  <a:pt x="41" y="213"/>
                  <a:pt x="46" y="223"/>
                  <a:pt x="51" y="233"/>
                </a:cubicBezTo>
                <a:lnTo>
                  <a:pt x="33" y="257"/>
                </a:lnTo>
                <a:cubicBezTo>
                  <a:pt x="30" y="260"/>
                  <a:pt x="30" y="266"/>
                  <a:pt x="34" y="269"/>
                </a:cubicBezTo>
                <a:lnTo>
                  <a:pt x="64" y="300"/>
                </a:lnTo>
                <a:cubicBezTo>
                  <a:pt x="67" y="303"/>
                  <a:pt x="73" y="303"/>
                  <a:pt x="77" y="301"/>
                </a:cubicBezTo>
                <a:lnTo>
                  <a:pt x="100" y="282"/>
                </a:lnTo>
                <a:cubicBezTo>
                  <a:pt x="110" y="288"/>
                  <a:pt x="121" y="292"/>
                  <a:pt x="132" y="295"/>
                </a:cubicBezTo>
                <a:lnTo>
                  <a:pt x="136" y="325"/>
                </a:lnTo>
                <a:cubicBezTo>
                  <a:pt x="136" y="330"/>
                  <a:pt x="140" y="333"/>
                  <a:pt x="145" y="333"/>
                </a:cubicBezTo>
                <a:lnTo>
                  <a:pt x="188" y="333"/>
                </a:lnTo>
                <a:cubicBezTo>
                  <a:pt x="193" y="333"/>
                  <a:pt x="197" y="330"/>
                  <a:pt x="198" y="325"/>
                </a:cubicBezTo>
                <a:lnTo>
                  <a:pt x="201" y="295"/>
                </a:lnTo>
                <a:cubicBezTo>
                  <a:pt x="213" y="292"/>
                  <a:pt x="223" y="288"/>
                  <a:pt x="233" y="282"/>
                </a:cubicBezTo>
                <a:lnTo>
                  <a:pt x="257" y="301"/>
                </a:lnTo>
                <a:cubicBezTo>
                  <a:pt x="260" y="303"/>
                  <a:pt x="266" y="303"/>
                  <a:pt x="269" y="300"/>
                </a:cubicBezTo>
                <a:lnTo>
                  <a:pt x="300" y="269"/>
                </a:lnTo>
                <a:cubicBezTo>
                  <a:pt x="303" y="266"/>
                  <a:pt x="303" y="260"/>
                  <a:pt x="301" y="257"/>
                </a:cubicBezTo>
                <a:lnTo>
                  <a:pt x="282" y="233"/>
                </a:lnTo>
                <a:cubicBezTo>
                  <a:pt x="288" y="223"/>
                  <a:pt x="292" y="213"/>
                  <a:pt x="295" y="201"/>
                </a:cubicBezTo>
                <a:lnTo>
                  <a:pt x="325" y="198"/>
                </a:lnTo>
                <a:cubicBezTo>
                  <a:pt x="330" y="197"/>
                  <a:pt x="333" y="193"/>
                  <a:pt x="333" y="188"/>
                </a:cubicBezTo>
                <a:lnTo>
                  <a:pt x="333" y="145"/>
                </a:lnTo>
                <a:cubicBezTo>
                  <a:pt x="333" y="140"/>
                  <a:pt x="330" y="136"/>
                  <a:pt x="325" y="136"/>
                </a:cubicBezTo>
                <a:close/>
                <a:moveTo>
                  <a:pt x="167" y="250"/>
                </a:moveTo>
                <a:cubicBezTo>
                  <a:pt x="121" y="250"/>
                  <a:pt x="83" y="213"/>
                  <a:pt x="83" y="167"/>
                </a:cubicBezTo>
                <a:cubicBezTo>
                  <a:pt x="83" y="121"/>
                  <a:pt x="121" y="83"/>
                  <a:pt x="167" y="83"/>
                </a:cubicBezTo>
                <a:cubicBezTo>
                  <a:pt x="213" y="83"/>
                  <a:pt x="250" y="121"/>
                  <a:pt x="250" y="167"/>
                </a:cubicBezTo>
                <a:cubicBezTo>
                  <a:pt x="250" y="213"/>
                  <a:pt x="213" y="250"/>
                  <a:pt x="167" y="25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Oval 57">
            <a:extLst>
              <a:ext uri="{FF2B5EF4-FFF2-40B4-BE49-F238E27FC236}">
                <a16:creationId xmlns:a16="http://schemas.microsoft.com/office/drawing/2014/main" id="{81AABFA4-11DF-4E5F-87BF-8BA35D6DF4B2}"/>
              </a:ext>
            </a:extLst>
          </p:cNvPr>
          <p:cNvSpPr/>
          <p:nvPr/>
        </p:nvSpPr>
        <p:spPr>
          <a:xfrm>
            <a:off x="4532136" y="4401298"/>
            <a:ext cx="455932" cy="383614"/>
          </a:xfrm>
          <a:custGeom>
            <a:avLst/>
            <a:gdLst>
              <a:gd name="connsiteX0" fmla="*/ 491732 w 609050"/>
              <a:gd name="connsiteY0" fmla="*/ 464941 h 512446"/>
              <a:gd name="connsiteX1" fmla="*/ 481173 w 609050"/>
              <a:gd name="connsiteY1" fmla="*/ 475479 h 512446"/>
              <a:gd name="connsiteX2" fmla="*/ 491732 w 609050"/>
              <a:gd name="connsiteY2" fmla="*/ 486101 h 512446"/>
              <a:gd name="connsiteX3" fmla="*/ 555168 w 609050"/>
              <a:gd name="connsiteY3" fmla="*/ 486101 h 512446"/>
              <a:gd name="connsiteX4" fmla="*/ 565726 w 609050"/>
              <a:gd name="connsiteY4" fmla="*/ 475479 h 512446"/>
              <a:gd name="connsiteX5" fmla="*/ 555168 w 609050"/>
              <a:gd name="connsiteY5" fmla="*/ 464941 h 512446"/>
              <a:gd name="connsiteX6" fmla="*/ 29916 w 609050"/>
              <a:gd name="connsiteY6" fmla="*/ 445621 h 512446"/>
              <a:gd name="connsiteX7" fmla="*/ 579134 w 609050"/>
              <a:gd name="connsiteY7" fmla="*/ 445621 h 512446"/>
              <a:gd name="connsiteX8" fmla="*/ 609050 w 609050"/>
              <a:gd name="connsiteY8" fmla="*/ 475563 h 512446"/>
              <a:gd name="connsiteX9" fmla="*/ 609050 w 609050"/>
              <a:gd name="connsiteY9" fmla="*/ 482588 h 512446"/>
              <a:gd name="connsiteX10" fmla="*/ 579134 w 609050"/>
              <a:gd name="connsiteY10" fmla="*/ 512446 h 512446"/>
              <a:gd name="connsiteX11" fmla="*/ 29916 w 609050"/>
              <a:gd name="connsiteY11" fmla="*/ 512446 h 512446"/>
              <a:gd name="connsiteX12" fmla="*/ 0 w 609050"/>
              <a:gd name="connsiteY12" fmla="*/ 482588 h 512446"/>
              <a:gd name="connsiteX13" fmla="*/ 0 w 609050"/>
              <a:gd name="connsiteY13" fmla="*/ 475563 h 512446"/>
              <a:gd name="connsiteX14" fmla="*/ 29916 w 609050"/>
              <a:gd name="connsiteY14" fmla="*/ 445621 h 512446"/>
              <a:gd name="connsiteX15" fmla="*/ 58946 w 609050"/>
              <a:gd name="connsiteY15" fmla="*/ 57153 h 512446"/>
              <a:gd name="connsiteX16" fmla="*/ 58946 w 609050"/>
              <a:gd name="connsiteY16" fmla="*/ 356223 h 512446"/>
              <a:gd name="connsiteX17" fmla="*/ 550175 w 609050"/>
              <a:gd name="connsiteY17" fmla="*/ 356223 h 512446"/>
              <a:gd name="connsiteX18" fmla="*/ 550175 w 609050"/>
              <a:gd name="connsiteY18" fmla="*/ 57153 h 512446"/>
              <a:gd name="connsiteX19" fmla="*/ 80147 w 609050"/>
              <a:gd name="connsiteY19" fmla="*/ 0 h 512446"/>
              <a:gd name="connsiteX20" fmla="*/ 529057 w 609050"/>
              <a:gd name="connsiteY20" fmla="*/ 0 h 512446"/>
              <a:gd name="connsiteX21" fmla="*/ 575650 w 609050"/>
              <a:gd name="connsiteY21" fmla="*/ 19414 h 512446"/>
              <a:gd name="connsiteX22" fmla="*/ 595007 w 609050"/>
              <a:gd name="connsiteY22" fmla="*/ 65939 h 512446"/>
              <a:gd name="connsiteX23" fmla="*/ 595007 w 609050"/>
              <a:gd name="connsiteY23" fmla="*/ 355972 h 512446"/>
              <a:gd name="connsiteX24" fmla="*/ 575650 w 609050"/>
              <a:gd name="connsiteY24" fmla="*/ 402497 h 512446"/>
              <a:gd name="connsiteX25" fmla="*/ 529057 w 609050"/>
              <a:gd name="connsiteY25" fmla="*/ 421911 h 512446"/>
              <a:gd name="connsiteX26" fmla="*/ 80147 w 609050"/>
              <a:gd name="connsiteY26" fmla="*/ 421911 h 512446"/>
              <a:gd name="connsiteX27" fmla="*/ 33555 w 609050"/>
              <a:gd name="connsiteY27" fmla="*/ 402497 h 512446"/>
              <a:gd name="connsiteX28" fmla="*/ 14113 w 609050"/>
              <a:gd name="connsiteY28" fmla="*/ 355972 h 512446"/>
              <a:gd name="connsiteX29" fmla="*/ 14113 w 609050"/>
              <a:gd name="connsiteY29" fmla="*/ 65939 h 512446"/>
              <a:gd name="connsiteX30" fmla="*/ 33555 w 609050"/>
              <a:gd name="connsiteY30" fmla="*/ 19414 h 512446"/>
              <a:gd name="connsiteX31" fmla="*/ 80147 w 609050"/>
              <a:gd name="connsiteY31" fmla="*/ 0 h 5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050" h="512446">
                <a:moveTo>
                  <a:pt x="491732" y="464941"/>
                </a:moveTo>
                <a:cubicBezTo>
                  <a:pt x="485950" y="464941"/>
                  <a:pt x="481173" y="469708"/>
                  <a:pt x="481173" y="475479"/>
                </a:cubicBezTo>
                <a:cubicBezTo>
                  <a:pt x="481173" y="481333"/>
                  <a:pt x="485950" y="486101"/>
                  <a:pt x="491732" y="486101"/>
                </a:cubicBezTo>
                <a:lnTo>
                  <a:pt x="555168" y="486101"/>
                </a:lnTo>
                <a:cubicBezTo>
                  <a:pt x="561033" y="486101"/>
                  <a:pt x="565726" y="481333"/>
                  <a:pt x="565726" y="475479"/>
                </a:cubicBezTo>
                <a:cubicBezTo>
                  <a:pt x="565726" y="469708"/>
                  <a:pt x="561033" y="464941"/>
                  <a:pt x="555168" y="464941"/>
                </a:cubicBezTo>
                <a:close/>
                <a:moveTo>
                  <a:pt x="29916" y="445621"/>
                </a:moveTo>
                <a:lnTo>
                  <a:pt x="579134" y="445621"/>
                </a:lnTo>
                <a:cubicBezTo>
                  <a:pt x="595642" y="445621"/>
                  <a:pt x="609050" y="459003"/>
                  <a:pt x="609050" y="475563"/>
                </a:cubicBezTo>
                <a:lnTo>
                  <a:pt x="609050" y="482588"/>
                </a:lnTo>
                <a:cubicBezTo>
                  <a:pt x="609050" y="499064"/>
                  <a:pt x="595642" y="512446"/>
                  <a:pt x="579134" y="512446"/>
                </a:cubicBezTo>
                <a:lnTo>
                  <a:pt x="29916" y="512446"/>
                </a:lnTo>
                <a:cubicBezTo>
                  <a:pt x="13408" y="512446"/>
                  <a:pt x="0" y="499064"/>
                  <a:pt x="0" y="482588"/>
                </a:cubicBezTo>
                <a:lnTo>
                  <a:pt x="0" y="475563"/>
                </a:lnTo>
                <a:cubicBezTo>
                  <a:pt x="0" y="459003"/>
                  <a:pt x="13408" y="445621"/>
                  <a:pt x="29916" y="445621"/>
                </a:cubicBezTo>
                <a:close/>
                <a:moveTo>
                  <a:pt x="58946" y="57153"/>
                </a:moveTo>
                <a:lnTo>
                  <a:pt x="58946" y="356223"/>
                </a:lnTo>
                <a:lnTo>
                  <a:pt x="550175" y="356223"/>
                </a:lnTo>
                <a:lnTo>
                  <a:pt x="550175" y="57153"/>
                </a:lnTo>
                <a:close/>
                <a:moveTo>
                  <a:pt x="80147" y="0"/>
                </a:moveTo>
                <a:lnTo>
                  <a:pt x="529057" y="0"/>
                </a:lnTo>
                <a:cubicBezTo>
                  <a:pt x="547158" y="0"/>
                  <a:pt x="562745" y="6443"/>
                  <a:pt x="575650" y="19414"/>
                </a:cubicBezTo>
                <a:cubicBezTo>
                  <a:pt x="588555" y="32300"/>
                  <a:pt x="595007" y="47781"/>
                  <a:pt x="595007" y="65939"/>
                </a:cubicBezTo>
                <a:lnTo>
                  <a:pt x="595007" y="355972"/>
                </a:lnTo>
                <a:cubicBezTo>
                  <a:pt x="595007" y="374130"/>
                  <a:pt x="588555" y="389611"/>
                  <a:pt x="575650" y="402497"/>
                </a:cubicBezTo>
                <a:cubicBezTo>
                  <a:pt x="562745" y="415468"/>
                  <a:pt x="547158" y="421911"/>
                  <a:pt x="529057" y="421911"/>
                </a:cubicBezTo>
                <a:lnTo>
                  <a:pt x="80147" y="421911"/>
                </a:lnTo>
                <a:cubicBezTo>
                  <a:pt x="61962" y="421911"/>
                  <a:pt x="46460" y="415468"/>
                  <a:pt x="33555" y="402497"/>
                </a:cubicBezTo>
                <a:cubicBezTo>
                  <a:pt x="20566" y="389611"/>
                  <a:pt x="14113" y="374046"/>
                  <a:pt x="14113" y="355972"/>
                </a:cubicBezTo>
                <a:lnTo>
                  <a:pt x="14113" y="65939"/>
                </a:lnTo>
                <a:cubicBezTo>
                  <a:pt x="14113" y="47781"/>
                  <a:pt x="20566" y="32300"/>
                  <a:pt x="33555" y="19414"/>
                </a:cubicBezTo>
                <a:cubicBezTo>
                  <a:pt x="46460" y="6443"/>
                  <a:pt x="61962" y="0"/>
                  <a:pt x="8014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Oval 58">
            <a:extLst>
              <a:ext uri="{FF2B5EF4-FFF2-40B4-BE49-F238E27FC236}">
                <a16:creationId xmlns:a16="http://schemas.microsoft.com/office/drawing/2014/main" id="{553E27CD-62CF-42DE-84C7-8E394763544C}"/>
              </a:ext>
            </a:extLst>
          </p:cNvPr>
          <p:cNvSpPr/>
          <p:nvPr/>
        </p:nvSpPr>
        <p:spPr>
          <a:xfrm>
            <a:off x="7910085" y="2367469"/>
            <a:ext cx="449443" cy="455932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弧形 59">
            <a:extLst>
              <a:ext uri="{FF2B5EF4-FFF2-40B4-BE49-F238E27FC236}">
                <a16:creationId xmlns:a16="http://schemas.microsoft.com/office/drawing/2014/main" id="{00E08947-4201-4F0E-A1C8-3D092F84B6E2}"/>
              </a:ext>
            </a:extLst>
          </p:cNvPr>
          <p:cNvSpPr/>
          <p:nvPr/>
        </p:nvSpPr>
        <p:spPr>
          <a:xfrm>
            <a:off x="4132538" y="1813517"/>
            <a:ext cx="1247775" cy="1247775"/>
          </a:xfrm>
          <a:prstGeom prst="arc">
            <a:avLst>
              <a:gd name="adj1" fmla="val 13160795"/>
              <a:gd name="adj2" fmla="val 1788781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弧形 60">
            <a:extLst>
              <a:ext uri="{FF2B5EF4-FFF2-40B4-BE49-F238E27FC236}">
                <a16:creationId xmlns:a16="http://schemas.microsoft.com/office/drawing/2014/main" id="{4F6F2F93-DDE2-4BCC-B5CC-86C946A90DFF}"/>
              </a:ext>
            </a:extLst>
          </p:cNvPr>
          <p:cNvSpPr/>
          <p:nvPr/>
        </p:nvSpPr>
        <p:spPr>
          <a:xfrm rot="8276306">
            <a:off x="4802650" y="3396840"/>
            <a:ext cx="1247775" cy="1247775"/>
          </a:xfrm>
          <a:prstGeom prst="arc">
            <a:avLst>
              <a:gd name="adj1" fmla="val 13160795"/>
              <a:gd name="adj2" fmla="val 1788781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弧形 61">
            <a:extLst>
              <a:ext uri="{FF2B5EF4-FFF2-40B4-BE49-F238E27FC236}">
                <a16:creationId xmlns:a16="http://schemas.microsoft.com/office/drawing/2014/main" id="{32BA8DDC-72A1-43B2-ABBB-6871551FDF78}"/>
              </a:ext>
            </a:extLst>
          </p:cNvPr>
          <p:cNvSpPr/>
          <p:nvPr/>
        </p:nvSpPr>
        <p:spPr>
          <a:xfrm rot="10198361" flipH="1">
            <a:off x="5273483" y="4139110"/>
            <a:ext cx="1247775" cy="1247775"/>
          </a:xfrm>
          <a:prstGeom prst="arc">
            <a:avLst>
              <a:gd name="adj1" fmla="val 13160795"/>
              <a:gd name="adj2" fmla="val 1788781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弧形 62">
            <a:extLst>
              <a:ext uri="{FF2B5EF4-FFF2-40B4-BE49-F238E27FC236}">
                <a16:creationId xmlns:a16="http://schemas.microsoft.com/office/drawing/2014/main" id="{30388607-E8DC-4EA0-9B70-8A056F9F6B9E}"/>
              </a:ext>
            </a:extLst>
          </p:cNvPr>
          <p:cNvSpPr/>
          <p:nvPr/>
        </p:nvSpPr>
        <p:spPr>
          <a:xfrm rot="5400000" flipH="1">
            <a:off x="7461221" y="2982518"/>
            <a:ext cx="1247775" cy="1247775"/>
          </a:xfrm>
          <a:prstGeom prst="arc">
            <a:avLst>
              <a:gd name="adj1" fmla="val 13160795"/>
              <a:gd name="adj2" fmla="val 1788781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2CB68F54-EAEB-4854-817D-2F8FCBE97D51}"/>
              </a:ext>
            </a:extLst>
          </p:cNvPr>
          <p:cNvSpPr txBox="1"/>
          <p:nvPr/>
        </p:nvSpPr>
        <p:spPr>
          <a:xfrm>
            <a:off x="936665" y="503738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93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61D1B23-3E20-4D28-9A85-3D621C7A12C9}"/>
              </a:ext>
            </a:extLst>
          </p:cNvPr>
          <p:cNvGrpSpPr/>
          <p:nvPr/>
        </p:nvGrpSpPr>
        <p:grpSpPr>
          <a:xfrm>
            <a:off x="6359791" y="1873748"/>
            <a:ext cx="7309489" cy="4404998"/>
            <a:chOff x="1282346" y="2305050"/>
            <a:chExt cx="5610672" cy="338122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C91A5E3-45B5-459A-AC1E-6F14717AD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346" y="2305050"/>
              <a:ext cx="5610672" cy="3381221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0E33736-E53F-45CD-AAD1-2A488BE2EBC5}"/>
                </a:ext>
              </a:extLst>
            </p:cNvPr>
            <p:cNvSpPr/>
            <p:nvPr/>
          </p:nvSpPr>
          <p:spPr>
            <a:xfrm>
              <a:off x="1954082" y="2528888"/>
              <a:ext cx="4267200" cy="2592387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t="-4886" b="-4850"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C195AB2-497A-4D4C-8246-E72AAD647004}"/>
              </a:ext>
            </a:extLst>
          </p:cNvPr>
          <p:cNvGrpSpPr/>
          <p:nvPr/>
        </p:nvGrpSpPr>
        <p:grpSpPr>
          <a:xfrm>
            <a:off x="1221226" y="2147965"/>
            <a:ext cx="4542549" cy="1300621"/>
            <a:chOff x="960767" y="2767522"/>
            <a:chExt cx="4542549" cy="130062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602B756-B915-45AE-8145-C2BD23F7D325}"/>
                </a:ext>
              </a:extLst>
            </p:cNvPr>
            <p:cNvSpPr txBox="1"/>
            <p:nvPr/>
          </p:nvSpPr>
          <p:spPr>
            <a:xfrm>
              <a:off x="975753" y="2767522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8CD34BE-D94A-4FF4-842C-947B3668D1F5}"/>
                </a:ext>
              </a:extLst>
            </p:cNvPr>
            <p:cNvSpPr txBox="1"/>
            <p:nvPr/>
          </p:nvSpPr>
          <p:spPr>
            <a:xfrm>
              <a:off x="960767" y="3255613"/>
              <a:ext cx="454254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 Network and the original creator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3B5C524-BA23-492C-B4FB-45BE9269A2B2}"/>
              </a:ext>
            </a:extLst>
          </p:cNvPr>
          <p:cNvGrpSpPr/>
          <p:nvPr/>
        </p:nvGrpSpPr>
        <p:grpSpPr>
          <a:xfrm>
            <a:off x="1376367" y="4051669"/>
            <a:ext cx="4684123" cy="1264777"/>
            <a:chOff x="1376367" y="4051669"/>
            <a:chExt cx="4684123" cy="126477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FE2A798-2425-4678-8A39-71878920E110}"/>
                </a:ext>
              </a:extLst>
            </p:cNvPr>
            <p:cNvSpPr txBox="1"/>
            <p:nvPr/>
          </p:nvSpPr>
          <p:spPr>
            <a:xfrm>
              <a:off x="1465535" y="4051669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i="1" dirty="0">
                  <a:cs typeface="+mn-ea"/>
                  <a:sym typeface="+mn-lt"/>
                </a:rPr>
                <a:t>Add title text</a:t>
              </a:r>
              <a:endParaRPr lang="zh-CN" altLang="en-US" i="1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E0B572F-7DB5-47A3-9F48-14911205F9A3}"/>
                </a:ext>
              </a:extLst>
            </p:cNvPr>
            <p:cNvSpPr txBox="1"/>
            <p:nvPr/>
          </p:nvSpPr>
          <p:spPr>
            <a:xfrm>
              <a:off x="2795006" y="4129678"/>
              <a:ext cx="3265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73%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89D339FC-4194-43D8-B206-E6DD50B07CBF}"/>
                </a:ext>
              </a:extLst>
            </p:cNvPr>
            <p:cNvCxnSpPr>
              <a:cxnSpLocks/>
            </p:cNvCxnSpPr>
            <p:nvPr/>
          </p:nvCxnSpPr>
          <p:spPr>
            <a:xfrm>
              <a:off x="1376367" y="4474241"/>
              <a:ext cx="4618034" cy="0"/>
            </a:xfrm>
            <a:prstGeom prst="line">
              <a:avLst/>
            </a:prstGeom>
            <a:ln w="1270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41615F9-9624-4617-9477-50FCDCCB1B71}"/>
                </a:ext>
              </a:extLst>
            </p:cNvPr>
            <p:cNvCxnSpPr>
              <a:cxnSpLocks/>
            </p:cNvCxnSpPr>
            <p:nvPr/>
          </p:nvCxnSpPr>
          <p:spPr>
            <a:xfrm>
              <a:off x="1376367" y="4474241"/>
              <a:ext cx="3265484" cy="0"/>
            </a:xfrm>
            <a:prstGeom prst="line">
              <a:avLst/>
            </a:prstGeom>
            <a:ln w="1270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1B26471-FA48-47DD-A1EF-FA28D1502CB5}"/>
                </a:ext>
              </a:extLst>
            </p:cNvPr>
            <p:cNvSpPr txBox="1"/>
            <p:nvPr/>
          </p:nvSpPr>
          <p:spPr>
            <a:xfrm>
              <a:off x="1465535" y="4893874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i="1" dirty="0">
                  <a:cs typeface="+mn-ea"/>
                  <a:sym typeface="+mn-lt"/>
                </a:rPr>
                <a:t>Add title text</a:t>
              </a:r>
              <a:endParaRPr lang="zh-CN" altLang="en-US" i="1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35D0CE4-E146-411F-A6B0-8FD0680BE54F}"/>
                </a:ext>
              </a:extLst>
            </p:cNvPr>
            <p:cNvSpPr txBox="1"/>
            <p:nvPr/>
          </p:nvSpPr>
          <p:spPr>
            <a:xfrm>
              <a:off x="2795006" y="4971883"/>
              <a:ext cx="3265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61%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1B7A610C-E2E7-4CAE-8FE6-60853935E647}"/>
                </a:ext>
              </a:extLst>
            </p:cNvPr>
            <p:cNvCxnSpPr>
              <a:cxnSpLocks/>
            </p:cNvCxnSpPr>
            <p:nvPr/>
          </p:nvCxnSpPr>
          <p:spPr>
            <a:xfrm>
              <a:off x="1376367" y="5316446"/>
              <a:ext cx="4618034" cy="0"/>
            </a:xfrm>
            <a:prstGeom prst="line">
              <a:avLst/>
            </a:prstGeom>
            <a:ln w="1270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72A8449-791A-4AC9-A4F6-4F0203FF3F22}"/>
                </a:ext>
              </a:extLst>
            </p:cNvPr>
            <p:cNvCxnSpPr>
              <a:cxnSpLocks/>
            </p:cNvCxnSpPr>
            <p:nvPr/>
          </p:nvCxnSpPr>
          <p:spPr>
            <a:xfrm>
              <a:off x="1376367" y="5316446"/>
              <a:ext cx="2389184" cy="0"/>
            </a:xfrm>
            <a:prstGeom prst="line">
              <a:avLst/>
            </a:prstGeom>
            <a:ln w="1270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E8A5AA0F-63BF-499B-9CB6-C066B7098BED}"/>
              </a:ext>
            </a:extLst>
          </p:cNvPr>
          <p:cNvSpPr txBox="1"/>
          <p:nvPr/>
        </p:nvSpPr>
        <p:spPr>
          <a:xfrm>
            <a:off x="936665" y="503738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61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1D808FB-6E0E-456B-8699-25BB1743C28B}"/>
              </a:ext>
            </a:extLst>
          </p:cNvPr>
          <p:cNvGrpSpPr/>
          <p:nvPr/>
        </p:nvGrpSpPr>
        <p:grpSpPr>
          <a:xfrm>
            <a:off x="1610841" y="4506687"/>
            <a:ext cx="2340404" cy="935831"/>
            <a:chOff x="8044856" y="5251904"/>
            <a:chExt cx="2340404" cy="935831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CB30CFC-24F0-44D8-A9B6-9AA2AD6A3135}"/>
                </a:ext>
              </a:extLst>
            </p:cNvPr>
            <p:cNvSpPr txBox="1"/>
            <p:nvPr/>
          </p:nvSpPr>
          <p:spPr>
            <a:xfrm>
              <a:off x="8044856" y="5664515"/>
              <a:ext cx="2340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4313C8D-B862-49A5-B192-C4CA9E26C8D1}"/>
                </a:ext>
              </a:extLst>
            </p:cNvPr>
            <p:cNvSpPr txBox="1"/>
            <p:nvPr/>
          </p:nvSpPr>
          <p:spPr>
            <a:xfrm>
              <a:off x="8162206" y="525190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F78F327-120E-4381-A5B6-CD0282D9AC85}"/>
              </a:ext>
            </a:extLst>
          </p:cNvPr>
          <p:cNvGrpSpPr/>
          <p:nvPr/>
        </p:nvGrpSpPr>
        <p:grpSpPr>
          <a:xfrm>
            <a:off x="4934613" y="4506687"/>
            <a:ext cx="2340404" cy="935831"/>
            <a:chOff x="8044856" y="5251904"/>
            <a:chExt cx="2340404" cy="93583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EC68705-A13B-4EA8-9739-0F92E2CA759E}"/>
                </a:ext>
              </a:extLst>
            </p:cNvPr>
            <p:cNvSpPr txBox="1"/>
            <p:nvPr/>
          </p:nvSpPr>
          <p:spPr>
            <a:xfrm>
              <a:off x="8044856" y="5664515"/>
              <a:ext cx="2340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C11B0BD-6B50-40DE-8526-4D190F852076}"/>
                </a:ext>
              </a:extLst>
            </p:cNvPr>
            <p:cNvSpPr txBox="1"/>
            <p:nvPr/>
          </p:nvSpPr>
          <p:spPr>
            <a:xfrm>
              <a:off x="8162206" y="525190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4558556-E3F6-4072-887E-8EA6EE36F786}"/>
              </a:ext>
            </a:extLst>
          </p:cNvPr>
          <p:cNvGrpSpPr/>
          <p:nvPr/>
        </p:nvGrpSpPr>
        <p:grpSpPr>
          <a:xfrm>
            <a:off x="8258384" y="4506687"/>
            <a:ext cx="2340404" cy="935831"/>
            <a:chOff x="8044856" y="5251904"/>
            <a:chExt cx="2340404" cy="935831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E2326FA-0BF5-49B4-85A1-76178A6DA751}"/>
                </a:ext>
              </a:extLst>
            </p:cNvPr>
            <p:cNvSpPr txBox="1"/>
            <p:nvPr/>
          </p:nvSpPr>
          <p:spPr>
            <a:xfrm>
              <a:off x="8044856" y="5664515"/>
              <a:ext cx="2340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46A5B80-2CAD-4FBF-BAB8-23D59A5889D2}"/>
                </a:ext>
              </a:extLst>
            </p:cNvPr>
            <p:cNvSpPr txBox="1"/>
            <p:nvPr/>
          </p:nvSpPr>
          <p:spPr>
            <a:xfrm>
              <a:off x="8162206" y="525190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4E2626B6-3BF0-4C38-8C14-D4272CE03D2A}"/>
              </a:ext>
            </a:extLst>
          </p:cNvPr>
          <p:cNvSpPr/>
          <p:nvPr/>
        </p:nvSpPr>
        <p:spPr>
          <a:xfrm>
            <a:off x="1886489" y="2190765"/>
            <a:ext cx="1789108" cy="1789108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2E18BB06-EF44-44DC-B663-632D9108132F}"/>
              </a:ext>
            </a:extLst>
          </p:cNvPr>
          <p:cNvSpPr/>
          <p:nvPr/>
        </p:nvSpPr>
        <p:spPr>
          <a:xfrm>
            <a:off x="1770683" y="2074959"/>
            <a:ext cx="2020720" cy="2020720"/>
          </a:xfrm>
          <a:prstGeom prst="diamond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FEFAB508-1C78-4A9D-A1B2-11A6B63B8DB5}"/>
              </a:ext>
            </a:extLst>
          </p:cNvPr>
          <p:cNvSpPr/>
          <p:nvPr/>
        </p:nvSpPr>
        <p:spPr>
          <a:xfrm>
            <a:off x="5210261" y="2190765"/>
            <a:ext cx="1789108" cy="1789108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60E43790-2A84-4601-81D3-2BF94481E09A}"/>
              </a:ext>
            </a:extLst>
          </p:cNvPr>
          <p:cNvSpPr/>
          <p:nvPr/>
        </p:nvSpPr>
        <p:spPr>
          <a:xfrm>
            <a:off x="5094455" y="2074959"/>
            <a:ext cx="2020720" cy="2020720"/>
          </a:xfrm>
          <a:prstGeom prst="diamond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菱形 23">
            <a:extLst>
              <a:ext uri="{FF2B5EF4-FFF2-40B4-BE49-F238E27FC236}">
                <a16:creationId xmlns:a16="http://schemas.microsoft.com/office/drawing/2014/main" id="{9B732884-DF16-466F-AF18-4B099BA1A0DF}"/>
              </a:ext>
            </a:extLst>
          </p:cNvPr>
          <p:cNvSpPr/>
          <p:nvPr/>
        </p:nvSpPr>
        <p:spPr>
          <a:xfrm>
            <a:off x="8534032" y="2190765"/>
            <a:ext cx="1789108" cy="1789108"/>
          </a:xfrm>
          <a:prstGeom prst="diamond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菱形 24">
            <a:extLst>
              <a:ext uri="{FF2B5EF4-FFF2-40B4-BE49-F238E27FC236}">
                <a16:creationId xmlns:a16="http://schemas.microsoft.com/office/drawing/2014/main" id="{096AEA0E-FB5E-451C-9E4A-7B26017509DC}"/>
              </a:ext>
            </a:extLst>
          </p:cNvPr>
          <p:cNvSpPr/>
          <p:nvPr/>
        </p:nvSpPr>
        <p:spPr>
          <a:xfrm>
            <a:off x="8418226" y="2074959"/>
            <a:ext cx="2020720" cy="2020720"/>
          </a:xfrm>
          <a:prstGeom prst="diamond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Oval 25">
            <a:extLst>
              <a:ext uri="{FF2B5EF4-FFF2-40B4-BE49-F238E27FC236}">
                <a16:creationId xmlns:a16="http://schemas.microsoft.com/office/drawing/2014/main" id="{EE2DDB6C-E371-45C5-80FD-053D3A2CC3E8}"/>
              </a:ext>
            </a:extLst>
          </p:cNvPr>
          <p:cNvSpPr/>
          <p:nvPr/>
        </p:nvSpPr>
        <p:spPr>
          <a:xfrm>
            <a:off x="2494583" y="2799361"/>
            <a:ext cx="572920" cy="571916"/>
          </a:xfrm>
          <a:custGeom>
            <a:avLst/>
            <a:gdLst>
              <a:gd name="connsiteX0" fmla="*/ 164777 w 604110"/>
              <a:gd name="connsiteY0" fmla="*/ 264973 h 603052"/>
              <a:gd name="connsiteX1" fmla="*/ 457609 w 604110"/>
              <a:gd name="connsiteY1" fmla="*/ 264973 h 603052"/>
              <a:gd name="connsiteX2" fmla="*/ 485066 w 604110"/>
              <a:gd name="connsiteY2" fmla="*/ 292388 h 603052"/>
              <a:gd name="connsiteX3" fmla="*/ 457609 w 604110"/>
              <a:gd name="connsiteY3" fmla="*/ 319802 h 603052"/>
              <a:gd name="connsiteX4" fmla="*/ 164777 w 604110"/>
              <a:gd name="connsiteY4" fmla="*/ 319802 h 603052"/>
              <a:gd name="connsiteX5" fmla="*/ 137320 w 604110"/>
              <a:gd name="connsiteY5" fmla="*/ 292388 h 603052"/>
              <a:gd name="connsiteX6" fmla="*/ 164777 w 604110"/>
              <a:gd name="connsiteY6" fmla="*/ 264973 h 603052"/>
              <a:gd name="connsiteX7" fmla="*/ 164777 w 604110"/>
              <a:gd name="connsiteY7" fmla="*/ 137038 h 603052"/>
              <a:gd name="connsiteX8" fmla="*/ 457609 w 604110"/>
              <a:gd name="connsiteY8" fmla="*/ 137038 h 603052"/>
              <a:gd name="connsiteX9" fmla="*/ 485066 w 604110"/>
              <a:gd name="connsiteY9" fmla="*/ 164453 h 603052"/>
              <a:gd name="connsiteX10" fmla="*/ 457609 w 604110"/>
              <a:gd name="connsiteY10" fmla="*/ 191867 h 603052"/>
              <a:gd name="connsiteX11" fmla="*/ 164777 w 604110"/>
              <a:gd name="connsiteY11" fmla="*/ 191867 h 603052"/>
              <a:gd name="connsiteX12" fmla="*/ 137320 w 604110"/>
              <a:gd name="connsiteY12" fmla="*/ 164453 h 603052"/>
              <a:gd name="connsiteX13" fmla="*/ 164777 w 604110"/>
              <a:gd name="connsiteY13" fmla="*/ 137038 h 603052"/>
              <a:gd name="connsiteX14" fmla="*/ 54919 w 604110"/>
              <a:gd name="connsiteY14" fmla="*/ 54823 h 603052"/>
              <a:gd name="connsiteX15" fmla="*/ 54919 w 604110"/>
              <a:gd name="connsiteY15" fmla="*/ 420355 h 603052"/>
              <a:gd name="connsiteX16" fmla="*/ 137298 w 604110"/>
              <a:gd name="connsiteY16" fmla="*/ 420355 h 603052"/>
              <a:gd name="connsiteX17" fmla="*/ 164757 w 604110"/>
              <a:gd name="connsiteY17" fmla="*/ 447766 h 603052"/>
              <a:gd name="connsiteX18" fmla="*/ 164757 w 604110"/>
              <a:gd name="connsiteY18" fmla="*/ 523011 h 603052"/>
              <a:gd name="connsiteX19" fmla="*/ 304664 w 604110"/>
              <a:gd name="connsiteY19" fmla="*/ 425289 h 603052"/>
              <a:gd name="connsiteX20" fmla="*/ 320316 w 604110"/>
              <a:gd name="connsiteY20" fmla="*/ 420355 h 603052"/>
              <a:gd name="connsiteX21" fmla="*/ 549191 w 604110"/>
              <a:gd name="connsiteY21" fmla="*/ 420355 h 603052"/>
              <a:gd name="connsiteX22" fmla="*/ 549191 w 604110"/>
              <a:gd name="connsiteY22" fmla="*/ 54823 h 603052"/>
              <a:gd name="connsiteX23" fmla="*/ 27460 w 604110"/>
              <a:gd name="connsiteY23" fmla="*/ 0 h 603052"/>
              <a:gd name="connsiteX24" fmla="*/ 576650 w 604110"/>
              <a:gd name="connsiteY24" fmla="*/ 0 h 603052"/>
              <a:gd name="connsiteX25" fmla="*/ 604110 w 604110"/>
              <a:gd name="connsiteY25" fmla="*/ 27411 h 603052"/>
              <a:gd name="connsiteX26" fmla="*/ 604110 w 604110"/>
              <a:gd name="connsiteY26" fmla="*/ 447766 h 603052"/>
              <a:gd name="connsiteX27" fmla="*/ 576650 w 604110"/>
              <a:gd name="connsiteY27" fmla="*/ 475178 h 603052"/>
              <a:gd name="connsiteX28" fmla="*/ 328965 w 604110"/>
              <a:gd name="connsiteY28" fmla="*/ 475178 h 603052"/>
              <a:gd name="connsiteX29" fmla="*/ 153087 w 604110"/>
              <a:gd name="connsiteY29" fmla="*/ 598118 h 603052"/>
              <a:gd name="connsiteX30" fmla="*/ 137298 w 604110"/>
              <a:gd name="connsiteY30" fmla="*/ 603052 h 603052"/>
              <a:gd name="connsiteX31" fmla="*/ 124666 w 604110"/>
              <a:gd name="connsiteY31" fmla="*/ 599900 h 603052"/>
              <a:gd name="connsiteX32" fmla="*/ 109838 w 604110"/>
              <a:gd name="connsiteY32" fmla="*/ 575641 h 603052"/>
              <a:gd name="connsiteX33" fmla="*/ 109838 w 604110"/>
              <a:gd name="connsiteY33" fmla="*/ 475178 h 603052"/>
              <a:gd name="connsiteX34" fmla="*/ 27460 w 604110"/>
              <a:gd name="connsiteY34" fmla="*/ 475178 h 603052"/>
              <a:gd name="connsiteX35" fmla="*/ 0 w 604110"/>
              <a:gd name="connsiteY35" fmla="*/ 447766 h 603052"/>
              <a:gd name="connsiteX36" fmla="*/ 0 w 604110"/>
              <a:gd name="connsiteY36" fmla="*/ 27411 h 603052"/>
              <a:gd name="connsiteX37" fmla="*/ 27460 w 604110"/>
              <a:gd name="connsiteY37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4110" h="603052">
                <a:moveTo>
                  <a:pt x="164777" y="264973"/>
                </a:moveTo>
                <a:lnTo>
                  <a:pt x="457609" y="264973"/>
                </a:lnTo>
                <a:cubicBezTo>
                  <a:pt x="472848" y="264973"/>
                  <a:pt x="485066" y="277310"/>
                  <a:pt x="485066" y="292388"/>
                </a:cubicBezTo>
                <a:cubicBezTo>
                  <a:pt x="485066" y="307603"/>
                  <a:pt x="472848" y="319802"/>
                  <a:pt x="457609" y="319802"/>
                </a:cubicBezTo>
                <a:lnTo>
                  <a:pt x="164777" y="319802"/>
                </a:lnTo>
                <a:cubicBezTo>
                  <a:pt x="149676" y="319802"/>
                  <a:pt x="137320" y="307603"/>
                  <a:pt x="137320" y="292388"/>
                </a:cubicBezTo>
                <a:cubicBezTo>
                  <a:pt x="137320" y="277310"/>
                  <a:pt x="149676" y="264973"/>
                  <a:pt x="164777" y="264973"/>
                </a:cubicBezTo>
                <a:close/>
                <a:moveTo>
                  <a:pt x="164777" y="137038"/>
                </a:moveTo>
                <a:lnTo>
                  <a:pt x="457609" y="137038"/>
                </a:lnTo>
                <a:cubicBezTo>
                  <a:pt x="472848" y="137038"/>
                  <a:pt x="485066" y="149375"/>
                  <a:pt x="485066" y="164453"/>
                </a:cubicBezTo>
                <a:cubicBezTo>
                  <a:pt x="485066" y="179531"/>
                  <a:pt x="472848" y="191867"/>
                  <a:pt x="457609" y="191867"/>
                </a:cubicBezTo>
                <a:lnTo>
                  <a:pt x="164777" y="191867"/>
                </a:lnTo>
                <a:cubicBezTo>
                  <a:pt x="149676" y="191867"/>
                  <a:pt x="137320" y="179531"/>
                  <a:pt x="137320" y="164453"/>
                </a:cubicBezTo>
                <a:cubicBezTo>
                  <a:pt x="137320" y="149375"/>
                  <a:pt x="149676" y="137038"/>
                  <a:pt x="164777" y="137038"/>
                </a:cubicBezTo>
                <a:close/>
                <a:moveTo>
                  <a:pt x="54919" y="54823"/>
                </a:moveTo>
                <a:lnTo>
                  <a:pt x="54919" y="420355"/>
                </a:lnTo>
                <a:lnTo>
                  <a:pt x="137298" y="420355"/>
                </a:lnTo>
                <a:cubicBezTo>
                  <a:pt x="152401" y="420355"/>
                  <a:pt x="164757" y="432553"/>
                  <a:pt x="164757" y="447766"/>
                </a:cubicBezTo>
                <a:lnTo>
                  <a:pt x="164757" y="523011"/>
                </a:lnTo>
                <a:lnTo>
                  <a:pt x="304664" y="425289"/>
                </a:lnTo>
                <a:cubicBezTo>
                  <a:pt x="309194" y="422000"/>
                  <a:pt x="314686" y="420355"/>
                  <a:pt x="320316" y="420355"/>
                </a:cubicBezTo>
                <a:lnTo>
                  <a:pt x="549191" y="420355"/>
                </a:lnTo>
                <a:lnTo>
                  <a:pt x="549191" y="54823"/>
                </a:lnTo>
                <a:close/>
                <a:moveTo>
                  <a:pt x="27460" y="0"/>
                </a:moveTo>
                <a:lnTo>
                  <a:pt x="576650" y="0"/>
                </a:lnTo>
                <a:cubicBezTo>
                  <a:pt x="591753" y="0"/>
                  <a:pt x="604110" y="12335"/>
                  <a:pt x="604110" y="27411"/>
                </a:cubicBezTo>
                <a:lnTo>
                  <a:pt x="604110" y="447766"/>
                </a:lnTo>
                <a:cubicBezTo>
                  <a:pt x="604110" y="462843"/>
                  <a:pt x="591753" y="475178"/>
                  <a:pt x="576650" y="475178"/>
                </a:cubicBezTo>
                <a:lnTo>
                  <a:pt x="328965" y="475178"/>
                </a:lnTo>
                <a:lnTo>
                  <a:pt x="153087" y="598118"/>
                </a:lnTo>
                <a:cubicBezTo>
                  <a:pt x="148282" y="601408"/>
                  <a:pt x="142790" y="603052"/>
                  <a:pt x="137298" y="603052"/>
                </a:cubicBezTo>
                <a:cubicBezTo>
                  <a:pt x="132904" y="603052"/>
                  <a:pt x="128648" y="602093"/>
                  <a:pt x="124666" y="599900"/>
                </a:cubicBezTo>
                <a:cubicBezTo>
                  <a:pt x="115467" y="595240"/>
                  <a:pt x="109838" y="585920"/>
                  <a:pt x="109838" y="575641"/>
                </a:cubicBezTo>
                <a:lnTo>
                  <a:pt x="109838" y="475178"/>
                </a:lnTo>
                <a:lnTo>
                  <a:pt x="27460" y="475178"/>
                </a:lnTo>
                <a:cubicBezTo>
                  <a:pt x="12357" y="475178"/>
                  <a:pt x="0" y="462843"/>
                  <a:pt x="0" y="447766"/>
                </a:cubicBezTo>
                <a:lnTo>
                  <a:pt x="0" y="27411"/>
                </a:lnTo>
                <a:cubicBezTo>
                  <a:pt x="0" y="12335"/>
                  <a:pt x="12357" y="0"/>
                  <a:pt x="274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Oval 26">
            <a:extLst>
              <a:ext uri="{FF2B5EF4-FFF2-40B4-BE49-F238E27FC236}">
                <a16:creationId xmlns:a16="http://schemas.microsoft.com/office/drawing/2014/main" id="{3C38D9E9-473E-4CE8-B21F-CDC848120B12}"/>
              </a:ext>
            </a:extLst>
          </p:cNvPr>
          <p:cNvSpPr/>
          <p:nvPr/>
        </p:nvSpPr>
        <p:spPr>
          <a:xfrm>
            <a:off x="5818355" y="2804128"/>
            <a:ext cx="572920" cy="562381"/>
          </a:xfrm>
          <a:custGeom>
            <a:avLst/>
            <a:gdLst>
              <a:gd name="connsiteX0" fmla="*/ 244277 w 606086"/>
              <a:gd name="connsiteY0" fmla="*/ 198378 h 594937"/>
              <a:gd name="connsiteX1" fmla="*/ 198685 w 606086"/>
              <a:gd name="connsiteY1" fmla="*/ 243894 h 594937"/>
              <a:gd name="connsiteX2" fmla="*/ 198685 w 606086"/>
              <a:gd name="connsiteY2" fmla="*/ 340675 h 594937"/>
              <a:gd name="connsiteX3" fmla="*/ 228863 w 606086"/>
              <a:gd name="connsiteY3" fmla="*/ 383317 h 594937"/>
              <a:gd name="connsiteX4" fmla="*/ 238798 w 606086"/>
              <a:gd name="connsiteY4" fmla="*/ 397501 h 594937"/>
              <a:gd name="connsiteX5" fmla="*/ 238798 w 606086"/>
              <a:gd name="connsiteY5" fmla="*/ 534235 h 594937"/>
              <a:gd name="connsiteX6" fmla="*/ 268884 w 606086"/>
              <a:gd name="connsiteY6" fmla="*/ 564271 h 594937"/>
              <a:gd name="connsiteX7" fmla="*/ 337690 w 606086"/>
              <a:gd name="connsiteY7" fmla="*/ 564271 h 594937"/>
              <a:gd name="connsiteX8" fmla="*/ 367775 w 606086"/>
              <a:gd name="connsiteY8" fmla="*/ 534235 h 594937"/>
              <a:gd name="connsiteX9" fmla="*/ 367775 w 606086"/>
              <a:gd name="connsiteY9" fmla="*/ 397501 h 594937"/>
              <a:gd name="connsiteX10" fmla="*/ 377710 w 606086"/>
              <a:gd name="connsiteY10" fmla="*/ 383317 h 594937"/>
              <a:gd name="connsiteX11" fmla="*/ 407517 w 606086"/>
              <a:gd name="connsiteY11" fmla="*/ 340675 h 594937"/>
              <a:gd name="connsiteX12" fmla="*/ 407517 w 606086"/>
              <a:gd name="connsiteY12" fmla="*/ 243894 h 594937"/>
              <a:gd name="connsiteX13" fmla="*/ 362018 w 606086"/>
              <a:gd name="connsiteY13" fmla="*/ 198378 h 594937"/>
              <a:gd name="connsiteX14" fmla="*/ 465039 w 606086"/>
              <a:gd name="connsiteY14" fmla="*/ 168299 h 594937"/>
              <a:gd name="connsiteX15" fmla="*/ 530224 w 606086"/>
              <a:gd name="connsiteY15" fmla="*/ 168299 h 594937"/>
              <a:gd name="connsiteX16" fmla="*/ 606086 w 606086"/>
              <a:gd name="connsiteY16" fmla="*/ 243932 h 594937"/>
              <a:gd name="connsiteX17" fmla="*/ 606086 w 606086"/>
              <a:gd name="connsiteY17" fmla="*/ 340697 h 594937"/>
              <a:gd name="connsiteX18" fmla="*/ 566251 w 606086"/>
              <a:gd name="connsiteY18" fmla="*/ 407339 h 594937"/>
              <a:gd name="connsiteX19" fmla="*/ 566251 w 606086"/>
              <a:gd name="connsiteY19" fmla="*/ 534598 h 594937"/>
              <a:gd name="connsiteX20" fmla="*/ 505803 w 606086"/>
              <a:gd name="connsiteY20" fmla="*/ 594937 h 594937"/>
              <a:gd name="connsiteX21" fmla="*/ 436997 w 606086"/>
              <a:gd name="connsiteY21" fmla="*/ 594937 h 594937"/>
              <a:gd name="connsiteX22" fmla="*/ 421769 w 606086"/>
              <a:gd name="connsiteY22" fmla="*/ 579736 h 594937"/>
              <a:gd name="connsiteX23" fmla="*/ 436997 w 606086"/>
              <a:gd name="connsiteY23" fmla="*/ 564536 h 594937"/>
              <a:gd name="connsiteX24" fmla="*/ 505803 w 606086"/>
              <a:gd name="connsiteY24" fmla="*/ 564536 h 594937"/>
              <a:gd name="connsiteX25" fmla="*/ 535888 w 606086"/>
              <a:gd name="connsiteY25" fmla="*/ 534505 h 594937"/>
              <a:gd name="connsiteX26" fmla="*/ 535888 w 606086"/>
              <a:gd name="connsiteY26" fmla="*/ 397792 h 594937"/>
              <a:gd name="connsiteX27" fmla="*/ 545823 w 606086"/>
              <a:gd name="connsiteY27" fmla="*/ 383611 h 594937"/>
              <a:gd name="connsiteX28" fmla="*/ 575722 w 606086"/>
              <a:gd name="connsiteY28" fmla="*/ 340975 h 594937"/>
              <a:gd name="connsiteX29" fmla="*/ 575722 w 606086"/>
              <a:gd name="connsiteY29" fmla="*/ 244210 h 594937"/>
              <a:gd name="connsiteX30" fmla="*/ 530224 w 606086"/>
              <a:gd name="connsiteY30" fmla="*/ 198700 h 594937"/>
              <a:gd name="connsiteX31" fmla="*/ 465039 w 606086"/>
              <a:gd name="connsiteY31" fmla="*/ 198700 h 594937"/>
              <a:gd name="connsiteX32" fmla="*/ 449811 w 606086"/>
              <a:gd name="connsiteY32" fmla="*/ 183500 h 594937"/>
              <a:gd name="connsiteX33" fmla="*/ 465039 w 606086"/>
              <a:gd name="connsiteY33" fmla="*/ 168299 h 594937"/>
              <a:gd name="connsiteX34" fmla="*/ 244091 w 606086"/>
              <a:gd name="connsiteY34" fmla="*/ 168157 h 594937"/>
              <a:gd name="connsiteX35" fmla="*/ 361832 w 606086"/>
              <a:gd name="connsiteY35" fmla="*/ 168157 h 594937"/>
              <a:gd name="connsiteX36" fmla="*/ 437788 w 606086"/>
              <a:gd name="connsiteY36" fmla="*/ 243894 h 594937"/>
              <a:gd name="connsiteX37" fmla="*/ 437788 w 606086"/>
              <a:gd name="connsiteY37" fmla="*/ 340675 h 594937"/>
              <a:gd name="connsiteX38" fmla="*/ 397860 w 606086"/>
              <a:gd name="connsiteY38" fmla="*/ 407327 h 594937"/>
              <a:gd name="connsiteX39" fmla="*/ 397860 w 606086"/>
              <a:gd name="connsiteY39" fmla="*/ 534235 h 594937"/>
              <a:gd name="connsiteX40" fmla="*/ 337504 w 606086"/>
              <a:gd name="connsiteY40" fmla="*/ 594584 h 594937"/>
              <a:gd name="connsiteX41" fmla="*/ 268605 w 606086"/>
              <a:gd name="connsiteY41" fmla="*/ 594584 h 594937"/>
              <a:gd name="connsiteX42" fmla="*/ 208063 w 606086"/>
              <a:gd name="connsiteY42" fmla="*/ 534235 h 594937"/>
              <a:gd name="connsiteX43" fmla="*/ 208063 w 606086"/>
              <a:gd name="connsiteY43" fmla="*/ 407327 h 594937"/>
              <a:gd name="connsiteX44" fmla="*/ 168228 w 606086"/>
              <a:gd name="connsiteY44" fmla="*/ 340675 h 594937"/>
              <a:gd name="connsiteX45" fmla="*/ 168228 w 606086"/>
              <a:gd name="connsiteY45" fmla="*/ 243894 h 594937"/>
              <a:gd name="connsiteX46" fmla="*/ 244091 w 606086"/>
              <a:gd name="connsiteY46" fmla="*/ 168157 h 594937"/>
              <a:gd name="connsiteX47" fmla="*/ 75862 w 606086"/>
              <a:gd name="connsiteY47" fmla="*/ 168016 h 594937"/>
              <a:gd name="connsiteX48" fmla="*/ 140861 w 606086"/>
              <a:gd name="connsiteY48" fmla="*/ 168016 h 594937"/>
              <a:gd name="connsiteX49" fmla="*/ 156089 w 606086"/>
              <a:gd name="connsiteY49" fmla="*/ 183217 h 594937"/>
              <a:gd name="connsiteX50" fmla="*/ 140861 w 606086"/>
              <a:gd name="connsiteY50" fmla="*/ 198419 h 594937"/>
              <a:gd name="connsiteX51" fmla="*/ 76048 w 606086"/>
              <a:gd name="connsiteY51" fmla="*/ 198419 h 594937"/>
              <a:gd name="connsiteX52" fmla="*/ 30456 w 606086"/>
              <a:gd name="connsiteY52" fmla="*/ 243931 h 594937"/>
              <a:gd name="connsiteX53" fmla="*/ 30456 w 606086"/>
              <a:gd name="connsiteY53" fmla="*/ 340701 h 594937"/>
              <a:gd name="connsiteX54" fmla="*/ 60263 w 606086"/>
              <a:gd name="connsiteY54" fmla="*/ 383339 h 594937"/>
              <a:gd name="connsiteX55" fmla="*/ 70198 w 606086"/>
              <a:gd name="connsiteY55" fmla="*/ 397521 h 594937"/>
              <a:gd name="connsiteX56" fmla="*/ 70198 w 606086"/>
              <a:gd name="connsiteY56" fmla="*/ 534149 h 594937"/>
              <a:gd name="connsiteX57" fmla="*/ 100283 w 606086"/>
              <a:gd name="connsiteY57" fmla="*/ 564181 h 594937"/>
              <a:gd name="connsiteX58" fmla="*/ 169089 w 606086"/>
              <a:gd name="connsiteY58" fmla="*/ 564181 h 594937"/>
              <a:gd name="connsiteX59" fmla="*/ 184317 w 606086"/>
              <a:gd name="connsiteY59" fmla="*/ 579383 h 594937"/>
              <a:gd name="connsiteX60" fmla="*/ 169089 w 606086"/>
              <a:gd name="connsiteY60" fmla="*/ 594584 h 594937"/>
              <a:gd name="connsiteX61" fmla="*/ 100283 w 606086"/>
              <a:gd name="connsiteY61" fmla="*/ 594584 h 594937"/>
              <a:gd name="connsiteX62" fmla="*/ 39835 w 606086"/>
              <a:gd name="connsiteY62" fmla="*/ 534149 h 594937"/>
              <a:gd name="connsiteX63" fmla="*/ 39835 w 606086"/>
              <a:gd name="connsiteY63" fmla="*/ 407161 h 594937"/>
              <a:gd name="connsiteX64" fmla="*/ 0 w 606086"/>
              <a:gd name="connsiteY64" fmla="*/ 340608 h 594937"/>
              <a:gd name="connsiteX65" fmla="*/ 0 w 606086"/>
              <a:gd name="connsiteY65" fmla="*/ 243838 h 594937"/>
              <a:gd name="connsiteX66" fmla="*/ 75862 w 606086"/>
              <a:gd name="connsiteY66" fmla="*/ 168016 h 594937"/>
              <a:gd name="connsiteX67" fmla="*/ 478786 w 606086"/>
              <a:gd name="connsiteY67" fmla="*/ 30314 h 594937"/>
              <a:gd name="connsiteX68" fmla="*/ 432649 w 606086"/>
              <a:gd name="connsiteY68" fmla="*/ 76387 h 594937"/>
              <a:gd name="connsiteX69" fmla="*/ 478786 w 606086"/>
              <a:gd name="connsiteY69" fmla="*/ 122553 h 594937"/>
              <a:gd name="connsiteX70" fmla="*/ 525016 w 606086"/>
              <a:gd name="connsiteY70" fmla="*/ 76387 h 594937"/>
              <a:gd name="connsiteX71" fmla="*/ 478786 w 606086"/>
              <a:gd name="connsiteY71" fmla="*/ 30314 h 594937"/>
              <a:gd name="connsiteX72" fmla="*/ 303043 w 606086"/>
              <a:gd name="connsiteY72" fmla="*/ 30314 h 594937"/>
              <a:gd name="connsiteX73" fmla="*/ 256885 w 606086"/>
              <a:gd name="connsiteY73" fmla="*/ 76387 h 594937"/>
              <a:gd name="connsiteX74" fmla="*/ 303043 w 606086"/>
              <a:gd name="connsiteY74" fmla="*/ 122553 h 594937"/>
              <a:gd name="connsiteX75" fmla="*/ 349201 w 606086"/>
              <a:gd name="connsiteY75" fmla="*/ 76387 h 594937"/>
              <a:gd name="connsiteX76" fmla="*/ 303043 w 606086"/>
              <a:gd name="connsiteY76" fmla="*/ 30314 h 594937"/>
              <a:gd name="connsiteX77" fmla="*/ 127300 w 606086"/>
              <a:gd name="connsiteY77" fmla="*/ 30314 h 594937"/>
              <a:gd name="connsiteX78" fmla="*/ 81070 w 606086"/>
              <a:gd name="connsiteY78" fmla="*/ 76387 h 594937"/>
              <a:gd name="connsiteX79" fmla="*/ 127300 w 606086"/>
              <a:gd name="connsiteY79" fmla="*/ 122553 h 594937"/>
              <a:gd name="connsiteX80" fmla="*/ 173437 w 606086"/>
              <a:gd name="connsiteY80" fmla="*/ 76387 h 594937"/>
              <a:gd name="connsiteX81" fmla="*/ 127300 w 606086"/>
              <a:gd name="connsiteY81" fmla="*/ 30314 h 594937"/>
              <a:gd name="connsiteX82" fmla="*/ 478786 w 606086"/>
              <a:gd name="connsiteY82" fmla="*/ 0 h 594937"/>
              <a:gd name="connsiteX83" fmla="*/ 555279 w 606086"/>
              <a:gd name="connsiteY83" fmla="*/ 76387 h 594937"/>
              <a:gd name="connsiteX84" fmla="*/ 478786 w 606086"/>
              <a:gd name="connsiteY84" fmla="*/ 152774 h 594937"/>
              <a:gd name="connsiteX85" fmla="*/ 402293 w 606086"/>
              <a:gd name="connsiteY85" fmla="*/ 76387 h 594937"/>
              <a:gd name="connsiteX86" fmla="*/ 478786 w 606086"/>
              <a:gd name="connsiteY86" fmla="*/ 0 h 594937"/>
              <a:gd name="connsiteX87" fmla="*/ 303043 w 606086"/>
              <a:gd name="connsiteY87" fmla="*/ 0 h 594937"/>
              <a:gd name="connsiteX88" fmla="*/ 379571 w 606086"/>
              <a:gd name="connsiteY88" fmla="*/ 76387 h 594937"/>
              <a:gd name="connsiteX89" fmla="*/ 303043 w 606086"/>
              <a:gd name="connsiteY89" fmla="*/ 152774 h 594937"/>
              <a:gd name="connsiteX90" fmla="*/ 226515 w 606086"/>
              <a:gd name="connsiteY90" fmla="*/ 76387 h 594937"/>
              <a:gd name="connsiteX91" fmla="*/ 303043 w 606086"/>
              <a:gd name="connsiteY91" fmla="*/ 0 h 594937"/>
              <a:gd name="connsiteX92" fmla="*/ 127300 w 606086"/>
              <a:gd name="connsiteY92" fmla="*/ 0 h 594937"/>
              <a:gd name="connsiteX93" fmla="*/ 203793 w 606086"/>
              <a:gd name="connsiteY93" fmla="*/ 76387 h 594937"/>
              <a:gd name="connsiteX94" fmla="*/ 127300 w 606086"/>
              <a:gd name="connsiteY94" fmla="*/ 152774 h 594937"/>
              <a:gd name="connsiteX95" fmla="*/ 50807 w 606086"/>
              <a:gd name="connsiteY95" fmla="*/ 76387 h 594937"/>
              <a:gd name="connsiteX96" fmla="*/ 127300 w 606086"/>
              <a:gd name="connsiteY96" fmla="*/ 0 h 59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06086" h="594937">
                <a:moveTo>
                  <a:pt x="244277" y="198378"/>
                </a:moveTo>
                <a:cubicBezTo>
                  <a:pt x="219113" y="198378"/>
                  <a:pt x="198685" y="218772"/>
                  <a:pt x="198685" y="243894"/>
                </a:cubicBezTo>
                <a:lnTo>
                  <a:pt x="198685" y="340675"/>
                </a:lnTo>
                <a:cubicBezTo>
                  <a:pt x="198685" y="359586"/>
                  <a:pt x="210663" y="376735"/>
                  <a:pt x="228863" y="383317"/>
                </a:cubicBezTo>
                <a:cubicBezTo>
                  <a:pt x="234806" y="385542"/>
                  <a:pt x="238798" y="391197"/>
                  <a:pt x="238798" y="397501"/>
                </a:cubicBezTo>
                <a:lnTo>
                  <a:pt x="238798" y="534235"/>
                </a:lnTo>
                <a:cubicBezTo>
                  <a:pt x="238798" y="550829"/>
                  <a:pt x="252262" y="564271"/>
                  <a:pt x="268884" y="564271"/>
                </a:cubicBezTo>
                <a:lnTo>
                  <a:pt x="337690" y="564271"/>
                </a:lnTo>
                <a:cubicBezTo>
                  <a:pt x="354311" y="564271"/>
                  <a:pt x="367775" y="550829"/>
                  <a:pt x="367775" y="534235"/>
                </a:cubicBezTo>
                <a:lnTo>
                  <a:pt x="367775" y="397501"/>
                </a:lnTo>
                <a:cubicBezTo>
                  <a:pt x="367775" y="391197"/>
                  <a:pt x="371768" y="385542"/>
                  <a:pt x="377710" y="383317"/>
                </a:cubicBezTo>
                <a:cubicBezTo>
                  <a:pt x="395539" y="376735"/>
                  <a:pt x="407517" y="359586"/>
                  <a:pt x="407517" y="340675"/>
                </a:cubicBezTo>
                <a:lnTo>
                  <a:pt x="407517" y="243894"/>
                </a:lnTo>
                <a:cubicBezTo>
                  <a:pt x="407517" y="218772"/>
                  <a:pt x="387089" y="198378"/>
                  <a:pt x="362018" y="198378"/>
                </a:cubicBezTo>
                <a:close/>
                <a:moveTo>
                  <a:pt x="465039" y="168299"/>
                </a:moveTo>
                <a:lnTo>
                  <a:pt x="530224" y="168299"/>
                </a:lnTo>
                <a:cubicBezTo>
                  <a:pt x="572008" y="168299"/>
                  <a:pt x="606086" y="202130"/>
                  <a:pt x="606086" y="243932"/>
                </a:cubicBezTo>
                <a:lnTo>
                  <a:pt x="606086" y="340697"/>
                </a:lnTo>
                <a:cubicBezTo>
                  <a:pt x="606086" y="368595"/>
                  <a:pt x="590486" y="394177"/>
                  <a:pt x="566251" y="407339"/>
                </a:cubicBezTo>
                <a:lnTo>
                  <a:pt x="566251" y="534598"/>
                </a:lnTo>
                <a:cubicBezTo>
                  <a:pt x="566251" y="567872"/>
                  <a:pt x="539138" y="594937"/>
                  <a:pt x="505803" y="594937"/>
                </a:cubicBezTo>
                <a:lnTo>
                  <a:pt x="436997" y="594937"/>
                </a:lnTo>
                <a:cubicBezTo>
                  <a:pt x="428547" y="594937"/>
                  <a:pt x="421769" y="588078"/>
                  <a:pt x="421769" y="579736"/>
                </a:cubicBezTo>
                <a:cubicBezTo>
                  <a:pt x="421769" y="571302"/>
                  <a:pt x="428547" y="564536"/>
                  <a:pt x="436997" y="564536"/>
                </a:cubicBezTo>
                <a:lnTo>
                  <a:pt x="505803" y="564536"/>
                </a:lnTo>
                <a:cubicBezTo>
                  <a:pt x="522424" y="564536"/>
                  <a:pt x="535888" y="551003"/>
                  <a:pt x="535888" y="534505"/>
                </a:cubicBezTo>
                <a:lnTo>
                  <a:pt x="535888" y="397792"/>
                </a:lnTo>
                <a:cubicBezTo>
                  <a:pt x="535888" y="391489"/>
                  <a:pt x="539880" y="385835"/>
                  <a:pt x="545823" y="383611"/>
                </a:cubicBezTo>
                <a:cubicBezTo>
                  <a:pt x="563744" y="377030"/>
                  <a:pt x="575722" y="359883"/>
                  <a:pt x="575722" y="340975"/>
                </a:cubicBezTo>
                <a:lnTo>
                  <a:pt x="575722" y="244210"/>
                </a:lnTo>
                <a:cubicBezTo>
                  <a:pt x="575722" y="219091"/>
                  <a:pt x="555294" y="198700"/>
                  <a:pt x="530224" y="198700"/>
                </a:cubicBezTo>
                <a:lnTo>
                  <a:pt x="465039" y="198700"/>
                </a:lnTo>
                <a:cubicBezTo>
                  <a:pt x="456682" y="198700"/>
                  <a:pt x="449811" y="191934"/>
                  <a:pt x="449811" y="183500"/>
                </a:cubicBezTo>
                <a:cubicBezTo>
                  <a:pt x="449811" y="175065"/>
                  <a:pt x="456682" y="168299"/>
                  <a:pt x="465039" y="168299"/>
                </a:cubicBezTo>
                <a:close/>
                <a:moveTo>
                  <a:pt x="244091" y="168157"/>
                </a:moveTo>
                <a:lnTo>
                  <a:pt x="361832" y="168157"/>
                </a:lnTo>
                <a:cubicBezTo>
                  <a:pt x="403710" y="168157"/>
                  <a:pt x="437788" y="202086"/>
                  <a:pt x="437788" y="243894"/>
                </a:cubicBezTo>
                <a:lnTo>
                  <a:pt x="437788" y="340675"/>
                </a:lnTo>
                <a:cubicBezTo>
                  <a:pt x="437788" y="368578"/>
                  <a:pt x="422188" y="394163"/>
                  <a:pt x="397860" y="407327"/>
                </a:cubicBezTo>
                <a:lnTo>
                  <a:pt x="397860" y="534235"/>
                </a:lnTo>
                <a:cubicBezTo>
                  <a:pt x="397860" y="567515"/>
                  <a:pt x="370746" y="594584"/>
                  <a:pt x="337504" y="594584"/>
                </a:cubicBezTo>
                <a:lnTo>
                  <a:pt x="268605" y="594584"/>
                </a:lnTo>
                <a:cubicBezTo>
                  <a:pt x="235363" y="594584"/>
                  <a:pt x="208249" y="567515"/>
                  <a:pt x="208063" y="534235"/>
                </a:cubicBezTo>
                <a:lnTo>
                  <a:pt x="208063" y="407327"/>
                </a:lnTo>
                <a:cubicBezTo>
                  <a:pt x="183828" y="394163"/>
                  <a:pt x="168228" y="368578"/>
                  <a:pt x="168228" y="340675"/>
                </a:cubicBezTo>
                <a:lnTo>
                  <a:pt x="168228" y="243894"/>
                </a:lnTo>
                <a:cubicBezTo>
                  <a:pt x="168228" y="202086"/>
                  <a:pt x="202306" y="168157"/>
                  <a:pt x="244091" y="168157"/>
                </a:cubicBezTo>
                <a:close/>
                <a:moveTo>
                  <a:pt x="75862" y="168016"/>
                </a:moveTo>
                <a:lnTo>
                  <a:pt x="140861" y="168016"/>
                </a:lnTo>
                <a:cubicBezTo>
                  <a:pt x="149311" y="168016"/>
                  <a:pt x="156089" y="174875"/>
                  <a:pt x="156089" y="183217"/>
                </a:cubicBezTo>
                <a:cubicBezTo>
                  <a:pt x="156089" y="191652"/>
                  <a:pt x="149311" y="198419"/>
                  <a:pt x="140861" y="198419"/>
                </a:cubicBezTo>
                <a:lnTo>
                  <a:pt x="76048" y="198419"/>
                </a:lnTo>
                <a:cubicBezTo>
                  <a:pt x="50884" y="198419"/>
                  <a:pt x="30456" y="218811"/>
                  <a:pt x="30456" y="243931"/>
                </a:cubicBezTo>
                <a:lnTo>
                  <a:pt x="30456" y="340701"/>
                </a:lnTo>
                <a:cubicBezTo>
                  <a:pt x="30456" y="359703"/>
                  <a:pt x="42435" y="376758"/>
                  <a:pt x="60263" y="383339"/>
                </a:cubicBezTo>
                <a:cubicBezTo>
                  <a:pt x="66206" y="385564"/>
                  <a:pt x="70198" y="391218"/>
                  <a:pt x="70198" y="397521"/>
                </a:cubicBezTo>
                <a:lnTo>
                  <a:pt x="70198" y="534149"/>
                </a:lnTo>
                <a:cubicBezTo>
                  <a:pt x="70198" y="550648"/>
                  <a:pt x="83662" y="564181"/>
                  <a:pt x="100283" y="564181"/>
                </a:cubicBezTo>
                <a:lnTo>
                  <a:pt x="169089" y="564181"/>
                </a:lnTo>
                <a:cubicBezTo>
                  <a:pt x="177539" y="564181"/>
                  <a:pt x="184317" y="570948"/>
                  <a:pt x="184317" y="579383"/>
                </a:cubicBezTo>
                <a:cubicBezTo>
                  <a:pt x="184317" y="587725"/>
                  <a:pt x="177539" y="594584"/>
                  <a:pt x="169089" y="594584"/>
                </a:cubicBezTo>
                <a:lnTo>
                  <a:pt x="100283" y="594584"/>
                </a:lnTo>
                <a:cubicBezTo>
                  <a:pt x="66948" y="594584"/>
                  <a:pt x="39835" y="567518"/>
                  <a:pt x="39835" y="534149"/>
                </a:cubicBezTo>
                <a:lnTo>
                  <a:pt x="39835" y="407161"/>
                </a:lnTo>
                <a:cubicBezTo>
                  <a:pt x="15600" y="394091"/>
                  <a:pt x="0" y="368509"/>
                  <a:pt x="0" y="340608"/>
                </a:cubicBezTo>
                <a:lnTo>
                  <a:pt x="0" y="243838"/>
                </a:lnTo>
                <a:cubicBezTo>
                  <a:pt x="0" y="202034"/>
                  <a:pt x="34078" y="168016"/>
                  <a:pt x="75862" y="168016"/>
                </a:cubicBezTo>
                <a:close/>
                <a:moveTo>
                  <a:pt x="478786" y="30314"/>
                </a:moveTo>
                <a:cubicBezTo>
                  <a:pt x="453350" y="30314"/>
                  <a:pt x="432649" y="50986"/>
                  <a:pt x="432649" y="76387"/>
                </a:cubicBezTo>
                <a:cubicBezTo>
                  <a:pt x="432649" y="101880"/>
                  <a:pt x="453350" y="122553"/>
                  <a:pt x="478786" y="122553"/>
                </a:cubicBezTo>
                <a:cubicBezTo>
                  <a:pt x="504315" y="122553"/>
                  <a:pt x="525016" y="101880"/>
                  <a:pt x="525016" y="76387"/>
                </a:cubicBezTo>
                <a:cubicBezTo>
                  <a:pt x="525016" y="50986"/>
                  <a:pt x="504315" y="30314"/>
                  <a:pt x="478786" y="30314"/>
                </a:cubicBezTo>
                <a:close/>
                <a:moveTo>
                  <a:pt x="303043" y="30314"/>
                </a:moveTo>
                <a:cubicBezTo>
                  <a:pt x="277503" y="30314"/>
                  <a:pt x="256885" y="51079"/>
                  <a:pt x="256885" y="76387"/>
                </a:cubicBezTo>
                <a:cubicBezTo>
                  <a:pt x="256885" y="101880"/>
                  <a:pt x="277503" y="122553"/>
                  <a:pt x="303043" y="122553"/>
                </a:cubicBezTo>
                <a:cubicBezTo>
                  <a:pt x="328583" y="122553"/>
                  <a:pt x="349201" y="101880"/>
                  <a:pt x="349201" y="76387"/>
                </a:cubicBezTo>
                <a:cubicBezTo>
                  <a:pt x="349201" y="50986"/>
                  <a:pt x="328583" y="30314"/>
                  <a:pt x="303043" y="30314"/>
                </a:cubicBezTo>
                <a:close/>
                <a:moveTo>
                  <a:pt x="127300" y="30314"/>
                </a:moveTo>
                <a:cubicBezTo>
                  <a:pt x="101771" y="30314"/>
                  <a:pt x="81070" y="51079"/>
                  <a:pt x="81070" y="76387"/>
                </a:cubicBezTo>
                <a:cubicBezTo>
                  <a:pt x="81070" y="101880"/>
                  <a:pt x="101771" y="122553"/>
                  <a:pt x="127300" y="122553"/>
                </a:cubicBezTo>
                <a:cubicBezTo>
                  <a:pt x="152736" y="122553"/>
                  <a:pt x="173437" y="101880"/>
                  <a:pt x="173437" y="76387"/>
                </a:cubicBezTo>
                <a:cubicBezTo>
                  <a:pt x="173437" y="50986"/>
                  <a:pt x="152736" y="30314"/>
                  <a:pt x="127300" y="30314"/>
                </a:cubicBezTo>
                <a:close/>
                <a:moveTo>
                  <a:pt x="478786" y="0"/>
                </a:moveTo>
                <a:cubicBezTo>
                  <a:pt x="521024" y="0"/>
                  <a:pt x="555279" y="34300"/>
                  <a:pt x="555279" y="76387"/>
                </a:cubicBezTo>
                <a:cubicBezTo>
                  <a:pt x="555279" y="118567"/>
                  <a:pt x="521024" y="152774"/>
                  <a:pt x="478786" y="152774"/>
                </a:cubicBezTo>
                <a:cubicBezTo>
                  <a:pt x="436641" y="152774"/>
                  <a:pt x="402293" y="118567"/>
                  <a:pt x="402293" y="76387"/>
                </a:cubicBezTo>
                <a:cubicBezTo>
                  <a:pt x="402293" y="34300"/>
                  <a:pt x="436641" y="0"/>
                  <a:pt x="478786" y="0"/>
                </a:cubicBezTo>
                <a:close/>
                <a:moveTo>
                  <a:pt x="303043" y="0"/>
                </a:moveTo>
                <a:cubicBezTo>
                  <a:pt x="345301" y="0"/>
                  <a:pt x="379571" y="34300"/>
                  <a:pt x="379571" y="76387"/>
                </a:cubicBezTo>
                <a:cubicBezTo>
                  <a:pt x="379571" y="118567"/>
                  <a:pt x="345301" y="152774"/>
                  <a:pt x="303043" y="152774"/>
                </a:cubicBezTo>
                <a:cubicBezTo>
                  <a:pt x="260785" y="152774"/>
                  <a:pt x="226515" y="118567"/>
                  <a:pt x="226515" y="76387"/>
                </a:cubicBezTo>
                <a:cubicBezTo>
                  <a:pt x="226515" y="34300"/>
                  <a:pt x="260785" y="0"/>
                  <a:pt x="303043" y="0"/>
                </a:cubicBezTo>
                <a:close/>
                <a:moveTo>
                  <a:pt x="127300" y="0"/>
                </a:moveTo>
                <a:cubicBezTo>
                  <a:pt x="169445" y="0"/>
                  <a:pt x="203793" y="34300"/>
                  <a:pt x="203793" y="76387"/>
                </a:cubicBezTo>
                <a:cubicBezTo>
                  <a:pt x="203793" y="118567"/>
                  <a:pt x="169353" y="152774"/>
                  <a:pt x="127300" y="152774"/>
                </a:cubicBezTo>
                <a:cubicBezTo>
                  <a:pt x="85062" y="152774"/>
                  <a:pt x="50807" y="118567"/>
                  <a:pt x="50807" y="76387"/>
                </a:cubicBezTo>
                <a:cubicBezTo>
                  <a:pt x="50807" y="34300"/>
                  <a:pt x="85062" y="0"/>
                  <a:pt x="127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Oval 27">
            <a:extLst>
              <a:ext uri="{FF2B5EF4-FFF2-40B4-BE49-F238E27FC236}">
                <a16:creationId xmlns:a16="http://schemas.microsoft.com/office/drawing/2014/main" id="{77034069-5DA2-4CD2-A668-0A151E669DD6}"/>
              </a:ext>
            </a:extLst>
          </p:cNvPr>
          <p:cNvSpPr/>
          <p:nvPr/>
        </p:nvSpPr>
        <p:spPr>
          <a:xfrm>
            <a:off x="9142126" y="2825481"/>
            <a:ext cx="572920" cy="519677"/>
          </a:xfrm>
          <a:custGeom>
            <a:avLst/>
            <a:gdLst>
              <a:gd name="connsiteX0" fmla="*/ 247154 w 599460"/>
              <a:gd name="connsiteY0" fmla="*/ 445665 h 543751"/>
              <a:gd name="connsiteX1" fmla="*/ 576993 w 599460"/>
              <a:gd name="connsiteY1" fmla="*/ 445665 h 543751"/>
              <a:gd name="connsiteX2" fmla="*/ 599460 w 599460"/>
              <a:gd name="connsiteY2" fmla="*/ 468070 h 543751"/>
              <a:gd name="connsiteX3" fmla="*/ 576993 w 599460"/>
              <a:gd name="connsiteY3" fmla="*/ 490474 h 543751"/>
              <a:gd name="connsiteX4" fmla="*/ 247154 w 599460"/>
              <a:gd name="connsiteY4" fmla="*/ 490474 h 543751"/>
              <a:gd name="connsiteX5" fmla="*/ 224687 w 599460"/>
              <a:gd name="connsiteY5" fmla="*/ 468070 h 543751"/>
              <a:gd name="connsiteX6" fmla="*/ 247154 w 599460"/>
              <a:gd name="connsiteY6" fmla="*/ 445665 h 543751"/>
              <a:gd name="connsiteX7" fmla="*/ 46399 w 599460"/>
              <a:gd name="connsiteY7" fmla="*/ 393087 h 543751"/>
              <a:gd name="connsiteX8" fmla="*/ 97281 w 599460"/>
              <a:gd name="connsiteY8" fmla="*/ 407918 h 543751"/>
              <a:gd name="connsiteX9" fmla="*/ 183092 w 599460"/>
              <a:gd name="connsiteY9" fmla="*/ 432506 h 543751"/>
              <a:gd name="connsiteX10" fmla="*/ 97281 w 599460"/>
              <a:gd name="connsiteY10" fmla="*/ 543751 h 543751"/>
              <a:gd name="connsiteX11" fmla="*/ 11471 w 599460"/>
              <a:gd name="connsiteY11" fmla="*/ 432506 h 543751"/>
              <a:gd name="connsiteX12" fmla="*/ 46399 w 599460"/>
              <a:gd name="connsiteY12" fmla="*/ 393087 h 543751"/>
              <a:gd name="connsiteX13" fmla="*/ 247154 w 599460"/>
              <a:gd name="connsiteY13" fmla="*/ 249423 h 543751"/>
              <a:gd name="connsiteX14" fmla="*/ 576993 w 599460"/>
              <a:gd name="connsiteY14" fmla="*/ 249423 h 543751"/>
              <a:gd name="connsiteX15" fmla="*/ 599460 w 599460"/>
              <a:gd name="connsiteY15" fmla="*/ 271863 h 543751"/>
              <a:gd name="connsiteX16" fmla="*/ 576993 w 599460"/>
              <a:gd name="connsiteY16" fmla="*/ 294303 h 543751"/>
              <a:gd name="connsiteX17" fmla="*/ 247154 w 599460"/>
              <a:gd name="connsiteY17" fmla="*/ 294303 h 543751"/>
              <a:gd name="connsiteX18" fmla="*/ 224687 w 599460"/>
              <a:gd name="connsiteY18" fmla="*/ 271863 h 543751"/>
              <a:gd name="connsiteX19" fmla="*/ 247154 w 599460"/>
              <a:gd name="connsiteY19" fmla="*/ 249423 h 543751"/>
              <a:gd name="connsiteX20" fmla="*/ 198851 w 599460"/>
              <a:gd name="connsiteY20" fmla="*/ 162727 h 543751"/>
              <a:gd name="connsiteX21" fmla="*/ 223504 w 599460"/>
              <a:gd name="connsiteY21" fmla="*/ 170185 h 543751"/>
              <a:gd name="connsiteX22" fmla="*/ 228286 w 599460"/>
              <a:gd name="connsiteY22" fmla="*/ 217202 h 543751"/>
              <a:gd name="connsiteX23" fmla="*/ 123336 w 599460"/>
              <a:gd name="connsiteY23" fmla="*/ 346318 h 543751"/>
              <a:gd name="connsiteX24" fmla="*/ 100386 w 599460"/>
              <a:gd name="connsiteY24" fmla="*/ 358489 h 543751"/>
              <a:gd name="connsiteX25" fmla="*/ 97278 w 599460"/>
              <a:gd name="connsiteY25" fmla="*/ 358728 h 543751"/>
              <a:gd name="connsiteX26" fmla="*/ 75762 w 599460"/>
              <a:gd name="connsiteY26" fmla="*/ 350852 h 543751"/>
              <a:gd name="connsiteX27" fmla="*/ 11931 w 599460"/>
              <a:gd name="connsiteY27" fmla="*/ 297631 h 543751"/>
              <a:gd name="connsiteX28" fmla="*/ 7867 w 599460"/>
              <a:gd name="connsiteY28" fmla="*/ 250375 h 543751"/>
              <a:gd name="connsiteX29" fmla="*/ 55202 w 599460"/>
              <a:gd name="connsiteY29" fmla="*/ 246080 h 543751"/>
              <a:gd name="connsiteX30" fmla="*/ 92736 w 599460"/>
              <a:gd name="connsiteY30" fmla="*/ 277583 h 543751"/>
              <a:gd name="connsiteX31" fmla="*/ 176169 w 599460"/>
              <a:gd name="connsiteY31" fmla="*/ 174958 h 543751"/>
              <a:gd name="connsiteX32" fmla="*/ 198851 w 599460"/>
              <a:gd name="connsiteY32" fmla="*/ 162727 h 543751"/>
              <a:gd name="connsiteX33" fmla="*/ 247154 w 599460"/>
              <a:gd name="connsiteY33" fmla="*/ 53251 h 543751"/>
              <a:gd name="connsiteX34" fmla="*/ 576993 w 599460"/>
              <a:gd name="connsiteY34" fmla="*/ 53251 h 543751"/>
              <a:gd name="connsiteX35" fmla="*/ 599460 w 599460"/>
              <a:gd name="connsiteY35" fmla="*/ 75691 h 543751"/>
              <a:gd name="connsiteX36" fmla="*/ 576993 w 599460"/>
              <a:gd name="connsiteY36" fmla="*/ 98131 h 543751"/>
              <a:gd name="connsiteX37" fmla="*/ 247154 w 599460"/>
              <a:gd name="connsiteY37" fmla="*/ 98131 h 543751"/>
              <a:gd name="connsiteX38" fmla="*/ 224687 w 599460"/>
              <a:gd name="connsiteY38" fmla="*/ 75691 h 543751"/>
              <a:gd name="connsiteX39" fmla="*/ 247154 w 599460"/>
              <a:gd name="connsiteY39" fmla="*/ 53251 h 543751"/>
              <a:gd name="connsiteX40" fmla="*/ 46399 w 599460"/>
              <a:gd name="connsiteY40" fmla="*/ 739 h 543751"/>
              <a:gd name="connsiteX41" fmla="*/ 97281 w 599460"/>
              <a:gd name="connsiteY41" fmla="*/ 15563 h 543751"/>
              <a:gd name="connsiteX42" fmla="*/ 183092 w 599460"/>
              <a:gd name="connsiteY42" fmla="*/ 40141 h 543751"/>
              <a:gd name="connsiteX43" fmla="*/ 97281 w 599460"/>
              <a:gd name="connsiteY43" fmla="*/ 151337 h 543751"/>
              <a:gd name="connsiteX44" fmla="*/ 11471 w 599460"/>
              <a:gd name="connsiteY44" fmla="*/ 40141 h 543751"/>
              <a:gd name="connsiteX45" fmla="*/ 46399 w 599460"/>
              <a:gd name="connsiteY45" fmla="*/ 739 h 54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9460" h="543751">
                <a:moveTo>
                  <a:pt x="247154" y="445665"/>
                </a:moveTo>
                <a:lnTo>
                  <a:pt x="576993" y="445665"/>
                </a:lnTo>
                <a:cubicBezTo>
                  <a:pt x="589422" y="445665"/>
                  <a:pt x="599460" y="455676"/>
                  <a:pt x="599460" y="468070"/>
                </a:cubicBezTo>
                <a:cubicBezTo>
                  <a:pt x="599460" y="480463"/>
                  <a:pt x="589422" y="490474"/>
                  <a:pt x="576993" y="490474"/>
                </a:cubicBezTo>
                <a:lnTo>
                  <a:pt x="247154" y="490474"/>
                </a:lnTo>
                <a:cubicBezTo>
                  <a:pt x="234726" y="490474"/>
                  <a:pt x="224687" y="480463"/>
                  <a:pt x="224687" y="468070"/>
                </a:cubicBezTo>
                <a:cubicBezTo>
                  <a:pt x="224687" y="455676"/>
                  <a:pt x="234726" y="445665"/>
                  <a:pt x="247154" y="445665"/>
                </a:cubicBezTo>
                <a:close/>
                <a:moveTo>
                  <a:pt x="46399" y="393087"/>
                </a:moveTo>
                <a:cubicBezTo>
                  <a:pt x="63937" y="390133"/>
                  <a:pt x="84135" y="396220"/>
                  <a:pt x="97281" y="407918"/>
                </a:cubicBezTo>
                <a:cubicBezTo>
                  <a:pt x="123574" y="384523"/>
                  <a:pt x="178073" y="383568"/>
                  <a:pt x="183092" y="432506"/>
                </a:cubicBezTo>
                <a:cubicBezTo>
                  <a:pt x="189546" y="495290"/>
                  <a:pt x="97281" y="543751"/>
                  <a:pt x="97281" y="543751"/>
                </a:cubicBezTo>
                <a:cubicBezTo>
                  <a:pt x="97281" y="543751"/>
                  <a:pt x="5017" y="495290"/>
                  <a:pt x="11471" y="432506"/>
                </a:cubicBezTo>
                <a:cubicBezTo>
                  <a:pt x="13980" y="408037"/>
                  <a:pt x="28860" y="396041"/>
                  <a:pt x="46399" y="393087"/>
                </a:cubicBezTo>
                <a:close/>
                <a:moveTo>
                  <a:pt x="247154" y="249423"/>
                </a:moveTo>
                <a:lnTo>
                  <a:pt x="576993" y="249423"/>
                </a:lnTo>
                <a:cubicBezTo>
                  <a:pt x="589422" y="249423"/>
                  <a:pt x="599460" y="259449"/>
                  <a:pt x="599460" y="271863"/>
                </a:cubicBezTo>
                <a:cubicBezTo>
                  <a:pt x="599460" y="284277"/>
                  <a:pt x="589422" y="294303"/>
                  <a:pt x="576993" y="294303"/>
                </a:cubicBezTo>
                <a:lnTo>
                  <a:pt x="247154" y="294303"/>
                </a:lnTo>
                <a:cubicBezTo>
                  <a:pt x="234726" y="294303"/>
                  <a:pt x="224687" y="284277"/>
                  <a:pt x="224687" y="271863"/>
                </a:cubicBezTo>
                <a:cubicBezTo>
                  <a:pt x="224687" y="259449"/>
                  <a:pt x="234726" y="249423"/>
                  <a:pt x="247154" y="249423"/>
                </a:cubicBezTo>
                <a:close/>
                <a:moveTo>
                  <a:pt x="198851" y="162727"/>
                </a:moveTo>
                <a:cubicBezTo>
                  <a:pt x="207427" y="161832"/>
                  <a:pt x="216332" y="164219"/>
                  <a:pt x="223504" y="170185"/>
                </a:cubicBezTo>
                <a:cubicBezTo>
                  <a:pt x="237848" y="181641"/>
                  <a:pt x="240000" y="202882"/>
                  <a:pt x="228286" y="217202"/>
                </a:cubicBezTo>
                <a:lnTo>
                  <a:pt x="123336" y="346318"/>
                </a:lnTo>
                <a:cubicBezTo>
                  <a:pt x="117837" y="353239"/>
                  <a:pt x="109470" y="357773"/>
                  <a:pt x="100386" y="358489"/>
                </a:cubicBezTo>
                <a:cubicBezTo>
                  <a:pt x="99429" y="358728"/>
                  <a:pt x="98473" y="358728"/>
                  <a:pt x="97278" y="358728"/>
                </a:cubicBezTo>
                <a:cubicBezTo>
                  <a:pt x="89389" y="358728"/>
                  <a:pt x="81738" y="356103"/>
                  <a:pt x="75762" y="350852"/>
                </a:cubicBezTo>
                <a:lnTo>
                  <a:pt x="11931" y="297631"/>
                </a:lnTo>
                <a:cubicBezTo>
                  <a:pt x="-2174" y="285697"/>
                  <a:pt x="-4086" y="264457"/>
                  <a:pt x="7867" y="250375"/>
                </a:cubicBezTo>
                <a:cubicBezTo>
                  <a:pt x="19820" y="236056"/>
                  <a:pt x="40858" y="234146"/>
                  <a:pt x="55202" y="246080"/>
                </a:cubicBezTo>
                <a:lnTo>
                  <a:pt x="92736" y="277583"/>
                </a:lnTo>
                <a:lnTo>
                  <a:pt x="176169" y="174958"/>
                </a:lnTo>
                <a:cubicBezTo>
                  <a:pt x="182027" y="167798"/>
                  <a:pt x="190274" y="163622"/>
                  <a:pt x="198851" y="162727"/>
                </a:cubicBezTo>
                <a:close/>
                <a:moveTo>
                  <a:pt x="247154" y="53251"/>
                </a:moveTo>
                <a:lnTo>
                  <a:pt x="576993" y="53251"/>
                </a:lnTo>
                <a:cubicBezTo>
                  <a:pt x="589422" y="53251"/>
                  <a:pt x="599460" y="63277"/>
                  <a:pt x="599460" y="75691"/>
                </a:cubicBezTo>
                <a:cubicBezTo>
                  <a:pt x="599460" y="88105"/>
                  <a:pt x="589422" y="98131"/>
                  <a:pt x="576993" y="98131"/>
                </a:cubicBezTo>
                <a:lnTo>
                  <a:pt x="247154" y="98131"/>
                </a:lnTo>
                <a:cubicBezTo>
                  <a:pt x="234726" y="98131"/>
                  <a:pt x="224687" y="88105"/>
                  <a:pt x="224687" y="75691"/>
                </a:cubicBezTo>
                <a:cubicBezTo>
                  <a:pt x="224687" y="63277"/>
                  <a:pt x="234726" y="53251"/>
                  <a:pt x="247154" y="53251"/>
                </a:cubicBezTo>
                <a:close/>
                <a:moveTo>
                  <a:pt x="46399" y="739"/>
                </a:moveTo>
                <a:cubicBezTo>
                  <a:pt x="63937" y="-2214"/>
                  <a:pt x="84135" y="3871"/>
                  <a:pt x="97281" y="15563"/>
                </a:cubicBezTo>
                <a:cubicBezTo>
                  <a:pt x="123574" y="-7822"/>
                  <a:pt x="178073" y="-8776"/>
                  <a:pt x="183092" y="40141"/>
                </a:cubicBezTo>
                <a:cubicBezTo>
                  <a:pt x="189546" y="102897"/>
                  <a:pt x="97281" y="151337"/>
                  <a:pt x="97281" y="151337"/>
                </a:cubicBezTo>
                <a:cubicBezTo>
                  <a:pt x="97281" y="151337"/>
                  <a:pt x="5017" y="102897"/>
                  <a:pt x="11471" y="40141"/>
                </a:cubicBezTo>
                <a:cubicBezTo>
                  <a:pt x="13980" y="15682"/>
                  <a:pt x="28860" y="3692"/>
                  <a:pt x="46399" y="7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弧形 28">
            <a:extLst>
              <a:ext uri="{FF2B5EF4-FFF2-40B4-BE49-F238E27FC236}">
                <a16:creationId xmlns:a16="http://schemas.microsoft.com/office/drawing/2014/main" id="{D2A0C6CD-5703-49DD-A9F5-53F4B6F029CB}"/>
              </a:ext>
            </a:extLst>
          </p:cNvPr>
          <p:cNvSpPr/>
          <p:nvPr/>
        </p:nvSpPr>
        <p:spPr>
          <a:xfrm flipH="1">
            <a:off x="3741148" y="2461431"/>
            <a:ext cx="1247775" cy="1247775"/>
          </a:xfrm>
          <a:prstGeom prst="arc">
            <a:avLst>
              <a:gd name="adj1" fmla="val 12585267"/>
              <a:gd name="adj2" fmla="val 2017424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弧形 29">
            <a:extLst>
              <a:ext uri="{FF2B5EF4-FFF2-40B4-BE49-F238E27FC236}">
                <a16:creationId xmlns:a16="http://schemas.microsoft.com/office/drawing/2014/main" id="{5BD2541D-65B9-426F-82D5-965C5AFC5F4A}"/>
              </a:ext>
            </a:extLst>
          </p:cNvPr>
          <p:cNvSpPr/>
          <p:nvPr/>
        </p:nvSpPr>
        <p:spPr>
          <a:xfrm flipV="1">
            <a:off x="7077262" y="2461431"/>
            <a:ext cx="1247775" cy="1247775"/>
          </a:xfrm>
          <a:prstGeom prst="arc">
            <a:avLst>
              <a:gd name="adj1" fmla="val 12585267"/>
              <a:gd name="adj2" fmla="val 2017424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ED0B42D-CF89-4FDE-9C89-BA87EA0F69F4}"/>
              </a:ext>
            </a:extLst>
          </p:cNvPr>
          <p:cNvSpPr txBox="1"/>
          <p:nvPr/>
        </p:nvSpPr>
        <p:spPr>
          <a:xfrm>
            <a:off x="936665" y="503738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906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4" grpId="0" animBg="1"/>
      <p:bldP spid="25" grpId="0" animBg="1"/>
      <p:bldP spid="31" grpId="0" animBg="1"/>
      <p:bldP spid="32" grpId="0" animBg="1"/>
      <p:bldP spid="33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016FD9A-0169-42AA-BB19-00D064A2EE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080114 h 6858000"/>
              <a:gd name="connsiteX1" fmla="*/ 8840667 w 12192000"/>
              <a:gd name="connsiteY1" fmla="*/ 6080115 h 6858000"/>
              <a:gd name="connsiteX2" fmla="*/ 8062774 w 12192000"/>
              <a:gd name="connsiteY2" fmla="*/ 6858000 h 6858000"/>
              <a:gd name="connsiteX3" fmla="*/ 0 w 12192000"/>
              <a:gd name="connsiteY3" fmla="*/ 6858000 h 6858000"/>
              <a:gd name="connsiteX4" fmla="*/ 4788906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2728817 h 6858000"/>
              <a:gd name="connsiteX7" fmla="*/ 8840671 w 12192000"/>
              <a:gd name="connsiteY7" fmla="*/ 6080110 h 6858000"/>
              <a:gd name="connsiteX8" fmla="*/ 0 w 12192000"/>
              <a:gd name="connsiteY8" fmla="*/ 6080110 h 6858000"/>
              <a:gd name="connsiteX9" fmla="*/ 0 w 12192000"/>
              <a:gd name="connsiteY9" fmla="*/ 4788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6080114"/>
                </a:moveTo>
                <a:lnTo>
                  <a:pt x="8840667" y="6080115"/>
                </a:lnTo>
                <a:lnTo>
                  <a:pt x="8062774" y="6858000"/>
                </a:lnTo>
                <a:lnTo>
                  <a:pt x="0" y="6858000"/>
                </a:lnTo>
                <a:close/>
                <a:moveTo>
                  <a:pt x="4788906" y="0"/>
                </a:moveTo>
                <a:lnTo>
                  <a:pt x="12192000" y="0"/>
                </a:lnTo>
                <a:lnTo>
                  <a:pt x="12192000" y="2728817"/>
                </a:lnTo>
                <a:lnTo>
                  <a:pt x="8840671" y="6080110"/>
                </a:lnTo>
                <a:lnTo>
                  <a:pt x="0" y="6080110"/>
                </a:lnTo>
                <a:lnTo>
                  <a:pt x="0" y="478885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9277" b="-92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D4091728-3E08-4FED-B315-A58601E11574}"/>
              </a:ext>
            </a:extLst>
          </p:cNvPr>
          <p:cNvSpPr/>
          <p:nvPr/>
        </p:nvSpPr>
        <p:spPr>
          <a:xfrm rot="16200000" flipV="1">
            <a:off x="2667000" y="-2667000"/>
            <a:ext cx="6858000" cy="12192000"/>
          </a:xfrm>
          <a:custGeom>
            <a:avLst/>
            <a:gdLst>
              <a:gd name="connsiteX0" fmla="*/ 777886 w 6858000"/>
              <a:gd name="connsiteY0" fmla="*/ 12192000 h 12192000"/>
              <a:gd name="connsiteX1" fmla="*/ 777885 w 6858000"/>
              <a:gd name="connsiteY1" fmla="*/ 3351333 h 12192000"/>
              <a:gd name="connsiteX2" fmla="*/ 0 w 6858000"/>
              <a:gd name="connsiteY2" fmla="*/ 4129226 h 12192000"/>
              <a:gd name="connsiteX3" fmla="*/ 0 w 6858000"/>
              <a:gd name="connsiteY3" fmla="*/ 12192000 h 12192000"/>
              <a:gd name="connsiteX4" fmla="*/ 6858000 w 6858000"/>
              <a:gd name="connsiteY4" fmla="*/ 7403094 h 12192000"/>
              <a:gd name="connsiteX5" fmla="*/ 6858000 w 6858000"/>
              <a:gd name="connsiteY5" fmla="*/ 0 h 12192000"/>
              <a:gd name="connsiteX6" fmla="*/ 4129183 w 6858000"/>
              <a:gd name="connsiteY6" fmla="*/ 0 h 12192000"/>
              <a:gd name="connsiteX7" fmla="*/ 777890 w 6858000"/>
              <a:gd name="connsiteY7" fmla="*/ 3351329 h 12192000"/>
              <a:gd name="connsiteX8" fmla="*/ 777890 w 6858000"/>
              <a:gd name="connsiteY8" fmla="*/ 12192000 h 12192000"/>
              <a:gd name="connsiteX9" fmla="*/ 2069150 w 6858000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8000" h="12192000">
                <a:moveTo>
                  <a:pt x="777886" y="12192000"/>
                </a:moveTo>
                <a:lnTo>
                  <a:pt x="777885" y="3351333"/>
                </a:lnTo>
                <a:lnTo>
                  <a:pt x="0" y="4129226"/>
                </a:lnTo>
                <a:lnTo>
                  <a:pt x="0" y="12192000"/>
                </a:lnTo>
                <a:close/>
                <a:moveTo>
                  <a:pt x="6858000" y="7403094"/>
                </a:moveTo>
                <a:lnTo>
                  <a:pt x="6858000" y="0"/>
                </a:lnTo>
                <a:lnTo>
                  <a:pt x="4129183" y="0"/>
                </a:lnTo>
                <a:lnTo>
                  <a:pt x="777890" y="3351329"/>
                </a:lnTo>
                <a:lnTo>
                  <a:pt x="777890" y="12192000"/>
                </a:lnTo>
                <a:lnTo>
                  <a:pt x="2069150" y="12192000"/>
                </a:lnTo>
                <a:close/>
              </a:path>
            </a:pathLst>
          </a:custGeom>
          <a:gradFill flip="none" rotWithShape="0">
            <a:gsLst>
              <a:gs pos="0">
                <a:schemeClr val="accent2">
                  <a:alpha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FF7D18A8-E325-41E2-9B97-C30987061064}"/>
              </a:ext>
            </a:extLst>
          </p:cNvPr>
          <p:cNvSpPr/>
          <p:nvPr/>
        </p:nvSpPr>
        <p:spPr>
          <a:xfrm rot="16200000" flipV="1">
            <a:off x="15" y="-14"/>
            <a:ext cx="2874832" cy="2874861"/>
          </a:xfrm>
          <a:custGeom>
            <a:avLst/>
            <a:gdLst>
              <a:gd name="connsiteX0" fmla="*/ 223717 w 2874832"/>
              <a:gd name="connsiteY0" fmla="*/ 2874861 h 2874861"/>
              <a:gd name="connsiteX1" fmla="*/ 223717 w 2874832"/>
              <a:gd name="connsiteY1" fmla="*/ 2651142 h 2874861"/>
              <a:gd name="connsiteX2" fmla="*/ 0 w 2874832"/>
              <a:gd name="connsiteY2" fmla="*/ 2874861 h 2874861"/>
              <a:gd name="connsiteX3" fmla="*/ 2874832 w 2874832"/>
              <a:gd name="connsiteY3" fmla="*/ 2874861 h 2874861"/>
              <a:gd name="connsiteX4" fmla="*/ 2874832 w 2874832"/>
              <a:gd name="connsiteY4" fmla="*/ 0 h 2874861"/>
              <a:gd name="connsiteX5" fmla="*/ 223722 w 2874832"/>
              <a:gd name="connsiteY5" fmla="*/ 2651138 h 2874861"/>
              <a:gd name="connsiteX6" fmla="*/ 223722 w 2874832"/>
              <a:gd name="connsiteY6" fmla="*/ 2874861 h 287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4832" h="2874861">
                <a:moveTo>
                  <a:pt x="223717" y="2874861"/>
                </a:moveTo>
                <a:lnTo>
                  <a:pt x="223717" y="2651142"/>
                </a:lnTo>
                <a:lnTo>
                  <a:pt x="0" y="2874861"/>
                </a:lnTo>
                <a:close/>
                <a:moveTo>
                  <a:pt x="2874832" y="2874861"/>
                </a:moveTo>
                <a:lnTo>
                  <a:pt x="2874832" y="0"/>
                </a:lnTo>
                <a:lnTo>
                  <a:pt x="223722" y="2651138"/>
                </a:lnTo>
                <a:lnTo>
                  <a:pt x="223722" y="28748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9585693-EF54-47A1-BA80-D62C49EF47E7}"/>
              </a:ext>
            </a:extLst>
          </p:cNvPr>
          <p:cNvSpPr txBox="1"/>
          <p:nvPr/>
        </p:nvSpPr>
        <p:spPr>
          <a:xfrm>
            <a:off x="3458935" y="1895276"/>
            <a:ext cx="527881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600" b="1" i="1" spc="300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6600" b="1" i="1" spc="300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9F0EA9B-C39B-458B-9C30-0D460EF22862}"/>
              </a:ext>
            </a:extLst>
          </p:cNvPr>
          <p:cNvSpPr txBox="1"/>
          <p:nvPr/>
        </p:nvSpPr>
        <p:spPr>
          <a:xfrm>
            <a:off x="3458935" y="3049004"/>
            <a:ext cx="5447656" cy="932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i="1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 Network and the original creator</a:t>
            </a: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5C027380-8F85-48E6-B0E4-888F992806D3}"/>
              </a:ext>
            </a:extLst>
          </p:cNvPr>
          <p:cNvSpPr/>
          <p:nvPr/>
        </p:nvSpPr>
        <p:spPr>
          <a:xfrm rot="5400000" flipH="1" flipV="1">
            <a:off x="8618836" y="2153108"/>
            <a:ext cx="1215429" cy="6130926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6400" dist="101600" dir="8100000" algn="tr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F8B361E-5393-425D-993F-3FC3507D2E02}"/>
              </a:ext>
            </a:extLst>
          </p:cNvPr>
          <p:cNvSpPr txBox="1"/>
          <p:nvPr/>
        </p:nvSpPr>
        <p:spPr>
          <a:xfrm>
            <a:off x="7044872" y="4895272"/>
            <a:ext cx="3681185" cy="65606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510"/>
              </a:avLst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i="1" dirty="0"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Part 04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4530719F-A1D0-4CCE-8AA5-71EE6A2A0D41}"/>
              </a:ext>
            </a:extLst>
          </p:cNvPr>
          <p:cNvCxnSpPr>
            <a:cxnSpLocks/>
          </p:cNvCxnSpPr>
          <p:nvPr/>
        </p:nvCxnSpPr>
        <p:spPr>
          <a:xfrm flipV="1">
            <a:off x="2153140" y="399939"/>
            <a:ext cx="1443445" cy="1443443"/>
          </a:xfrm>
          <a:prstGeom prst="line">
            <a:avLst/>
          </a:prstGeom>
          <a:ln w="25400">
            <a:gradFill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2BE25821-43CF-42E3-B614-A40E2727D042}"/>
              </a:ext>
            </a:extLst>
          </p:cNvPr>
          <p:cNvCxnSpPr>
            <a:cxnSpLocks/>
          </p:cNvCxnSpPr>
          <p:nvPr/>
        </p:nvCxnSpPr>
        <p:spPr>
          <a:xfrm flipV="1">
            <a:off x="354286" y="2072497"/>
            <a:ext cx="1402803" cy="1402801"/>
          </a:xfrm>
          <a:prstGeom prst="line">
            <a:avLst/>
          </a:prstGeom>
          <a:ln w="25400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">
            <a:extLst>
              <a:ext uri="{FF2B5EF4-FFF2-40B4-BE49-F238E27FC236}">
                <a16:creationId xmlns:a16="http://schemas.microsoft.com/office/drawing/2014/main" id="{0A9BC931-4CC1-4D9C-9DAF-8C31B76B089B}"/>
              </a:ext>
            </a:extLst>
          </p:cNvPr>
          <p:cNvSpPr/>
          <p:nvPr/>
        </p:nvSpPr>
        <p:spPr>
          <a:xfrm flipH="1">
            <a:off x="526577" y="502138"/>
            <a:ext cx="656259" cy="634036"/>
          </a:xfrm>
          <a:custGeom>
            <a:avLst/>
            <a:gdLst>
              <a:gd name="connsiteX0" fmla="*/ 434389 w 606659"/>
              <a:gd name="connsiteY0" fmla="*/ 479749 h 586116"/>
              <a:gd name="connsiteX1" fmla="*/ 439004 w 606659"/>
              <a:gd name="connsiteY1" fmla="*/ 480998 h 586116"/>
              <a:gd name="connsiteX2" fmla="*/ 538796 w 606659"/>
              <a:gd name="connsiteY2" fmla="*/ 577604 h 586116"/>
              <a:gd name="connsiteX3" fmla="*/ 539969 w 606659"/>
              <a:gd name="connsiteY3" fmla="*/ 582992 h 586116"/>
              <a:gd name="connsiteX4" fmla="*/ 535355 w 606659"/>
              <a:gd name="connsiteY4" fmla="*/ 586116 h 586116"/>
              <a:gd name="connsiteX5" fmla="*/ 483816 w 606659"/>
              <a:gd name="connsiteY5" fmla="*/ 586116 h 586116"/>
              <a:gd name="connsiteX6" fmla="*/ 480375 w 606659"/>
              <a:gd name="connsiteY6" fmla="*/ 584711 h 586116"/>
              <a:gd name="connsiteX7" fmla="*/ 419217 w 606659"/>
              <a:gd name="connsiteY7" fmla="*/ 526372 h 586116"/>
              <a:gd name="connsiteX8" fmla="*/ 417888 w 606659"/>
              <a:gd name="connsiteY8" fmla="*/ 521218 h 586116"/>
              <a:gd name="connsiteX9" fmla="*/ 430792 w 606659"/>
              <a:gd name="connsiteY9" fmla="*/ 482951 h 586116"/>
              <a:gd name="connsiteX10" fmla="*/ 434389 w 606659"/>
              <a:gd name="connsiteY10" fmla="*/ 479749 h 586116"/>
              <a:gd name="connsiteX11" fmla="*/ 503568 w 606659"/>
              <a:gd name="connsiteY11" fmla="*/ 446679 h 586116"/>
              <a:gd name="connsiteX12" fmla="*/ 503724 w 606659"/>
              <a:gd name="connsiteY12" fmla="*/ 446679 h 586116"/>
              <a:gd name="connsiteX13" fmla="*/ 507322 w 606659"/>
              <a:gd name="connsiteY13" fmla="*/ 449726 h 586116"/>
              <a:gd name="connsiteX14" fmla="*/ 605251 w 606659"/>
              <a:gd name="connsiteY14" fmla="*/ 553151 h 586116"/>
              <a:gd name="connsiteX15" fmla="*/ 606659 w 606659"/>
              <a:gd name="connsiteY15" fmla="*/ 557291 h 586116"/>
              <a:gd name="connsiteX16" fmla="*/ 606659 w 606659"/>
              <a:gd name="connsiteY16" fmla="*/ 581195 h 586116"/>
              <a:gd name="connsiteX17" fmla="*/ 601653 w 606659"/>
              <a:gd name="connsiteY17" fmla="*/ 586116 h 586116"/>
              <a:gd name="connsiteX18" fmla="*/ 596725 w 606659"/>
              <a:gd name="connsiteY18" fmla="*/ 586116 h 586116"/>
              <a:gd name="connsiteX19" fmla="*/ 580378 w 606659"/>
              <a:gd name="connsiteY19" fmla="*/ 586116 h 586116"/>
              <a:gd name="connsiteX20" fmla="*/ 576780 w 606659"/>
              <a:gd name="connsiteY20" fmla="*/ 584632 h 586116"/>
              <a:gd name="connsiteX21" fmla="*/ 477990 w 606659"/>
              <a:gd name="connsiteY21" fmla="*/ 483784 h 586116"/>
              <a:gd name="connsiteX22" fmla="*/ 477756 w 606659"/>
              <a:gd name="connsiteY22" fmla="*/ 477066 h 586116"/>
              <a:gd name="connsiteX23" fmla="*/ 499970 w 606659"/>
              <a:gd name="connsiteY23" fmla="*/ 449960 h 586116"/>
              <a:gd name="connsiteX24" fmla="*/ 503568 w 606659"/>
              <a:gd name="connsiteY24" fmla="*/ 446679 h 586116"/>
              <a:gd name="connsiteX25" fmla="*/ 527631 w 606659"/>
              <a:gd name="connsiteY25" fmla="*/ 391969 h 586116"/>
              <a:gd name="connsiteX26" fmla="*/ 533734 w 606659"/>
              <a:gd name="connsiteY26" fmla="*/ 392594 h 586116"/>
              <a:gd name="connsiteX27" fmla="*/ 605172 w 606659"/>
              <a:gd name="connsiteY27" fmla="*/ 461996 h 586116"/>
              <a:gd name="connsiteX28" fmla="*/ 606659 w 606659"/>
              <a:gd name="connsiteY28" fmla="*/ 465588 h 586116"/>
              <a:gd name="connsiteX29" fmla="*/ 606659 w 606659"/>
              <a:gd name="connsiteY29" fmla="*/ 514224 h 586116"/>
              <a:gd name="connsiteX30" fmla="*/ 603607 w 606659"/>
              <a:gd name="connsiteY30" fmla="*/ 518830 h 586116"/>
              <a:gd name="connsiteX31" fmla="*/ 601730 w 606659"/>
              <a:gd name="connsiteY31" fmla="*/ 519220 h 586116"/>
              <a:gd name="connsiteX32" fmla="*/ 598209 w 606659"/>
              <a:gd name="connsiteY32" fmla="*/ 517737 h 586116"/>
              <a:gd name="connsiteX33" fmla="*/ 497507 w 606659"/>
              <a:gd name="connsiteY33" fmla="*/ 418122 h 586116"/>
              <a:gd name="connsiteX34" fmla="*/ 496098 w 606659"/>
              <a:gd name="connsiteY34" fmla="*/ 414063 h 586116"/>
              <a:gd name="connsiteX35" fmla="*/ 498368 w 606659"/>
              <a:gd name="connsiteY35" fmla="*/ 410393 h 586116"/>
              <a:gd name="connsiteX36" fmla="*/ 225660 w 606659"/>
              <a:gd name="connsiteY36" fmla="*/ 165191 h 586116"/>
              <a:gd name="connsiteX37" fmla="*/ 168956 w 606659"/>
              <a:gd name="connsiteY37" fmla="*/ 221817 h 586116"/>
              <a:gd name="connsiteX38" fmla="*/ 225660 w 606659"/>
              <a:gd name="connsiteY38" fmla="*/ 278443 h 586116"/>
              <a:gd name="connsiteX39" fmla="*/ 282363 w 606659"/>
              <a:gd name="connsiteY39" fmla="*/ 221817 h 586116"/>
              <a:gd name="connsiteX40" fmla="*/ 225660 w 606659"/>
              <a:gd name="connsiteY40" fmla="*/ 165191 h 586116"/>
              <a:gd name="connsiteX41" fmla="*/ 31225 w 606659"/>
              <a:gd name="connsiteY41" fmla="*/ 0 h 586116"/>
              <a:gd name="connsiteX42" fmla="*/ 314196 w 606659"/>
              <a:gd name="connsiteY42" fmla="*/ 133871 h 586116"/>
              <a:gd name="connsiteX43" fmla="*/ 374966 w 606659"/>
              <a:gd name="connsiteY43" fmla="*/ 194871 h 586116"/>
              <a:gd name="connsiteX44" fmla="*/ 468351 w 606659"/>
              <a:gd name="connsiteY44" fmla="*/ 211586 h 586116"/>
              <a:gd name="connsiteX45" fmla="*/ 471401 w 606659"/>
              <a:gd name="connsiteY45" fmla="*/ 213226 h 586116"/>
              <a:gd name="connsiteX46" fmla="*/ 542261 w 606659"/>
              <a:gd name="connsiteY46" fmla="*/ 287582 h 586116"/>
              <a:gd name="connsiteX47" fmla="*/ 543669 w 606659"/>
              <a:gd name="connsiteY47" fmla="*/ 292737 h 586116"/>
              <a:gd name="connsiteX48" fmla="*/ 540149 w 606659"/>
              <a:gd name="connsiteY48" fmla="*/ 296720 h 586116"/>
              <a:gd name="connsiteX49" fmla="*/ 448641 w 606659"/>
              <a:gd name="connsiteY49" fmla="*/ 330149 h 586116"/>
              <a:gd name="connsiteX50" fmla="*/ 445904 w 606659"/>
              <a:gd name="connsiteY50" fmla="*/ 390446 h 586116"/>
              <a:gd name="connsiteX51" fmla="*/ 481490 w 606659"/>
              <a:gd name="connsiteY51" fmla="*/ 423094 h 586116"/>
              <a:gd name="connsiteX52" fmla="*/ 483367 w 606659"/>
              <a:gd name="connsiteY52" fmla="*/ 426999 h 586116"/>
              <a:gd name="connsiteX53" fmla="*/ 481803 w 606659"/>
              <a:gd name="connsiteY53" fmla="*/ 431061 h 586116"/>
              <a:gd name="connsiteX54" fmla="*/ 455055 w 606659"/>
              <a:gd name="connsiteY54" fmla="*/ 459178 h 586116"/>
              <a:gd name="connsiteX55" fmla="*/ 447468 w 606659"/>
              <a:gd name="connsiteY55" fmla="*/ 459647 h 586116"/>
              <a:gd name="connsiteX56" fmla="*/ 411491 w 606659"/>
              <a:gd name="connsiteY56" fmla="*/ 430123 h 586116"/>
              <a:gd name="connsiteX57" fmla="*/ 359871 w 606659"/>
              <a:gd name="connsiteY57" fmla="*/ 443714 h 586116"/>
              <a:gd name="connsiteX58" fmla="*/ 332732 w 606659"/>
              <a:gd name="connsiteY58" fmla="*/ 536893 h 586116"/>
              <a:gd name="connsiteX59" fmla="*/ 328978 w 606659"/>
              <a:gd name="connsiteY59" fmla="*/ 540720 h 586116"/>
              <a:gd name="connsiteX60" fmla="*/ 327335 w 606659"/>
              <a:gd name="connsiteY60" fmla="*/ 540954 h 586116"/>
              <a:gd name="connsiteX61" fmla="*/ 323737 w 606659"/>
              <a:gd name="connsiteY61" fmla="*/ 539626 h 586116"/>
              <a:gd name="connsiteX62" fmla="*/ 244665 w 606659"/>
              <a:gd name="connsiteY62" fmla="*/ 474018 h 586116"/>
              <a:gd name="connsiteX63" fmla="*/ 242866 w 606659"/>
              <a:gd name="connsiteY63" fmla="*/ 471207 h 586116"/>
              <a:gd name="connsiteX64" fmla="*/ 217135 w 606659"/>
              <a:gd name="connsiteY64" fmla="*/ 378886 h 586116"/>
              <a:gd name="connsiteX65" fmla="*/ 158945 w 606659"/>
              <a:gd name="connsiteY65" fmla="*/ 330149 h 586116"/>
              <a:gd name="connsiteX66" fmla="*/ 1270 w 606659"/>
              <a:gd name="connsiteY66" fmla="*/ 6561 h 586116"/>
              <a:gd name="connsiteX67" fmla="*/ 5572 w 606659"/>
              <a:gd name="connsiteY67" fmla="*/ 2030 h 586116"/>
              <a:gd name="connsiteX68" fmla="*/ 31225 w 606659"/>
              <a:gd name="connsiteY68" fmla="*/ 0 h 5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6659" h="586116">
                <a:moveTo>
                  <a:pt x="434389" y="479749"/>
                </a:moveTo>
                <a:cubicBezTo>
                  <a:pt x="436032" y="479280"/>
                  <a:pt x="437752" y="479749"/>
                  <a:pt x="439004" y="480998"/>
                </a:cubicBezTo>
                <a:lnTo>
                  <a:pt x="538796" y="577604"/>
                </a:lnTo>
                <a:cubicBezTo>
                  <a:pt x="540282" y="579009"/>
                  <a:pt x="540751" y="581118"/>
                  <a:pt x="539969" y="582992"/>
                </a:cubicBezTo>
                <a:cubicBezTo>
                  <a:pt x="539187" y="584867"/>
                  <a:pt x="537388" y="586116"/>
                  <a:pt x="535355" y="586116"/>
                </a:cubicBezTo>
                <a:lnTo>
                  <a:pt x="483816" y="586116"/>
                </a:lnTo>
                <a:cubicBezTo>
                  <a:pt x="482487" y="586116"/>
                  <a:pt x="481314" y="585648"/>
                  <a:pt x="480375" y="584711"/>
                </a:cubicBezTo>
                <a:lnTo>
                  <a:pt x="419217" y="526372"/>
                </a:lnTo>
                <a:cubicBezTo>
                  <a:pt x="417809" y="525045"/>
                  <a:pt x="417262" y="523014"/>
                  <a:pt x="417888" y="521218"/>
                </a:cubicBezTo>
                <a:lnTo>
                  <a:pt x="430792" y="482951"/>
                </a:lnTo>
                <a:cubicBezTo>
                  <a:pt x="431339" y="481311"/>
                  <a:pt x="432669" y="480139"/>
                  <a:pt x="434389" y="479749"/>
                </a:cubicBezTo>
                <a:close/>
                <a:moveTo>
                  <a:pt x="503568" y="446679"/>
                </a:moveTo>
                <a:lnTo>
                  <a:pt x="503724" y="446679"/>
                </a:lnTo>
                <a:cubicBezTo>
                  <a:pt x="505054" y="446679"/>
                  <a:pt x="506383" y="448788"/>
                  <a:pt x="507322" y="449726"/>
                </a:cubicBezTo>
                <a:lnTo>
                  <a:pt x="605251" y="553151"/>
                </a:lnTo>
                <a:cubicBezTo>
                  <a:pt x="606190" y="554089"/>
                  <a:pt x="606659" y="556042"/>
                  <a:pt x="606659" y="557291"/>
                </a:cubicBezTo>
                <a:lnTo>
                  <a:pt x="606659" y="581195"/>
                </a:lnTo>
                <a:cubicBezTo>
                  <a:pt x="606659" y="583929"/>
                  <a:pt x="604469" y="586116"/>
                  <a:pt x="601653" y="586116"/>
                </a:cubicBezTo>
                <a:lnTo>
                  <a:pt x="596725" y="586116"/>
                </a:lnTo>
                <a:lnTo>
                  <a:pt x="580378" y="586116"/>
                </a:lnTo>
                <a:cubicBezTo>
                  <a:pt x="579048" y="586116"/>
                  <a:pt x="577718" y="585569"/>
                  <a:pt x="576780" y="584632"/>
                </a:cubicBezTo>
                <a:lnTo>
                  <a:pt x="477990" y="483784"/>
                </a:lnTo>
                <a:cubicBezTo>
                  <a:pt x="476191" y="481988"/>
                  <a:pt x="476113" y="479019"/>
                  <a:pt x="477756" y="477066"/>
                </a:cubicBezTo>
                <a:lnTo>
                  <a:pt x="499970" y="449960"/>
                </a:lnTo>
                <a:cubicBezTo>
                  <a:pt x="500830" y="448866"/>
                  <a:pt x="502160" y="446679"/>
                  <a:pt x="503568" y="446679"/>
                </a:cubicBezTo>
                <a:close/>
                <a:moveTo>
                  <a:pt x="527631" y="391969"/>
                </a:moveTo>
                <a:cubicBezTo>
                  <a:pt x="529509" y="390720"/>
                  <a:pt x="532091" y="390954"/>
                  <a:pt x="533734" y="392594"/>
                </a:cubicBezTo>
                <a:lnTo>
                  <a:pt x="605172" y="461996"/>
                </a:lnTo>
                <a:cubicBezTo>
                  <a:pt x="606111" y="462933"/>
                  <a:pt x="606659" y="464260"/>
                  <a:pt x="606659" y="465588"/>
                </a:cubicBezTo>
                <a:lnTo>
                  <a:pt x="606659" y="514224"/>
                </a:lnTo>
                <a:cubicBezTo>
                  <a:pt x="606659" y="516254"/>
                  <a:pt x="605485" y="518049"/>
                  <a:pt x="603607" y="518830"/>
                </a:cubicBezTo>
                <a:cubicBezTo>
                  <a:pt x="602981" y="519064"/>
                  <a:pt x="602356" y="519220"/>
                  <a:pt x="601730" y="519220"/>
                </a:cubicBezTo>
                <a:cubicBezTo>
                  <a:pt x="600399" y="519220"/>
                  <a:pt x="599147" y="518674"/>
                  <a:pt x="598209" y="517737"/>
                </a:cubicBezTo>
                <a:lnTo>
                  <a:pt x="497507" y="418122"/>
                </a:lnTo>
                <a:cubicBezTo>
                  <a:pt x="496411" y="417107"/>
                  <a:pt x="495942" y="415546"/>
                  <a:pt x="496098" y="414063"/>
                </a:cubicBezTo>
                <a:cubicBezTo>
                  <a:pt x="496255" y="412579"/>
                  <a:pt x="497037" y="411252"/>
                  <a:pt x="498368" y="410393"/>
                </a:cubicBezTo>
                <a:close/>
                <a:moveTo>
                  <a:pt x="225660" y="165191"/>
                </a:moveTo>
                <a:cubicBezTo>
                  <a:pt x="194297" y="165191"/>
                  <a:pt x="168956" y="190576"/>
                  <a:pt x="168956" y="221817"/>
                </a:cubicBezTo>
                <a:cubicBezTo>
                  <a:pt x="168956" y="253059"/>
                  <a:pt x="194297" y="278443"/>
                  <a:pt x="225660" y="278443"/>
                </a:cubicBezTo>
                <a:cubicBezTo>
                  <a:pt x="256944" y="278443"/>
                  <a:pt x="282363" y="253059"/>
                  <a:pt x="282363" y="221817"/>
                </a:cubicBezTo>
                <a:cubicBezTo>
                  <a:pt x="282363" y="190576"/>
                  <a:pt x="256944" y="165191"/>
                  <a:pt x="225660" y="165191"/>
                </a:cubicBezTo>
                <a:close/>
                <a:moveTo>
                  <a:pt x="31225" y="0"/>
                </a:moveTo>
                <a:cubicBezTo>
                  <a:pt x="80577" y="0"/>
                  <a:pt x="183113" y="17339"/>
                  <a:pt x="314196" y="133871"/>
                </a:cubicBezTo>
                <a:cubicBezTo>
                  <a:pt x="336955" y="154101"/>
                  <a:pt x="357368" y="174642"/>
                  <a:pt x="374966" y="194871"/>
                </a:cubicBezTo>
                <a:lnTo>
                  <a:pt x="468351" y="211586"/>
                </a:lnTo>
                <a:cubicBezTo>
                  <a:pt x="469524" y="211820"/>
                  <a:pt x="470541" y="212367"/>
                  <a:pt x="471401" y="213226"/>
                </a:cubicBezTo>
                <a:lnTo>
                  <a:pt x="542261" y="287582"/>
                </a:lnTo>
                <a:cubicBezTo>
                  <a:pt x="543590" y="288988"/>
                  <a:pt x="544138" y="290940"/>
                  <a:pt x="543669" y="292737"/>
                </a:cubicBezTo>
                <a:cubicBezTo>
                  <a:pt x="543278" y="294611"/>
                  <a:pt x="541948" y="296095"/>
                  <a:pt x="540149" y="296720"/>
                </a:cubicBezTo>
                <a:lnTo>
                  <a:pt x="448641" y="330149"/>
                </a:lnTo>
                <a:cubicBezTo>
                  <a:pt x="454429" y="361547"/>
                  <a:pt x="448954" y="382167"/>
                  <a:pt x="445904" y="390446"/>
                </a:cubicBezTo>
                <a:lnTo>
                  <a:pt x="481490" y="423094"/>
                </a:lnTo>
                <a:cubicBezTo>
                  <a:pt x="482664" y="424109"/>
                  <a:pt x="483289" y="425515"/>
                  <a:pt x="483367" y="426999"/>
                </a:cubicBezTo>
                <a:cubicBezTo>
                  <a:pt x="483367" y="428561"/>
                  <a:pt x="482820" y="430045"/>
                  <a:pt x="481803" y="431061"/>
                </a:cubicBezTo>
                <a:lnTo>
                  <a:pt x="455055" y="459178"/>
                </a:lnTo>
                <a:cubicBezTo>
                  <a:pt x="453021" y="461287"/>
                  <a:pt x="449736" y="461522"/>
                  <a:pt x="447468" y="459647"/>
                </a:cubicBezTo>
                <a:lnTo>
                  <a:pt x="411491" y="430123"/>
                </a:lnTo>
                <a:cubicBezTo>
                  <a:pt x="397100" y="439965"/>
                  <a:pt x="379659" y="444495"/>
                  <a:pt x="359871" y="443714"/>
                </a:cubicBezTo>
                <a:lnTo>
                  <a:pt x="332732" y="536893"/>
                </a:lnTo>
                <a:cubicBezTo>
                  <a:pt x="332184" y="538689"/>
                  <a:pt x="330776" y="540095"/>
                  <a:pt x="328978" y="540720"/>
                </a:cubicBezTo>
                <a:cubicBezTo>
                  <a:pt x="328430" y="540876"/>
                  <a:pt x="327883" y="540954"/>
                  <a:pt x="327335" y="540954"/>
                </a:cubicBezTo>
                <a:cubicBezTo>
                  <a:pt x="326005" y="540954"/>
                  <a:pt x="324754" y="540486"/>
                  <a:pt x="323737" y="539626"/>
                </a:cubicBezTo>
                <a:lnTo>
                  <a:pt x="244665" y="474018"/>
                </a:lnTo>
                <a:cubicBezTo>
                  <a:pt x="243805" y="473237"/>
                  <a:pt x="243101" y="472300"/>
                  <a:pt x="242866" y="471207"/>
                </a:cubicBezTo>
                <a:lnTo>
                  <a:pt x="217135" y="378886"/>
                </a:lnTo>
                <a:cubicBezTo>
                  <a:pt x="183269" y="353737"/>
                  <a:pt x="159180" y="330383"/>
                  <a:pt x="158945" y="330149"/>
                </a:cubicBezTo>
                <a:cubicBezTo>
                  <a:pt x="-21020" y="150430"/>
                  <a:pt x="254" y="12340"/>
                  <a:pt x="1270" y="6561"/>
                </a:cubicBezTo>
                <a:cubicBezTo>
                  <a:pt x="1661" y="4296"/>
                  <a:pt x="3382" y="2499"/>
                  <a:pt x="5572" y="2030"/>
                </a:cubicBezTo>
                <a:cubicBezTo>
                  <a:pt x="5963" y="1952"/>
                  <a:pt x="14957" y="0"/>
                  <a:pt x="31225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739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23" grpId="0" animBg="1"/>
      <p:bldP spid="38" grpId="0"/>
      <p:bldP spid="39" grpId="0"/>
      <p:bldP spid="41" grpId="0" animBg="1"/>
      <p:bldP spid="37" grpId="0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C1FA00C-D8A4-43BA-A972-B48F453ECB3D}"/>
              </a:ext>
            </a:extLst>
          </p:cNvPr>
          <p:cNvGrpSpPr/>
          <p:nvPr/>
        </p:nvGrpSpPr>
        <p:grpSpPr>
          <a:xfrm>
            <a:off x="1206146" y="2447423"/>
            <a:ext cx="4963480" cy="2991197"/>
            <a:chOff x="1282346" y="2305050"/>
            <a:chExt cx="5610672" cy="338122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E6AF5CC-9957-46C1-91FB-C5183405E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346" y="2305050"/>
              <a:ext cx="5610672" cy="3381221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4D1D9EE-4697-4340-BE88-C0CD4864FF6D}"/>
                </a:ext>
              </a:extLst>
            </p:cNvPr>
            <p:cNvSpPr/>
            <p:nvPr/>
          </p:nvSpPr>
          <p:spPr>
            <a:xfrm>
              <a:off x="1954082" y="2528888"/>
              <a:ext cx="4267200" cy="2592387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44A9333-C957-4353-8560-E3E2CAC1D4DE}"/>
              </a:ext>
            </a:extLst>
          </p:cNvPr>
          <p:cNvGrpSpPr/>
          <p:nvPr/>
        </p:nvGrpSpPr>
        <p:grpSpPr>
          <a:xfrm>
            <a:off x="6591322" y="2120942"/>
            <a:ext cx="4458400" cy="1010726"/>
            <a:chOff x="760580" y="2793948"/>
            <a:chExt cx="4458400" cy="101072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54B5E4E-0275-4215-92A8-4F4854ED04F2}"/>
                </a:ext>
              </a:extLst>
            </p:cNvPr>
            <p:cNvSpPr txBox="1"/>
            <p:nvPr/>
          </p:nvSpPr>
          <p:spPr>
            <a:xfrm>
              <a:off x="760580" y="2793948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DD79770-775B-450D-AD7A-DD0E0C67D4DF}"/>
                </a:ext>
              </a:extLst>
            </p:cNvPr>
            <p:cNvSpPr txBox="1"/>
            <p:nvPr/>
          </p:nvSpPr>
          <p:spPr>
            <a:xfrm>
              <a:off x="960767" y="3255613"/>
              <a:ext cx="4258213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title., please do not copy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42EA13A-B85E-4D72-B01A-55D733F33C2A}"/>
              </a:ext>
            </a:extLst>
          </p:cNvPr>
          <p:cNvGrpSpPr/>
          <p:nvPr/>
        </p:nvGrpSpPr>
        <p:grpSpPr>
          <a:xfrm>
            <a:off x="6570291" y="3450790"/>
            <a:ext cx="4479431" cy="1017474"/>
            <a:chOff x="739549" y="2787200"/>
            <a:chExt cx="4479431" cy="101747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1A78385-784D-4013-B985-F4EF3B3AEFBC}"/>
                </a:ext>
              </a:extLst>
            </p:cNvPr>
            <p:cNvSpPr txBox="1"/>
            <p:nvPr/>
          </p:nvSpPr>
          <p:spPr>
            <a:xfrm>
              <a:off x="739549" y="278720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04045FD-C38A-4095-8FCB-FACAE9E5ABFD}"/>
                </a:ext>
              </a:extLst>
            </p:cNvPr>
            <p:cNvSpPr txBox="1"/>
            <p:nvPr/>
          </p:nvSpPr>
          <p:spPr>
            <a:xfrm>
              <a:off x="960767" y="3255613"/>
              <a:ext cx="4258213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title., please do not copy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2335030-6201-4082-9B6E-60A71E901B43}"/>
              </a:ext>
            </a:extLst>
          </p:cNvPr>
          <p:cNvGrpSpPr/>
          <p:nvPr/>
        </p:nvGrpSpPr>
        <p:grpSpPr>
          <a:xfrm>
            <a:off x="6540657" y="4794134"/>
            <a:ext cx="4509065" cy="1010726"/>
            <a:chOff x="709915" y="2793948"/>
            <a:chExt cx="4509065" cy="101072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CA755AD-6F11-4B96-ABCE-563C299D48CF}"/>
                </a:ext>
              </a:extLst>
            </p:cNvPr>
            <p:cNvSpPr txBox="1"/>
            <p:nvPr/>
          </p:nvSpPr>
          <p:spPr>
            <a:xfrm>
              <a:off x="709915" y="2793948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D14C3F4-AE14-4100-BE79-30A25B920081}"/>
                </a:ext>
              </a:extLst>
            </p:cNvPr>
            <p:cNvSpPr txBox="1"/>
            <p:nvPr/>
          </p:nvSpPr>
          <p:spPr>
            <a:xfrm>
              <a:off x="960767" y="3255613"/>
              <a:ext cx="4258213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title., please do not copy</a:t>
              </a:r>
            </a:p>
          </p:txBody>
        </p:sp>
      </p:grpSp>
      <p:sp>
        <p:nvSpPr>
          <p:cNvPr id="19" name="弧形 18">
            <a:extLst>
              <a:ext uri="{FF2B5EF4-FFF2-40B4-BE49-F238E27FC236}">
                <a16:creationId xmlns:a16="http://schemas.microsoft.com/office/drawing/2014/main" id="{A0588938-608B-4119-A69A-032C1DC945EC}"/>
              </a:ext>
            </a:extLst>
          </p:cNvPr>
          <p:cNvSpPr/>
          <p:nvPr/>
        </p:nvSpPr>
        <p:spPr>
          <a:xfrm>
            <a:off x="5706410" y="2021553"/>
            <a:ext cx="1247775" cy="1247775"/>
          </a:xfrm>
          <a:prstGeom prst="arc">
            <a:avLst>
              <a:gd name="adj1" fmla="val 13160795"/>
              <a:gd name="adj2" fmla="val 1788781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弧形 19">
            <a:extLst>
              <a:ext uri="{FF2B5EF4-FFF2-40B4-BE49-F238E27FC236}">
                <a16:creationId xmlns:a16="http://schemas.microsoft.com/office/drawing/2014/main" id="{38743ADB-F0E4-451F-9A62-C6BAC4E83584}"/>
              </a:ext>
            </a:extLst>
          </p:cNvPr>
          <p:cNvSpPr/>
          <p:nvPr/>
        </p:nvSpPr>
        <p:spPr>
          <a:xfrm flipV="1">
            <a:off x="5706410" y="4556641"/>
            <a:ext cx="1247775" cy="1247775"/>
          </a:xfrm>
          <a:prstGeom prst="arc">
            <a:avLst>
              <a:gd name="adj1" fmla="val 13160795"/>
              <a:gd name="adj2" fmla="val 1788781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id="{1C950B46-9BAE-4AA2-84D1-BC1FAA67BA66}"/>
              </a:ext>
            </a:extLst>
          </p:cNvPr>
          <p:cNvSpPr/>
          <p:nvPr/>
        </p:nvSpPr>
        <p:spPr>
          <a:xfrm>
            <a:off x="5706410" y="3641734"/>
            <a:ext cx="1247775" cy="1247775"/>
          </a:xfrm>
          <a:prstGeom prst="arc">
            <a:avLst>
              <a:gd name="adj1" fmla="val 14560728"/>
              <a:gd name="adj2" fmla="val 1788781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Group 26">
            <a:extLst>
              <a:ext uri="{FF2B5EF4-FFF2-40B4-BE49-F238E27FC236}">
                <a16:creationId xmlns:a16="http://schemas.microsoft.com/office/drawing/2014/main" id="{A64D1054-BC39-4E47-86D2-0D910B15AC76}"/>
              </a:ext>
            </a:extLst>
          </p:cNvPr>
          <p:cNvGrpSpPr/>
          <p:nvPr/>
        </p:nvGrpSpPr>
        <p:grpSpPr>
          <a:xfrm>
            <a:off x="4756959" y="2261290"/>
            <a:ext cx="556560" cy="556558"/>
            <a:chOff x="3432433" y="2138647"/>
            <a:chExt cx="1009214" cy="1009214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707319DA-FAE3-4F12-8FA5-39220AFD2B5F}"/>
                </a:ext>
              </a:extLst>
            </p:cNvPr>
            <p:cNvGrpSpPr/>
            <p:nvPr/>
          </p:nvGrpSpPr>
          <p:grpSpPr>
            <a:xfrm>
              <a:off x="3432433" y="2138647"/>
              <a:ext cx="1009214" cy="1009214"/>
              <a:chOff x="2062530" y="1949729"/>
              <a:chExt cx="2043684" cy="2043684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02519358-41F9-4A65-B962-E66C11072E62}"/>
                  </a:ext>
                </a:extLst>
              </p:cNvPr>
              <p:cNvSpPr/>
              <p:nvPr/>
            </p:nvSpPr>
            <p:spPr>
              <a:xfrm>
                <a:off x="2062530" y="1949729"/>
                <a:ext cx="2043684" cy="204368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8456FD6C-5B23-435A-89FB-7E422665C049}"/>
                  </a:ext>
                </a:extLst>
              </p:cNvPr>
              <p:cNvSpPr/>
              <p:nvPr/>
            </p:nvSpPr>
            <p:spPr>
              <a:xfrm>
                <a:off x="2231655" y="2118854"/>
                <a:ext cx="1705434" cy="17054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2" name="Oval 25">
              <a:extLst>
                <a:ext uri="{FF2B5EF4-FFF2-40B4-BE49-F238E27FC236}">
                  <a16:creationId xmlns:a16="http://schemas.microsoft.com/office/drawing/2014/main" id="{59436EA7-F28D-4EB0-8A37-66438F9CD6A9}"/>
                </a:ext>
              </a:extLst>
            </p:cNvPr>
            <p:cNvSpPr/>
            <p:nvPr/>
          </p:nvSpPr>
          <p:spPr>
            <a:xfrm>
              <a:off x="3724264" y="2430798"/>
              <a:ext cx="425552" cy="424911"/>
            </a:xfrm>
            <a:custGeom>
              <a:avLst/>
              <a:gdLst>
                <a:gd name="connsiteX0" fmla="*/ 374702 w 609191"/>
                <a:gd name="connsiteY0" fmla="*/ 366164 h 608274"/>
                <a:gd name="connsiteX1" fmla="*/ 520208 w 609191"/>
                <a:gd name="connsiteY1" fmla="*/ 366164 h 608274"/>
                <a:gd name="connsiteX2" fmla="*/ 520208 w 609191"/>
                <a:gd name="connsiteY2" fmla="*/ 403846 h 608274"/>
                <a:gd name="connsiteX3" fmla="*/ 374702 w 609191"/>
                <a:gd name="connsiteY3" fmla="*/ 403846 h 608274"/>
                <a:gd name="connsiteX4" fmla="*/ 88912 w 609191"/>
                <a:gd name="connsiteY4" fmla="*/ 366164 h 608274"/>
                <a:gd name="connsiteX5" fmla="*/ 234488 w 609191"/>
                <a:gd name="connsiteY5" fmla="*/ 366164 h 608274"/>
                <a:gd name="connsiteX6" fmla="*/ 234488 w 609191"/>
                <a:gd name="connsiteY6" fmla="*/ 403846 h 608274"/>
                <a:gd name="connsiteX7" fmla="*/ 88912 w 609191"/>
                <a:gd name="connsiteY7" fmla="*/ 403846 h 608274"/>
                <a:gd name="connsiteX8" fmla="*/ 374702 w 609191"/>
                <a:gd name="connsiteY8" fmla="*/ 274641 h 608274"/>
                <a:gd name="connsiteX9" fmla="*/ 520208 w 609191"/>
                <a:gd name="connsiteY9" fmla="*/ 274641 h 608274"/>
                <a:gd name="connsiteX10" fmla="*/ 520208 w 609191"/>
                <a:gd name="connsiteY10" fmla="*/ 312323 h 608274"/>
                <a:gd name="connsiteX11" fmla="*/ 374702 w 609191"/>
                <a:gd name="connsiteY11" fmla="*/ 312323 h 608274"/>
                <a:gd name="connsiteX12" fmla="*/ 88912 w 609191"/>
                <a:gd name="connsiteY12" fmla="*/ 274641 h 608274"/>
                <a:gd name="connsiteX13" fmla="*/ 234488 w 609191"/>
                <a:gd name="connsiteY13" fmla="*/ 274641 h 608274"/>
                <a:gd name="connsiteX14" fmla="*/ 234488 w 609191"/>
                <a:gd name="connsiteY14" fmla="*/ 312323 h 608274"/>
                <a:gd name="connsiteX15" fmla="*/ 88912 w 609191"/>
                <a:gd name="connsiteY15" fmla="*/ 312323 h 608274"/>
                <a:gd name="connsiteX16" fmla="*/ 88912 w 609191"/>
                <a:gd name="connsiteY16" fmla="*/ 183117 h 608274"/>
                <a:gd name="connsiteX17" fmla="*/ 234488 w 609191"/>
                <a:gd name="connsiteY17" fmla="*/ 183117 h 608274"/>
                <a:gd name="connsiteX18" fmla="*/ 234488 w 609191"/>
                <a:gd name="connsiteY18" fmla="*/ 220799 h 608274"/>
                <a:gd name="connsiteX19" fmla="*/ 88912 w 609191"/>
                <a:gd name="connsiteY19" fmla="*/ 220799 h 608274"/>
                <a:gd name="connsiteX20" fmla="*/ 374702 w 609191"/>
                <a:gd name="connsiteY20" fmla="*/ 183117 h 608274"/>
                <a:gd name="connsiteX21" fmla="*/ 520208 w 609191"/>
                <a:gd name="connsiteY21" fmla="*/ 183117 h 608274"/>
                <a:gd name="connsiteX22" fmla="*/ 520208 w 609191"/>
                <a:gd name="connsiteY22" fmla="*/ 220799 h 608274"/>
                <a:gd name="connsiteX23" fmla="*/ 374702 w 609191"/>
                <a:gd name="connsiteY23" fmla="*/ 220799 h 608274"/>
                <a:gd name="connsiteX24" fmla="*/ 323389 w 609191"/>
                <a:gd name="connsiteY24" fmla="*/ 129142 h 608274"/>
                <a:gd name="connsiteX25" fmla="*/ 323389 w 609191"/>
                <a:gd name="connsiteY25" fmla="*/ 570651 h 608274"/>
                <a:gd name="connsiteX26" fmla="*/ 428610 w 609191"/>
                <a:gd name="connsiteY26" fmla="*/ 570651 h 608274"/>
                <a:gd name="connsiteX27" fmla="*/ 428610 w 609191"/>
                <a:gd name="connsiteY27" fmla="*/ 502741 h 608274"/>
                <a:gd name="connsiteX28" fmla="*/ 466290 w 609191"/>
                <a:gd name="connsiteY28" fmla="*/ 502741 h 608274"/>
                <a:gd name="connsiteX29" fmla="*/ 466290 w 609191"/>
                <a:gd name="connsiteY29" fmla="*/ 570651 h 608274"/>
                <a:gd name="connsiteX30" fmla="*/ 571511 w 609191"/>
                <a:gd name="connsiteY30" fmla="*/ 570651 h 608274"/>
                <a:gd name="connsiteX31" fmla="*/ 571511 w 609191"/>
                <a:gd name="connsiteY31" fmla="*/ 129142 h 608274"/>
                <a:gd name="connsiteX32" fmla="*/ 88912 w 609191"/>
                <a:gd name="connsiteY32" fmla="*/ 91523 h 608274"/>
                <a:gd name="connsiteX33" fmla="*/ 234488 w 609191"/>
                <a:gd name="connsiteY33" fmla="*/ 91523 h 608274"/>
                <a:gd name="connsiteX34" fmla="*/ 234488 w 609191"/>
                <a:gd name="connsiteY34" fmla="*/ 129134 h 608274"/>
                <a:gd name="connsiteX35" fmla="*/ 88912 w 609191"/>
                <a:gd name="connsiteY35" fmla="*/ 129134 h 608274"/>
                <a:gd name="connsiteX36" fmla="*/ 37680 w 609191"/>
                <a:gd name="connsiteY36" fmla="*/ 37623 h 608274"/>
                <a:gd name="connsiteX37" fmla="*/ 37680 w 609191"/>
                <a:gd name="connsiteY37" fmla="*/ 570651 h 608274"/>
                <a:gd name="connsiteX38" fmla="*/ 142902 w 609191"/>
                <a:gd name="connsiteY38" fmla="*/ 570651 h 608274"/>
                <a:gd name="connsiteX39" fmla="*/ 142902 w 609191"/>
                <a:gd name="connsiteY39" fmla="*/ 502741 h 608274"/>
                <a:gd name="connsiteX40" fmla="*/ 180582 w 609191"/>
                <a:gd name="connsiteY40" fmla="*/ 502741 h 608274"/>
                <a:gd name="connsiteX41" fmla="*/ 180582 w 609191"/>
                <a:gd name="connsiteY41" fmla="*/ 570651 h 608274"/>
                <a:gd name="connsiteX42" fmla="*/ 285709 w 609191"/>
                <a:gd name="connsiteY42" fmla="*/ 570651 h 608274"/>
                <a:gd name="connsiteX43" fmla="*/ 285709 w 609191"/>
                <a:gd name="connsiteY43" fmla="*/ 37623 h 608274"/>
                <a:gd name="connsiteX44" fmla="*/ 0 w 609191"/>
                <a:gd name="connsiteY44" fmla="*/ 0 h 608274"/>
                <a:gd name="connsiteX45" fmla="*/ 323389 w 609191"/>
                <a:gd name="connsiteY45" fmla="*/ 0 h 608274"/>
                <a:gd name="connsiteX46" fmla="*/ 323389 w 609191"/>
                <a:gd name="connsiteY46" fmla="*/ 91519 h 608274"/>
                <a:gd name="connsiteX47" fmla="*/ 609191 w 609191"/>
                <a:gd name="connsiteY47" fmla="*/ 91519 h 608274"/>
                <a:gd name="connsiteX48" fmla="*/ 609191 w 609191"/>
                <a:gd name="connsiteY48" fmla="*/ 608274 h 608274"/>
                <a:gd name="connsiteX49" fmla="*/ 0 w 609191"/>
                <a:gd name="connsiteY49" fmla="*/ 608274 h 60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9191" h="608274">
                  <a:moveTo>
                    <a:pt x="374702" y="366164"/>
                  </a:moveTo>
                  <a:lnTo>
                    <a:pt x="520208" y="366164"/>
                  </a:lnTo>
                  <a:lnTo>
                    <a:pt x="520208" y="403846"/>
                  </a:lnTo>
                  <a:lnTo>
                    <a:pt x="374702" y="403846"/>
                  </a:lnTo>
                  <a:close/>
                  <a:moveTo>
                    <a:pt x="88912" y="366164"/>
                  </a:moveTo>
                  <a:lnTo>
                    <a:pt x="234488" y="366164"/>
                  </a:lnTo>
                  <a:lnTo>
                    <a:pt x="234488" y="403846"/>
                  </a:lnTo>
                  <a:lnTo>
                    <a:pt x="88912" y="403846"/>
                  </a:lnTo>
                  <a:close/>
                  <a:moveTo>
                    <a:pt x="374702" y="274641"/>
                  </a:moveTo>
                  <a:lnTo>
                    <a:pt x="520208" y="274641"/>
                  </a:lnTo>
                  <a:lnTo>
                    <a:pt x="520208" y="312323"/>
                  </a:lnTo>
                  <a:lnTo>
                    <a:pt x="374702" y="312323"/>
                  </a:lnTo>
                  <a:close/>
                  <a:moveTo>
                    <a:pt x="88912" y="274641"/>
                  </a:moveTo>
                  <a:lnTo>
                    <a:pt x="234488" y="274641"/>
                  </a:lnTo>
                  <a:lnTo>
                    <a:pt x="234488" y="312323"/>
                  </a:lnTo>
                  <a:lnTo>
                    <a:pt x="88912" y="312323"/>
                  </a:lnTo>
                  <a:close/>
                  <a:moveTo>
                    <a:pt x="88912" y="183117"/>
                  </a:moveTo>
                  <a:lnTo>
                    <a:pt x="234488" y="183117"/>
                  </a:lnTo>
                  <a:lnTo>
                    <a:pt x="234488" y="220799"/>
                  </a:lnTo>
                  <a:lnTo>
                    <a:pt x="88912" y="220799"/>
                  </a:lnTo>
                  <a:close/>
                  <a:moveTo>
                    <a:pt x="374702" y="183117"/>
                  </a:moveTo>
                  <a:lnTo>
                    <a:pt x="520208" y="183117"/>
                  </a:lnTo>
                  <a:lnTo>
                    <a:pt x="520208" y="220799"/>
                  </a:lnTo>
                  <a:lnTo>
                    <a:pt x="374702" y="220799"/>
                  </a:lnTo>
                  <a:close/>
                  <a:moveTo>
                    <a:pt x="323389" y="129142"/>
                  </a:moveTo>
                  <a:lnTo>
                    <a:pt x="323389" y="570651"/>
                  </a:lnTo>
                  <a:lnTo>
                    <a:pt x="428610" y="570651"/>
                  </a:lnTo>
                  <a:lnTo>
                    <a:pt x="428610" y="502741"/>
                  </a:lnTo>
                  <a:lnTo>
                    <a:pt x="466290" y="502741"/>
                  </a:lnTo>
                  <a:lnTo>
                    <a:pt x="466290" y="570651"/>
                  </a:lnTo>
                  <a:lnTo>
                    <a:pt x="571511" y="570651"/>
                  </a:lnTo>
                  <a:lnTo>
                    <a:pt x="571511" y="129142"/>
                  </a:lnTo>
                  <a:close/>
                  <a:moveTo>
                    <a:pt x="88912" y="91523"/>
                  </a:moveTo>
                  <a:lnTo>
                    <a:pt x="234488" y="91523"/>
                  </a:lnTo>
                  <a:lnTo>
                    <a:pt x="234488" y="129134"/>
                  </a:lnTo>
                  <a:lnTo>
                    <a:pt x="88912" y="129134"/>
                  </a:lnTo>
                  <a:close/>
                  <a:moveTo>
                    <a:pt x="37680" y="37623"/>
                  </a:moveTo>
                  <a:lnTo>
                    <a:pt x="37680" y="570651"/>
                  </a:lnTo>
                  <a:lnTo>
                    <a:pt x="142902" y="570651"/>
                  </a:lnTo>
                  <a:lnTo>
                    <a:pt x="142902" y="502741"/>
                  </a:lnTo>
                  <a:lnTo>
                    <a:pt x="180582" y="502741"/>
                  </a:lnTo>
                  <a:lnTo>
                    <a:pt x="180582" y="570651"/>
                  </a:lnTo>
                  <a:lnTo>
                    <a:pt x="285709" y="570651"/>
                  </a:lnTo>
                  <a:lnTo>
                    <a:pt x="285709" y="37623"/>
                  </a:lnTo>
                  <a:close/>
                  <a:moveTo>
                    <a:pt x="0" y="0"/>
                  </a:moveTo>
                  <a:lnTo>
                    <a:pt x="323389" y="0"/>
                  </a:lnTo>
                  <a:lnTo>
                    <a:pt x="323389" y="91519"/>
                  </a:lnTo>
                  <a:lnTo>
                    <a:pt x="609191" y="91519"/>
                  </a:lnTo>
                  <a:lnTo>
                    <a:pt x="609191" y="608274"/>
                  </a:lnTo>
                  <a:lnTo>
                    <a:pt x="0" y="60827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Group 27">
            <a:extLst>
              <a:ext uri="{FF2B5EF4-FFF2-40B4-BE49-F238E27FC236}">
                <a16:creationId xmlns:a16="http://schemas.microsoft.com/office/drawing/2014/main" id="{7C0702E0-5C0B-464F-8D08-033A12A9C1E3}"/>
              </a:ext>
            </a:extLst>
          </p:cNvPr>
          <p:cNvGrpSpPr/>
          <p:nvPr/>
        </p:nvGrpSpPr>
        <p:grpSpPr>
          <a:xfrm>
            <a:off x="5364908" y="3582180"/>
            <a:ext cx="556560" cy="556558"/>
            <a:chOff x="3432433" y="2138647"/>
            <a:chExt cx="1009214" cy="1009214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CEE92D78-3E34-457E-B45A-529A976FA742}"/>
                </a:ext>
              </a:extLst>
            </p:cNvPr>
            <p:cNvGrpSpPr/>
            <p:nvPr/>
          </p:nvGrpSpPr>
          <p:grpSpPr>
            <a:xfrm>
              <a:off x="3432433" y="2138647"/>
              <a:ext cx="1009214" cy="1009214"/>
              <a:chOff x="2062530" y="1949729"/>
              <a:chExt cx="2043684" cy="2043684"/>
            </a:xfrm>
          </p:grpSpPr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2A780168-5F48-415F-AADC-815BD6A6D039}"/>
                  </a:ext>
                </a:extLst>
              </p:cNvPr>
              <p:cNvSpPr/>
              <p:nvPr/>
            </p:nvSpPr>
            <p:spPr>
              <a:xfrm>
                <a:off x="2062530" y="1949729"/>
                <a:ext cx="2043684" cy="204368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2C52878C-D0FA-4301-8BC9-8FBB9BE3BE37}"/>
                  </a:ext>
                </a:extLst>
              </p:cNvPr>
              <p:cNvSpPr/>
              <p:nvPr/>
            </p:nvSpPr>
            <p:spPr>
              <a:xfrm>
                <a:off x="2231655" y="2118854"/>
                <a:ext cx="1705434" cy="17054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7" name="Oval 29">
              <a:extLst>
                <a:ext uri="{FF2B5EF4-FFF2-40B4-BE49-F238E27FC236}">
                  <a16:creationId xmlns:a16="http://schemas.microsoft.com/office/drawing/2014/main" id="{C70E843D-946D-4047-B3FD-834E366D732A}"/>
                </a:ext>
              </a:extLst>
            </p:cNvPr>
            <p:cNvSpPr/>
            <p:nvPr/>
          </p:nvSpPr>
          <p:spPr>
            <a:xfrm>
              <a:off x="3739929" y="2430478"/>
              <a:ext cx="394220" cy="425552"/>
            </a:xfrm>
            <a:custGeom>
              <a:avLst/>
              <a:gdLst>
                <a:gd name="connsiteX0" fmla="*/ 250789 w 563817"/>
                <a:gd name="connsiteY0" fmla="*/ 546529 h 608627"/>
                <a:gd name="connsiteX1" fmla="*/ 313028 w 563817"/>
                <a:gd name="connsiteY1" fmla="*/ 546529 h 608627"/>
                <a:gd name="connsiteX2" fmla="*/ 313028 w 563817"/>
                <a:gd name="connsiteY2" fmla="*/ 577578 h 608627"/>
                <a:gd name="connsiteX3" fmla="*/ 281909 w 563817"/>
                <a:gd name="connsiteY3" fmla="*/ 608627 h 608627"/>
                <a:gd name="connsiteX4" fmla="*/ 250789 w 563817"/>
                <a:gd name="connsiteY4" fmla="*/ 577578 h 608627"/>
                <a:gd name="connsiteX5" fmla="*/ 464320 w 563817"/>
                <a:gd name="connsiteY5" fmla="*/ 405681 h 608627"/>
                <a:gd name="connsiteX6" fmla="*/ 526488 w 563817"/>
                <a:gd name="connsiteY6" fmla="*/ 405681 h 608627"/>
                <a:gd name="connsiteX7" fmla="*/ 526488 w 563817"/>
                <a:gd name="connsiteY7" fmla="*/ 577572 h 608627"/>
                <a:gd name="connsiteX8" fmla="*/ 495404 w 563817"/>
                <a:gd name="connsiteY8" fmla="*/ 608627 h 608627"/>
                <a:gd name="connsiteX9" fmla="*/ 464320 w 563817"/>
                <a:gd name="connsiteY9" fmla="*/ 577572 h 608627"/>
                <a:gd name="connsiteX10" fmla="*/ 233217 w 563817"/>
                <a:gd name="connsiteY10" fmla="*/ 343583 h 608627"/>
                <a:gd name="connsiteX11" fmla="*/ 330600 w 563817"/>
                <a:gd name="connsiteY11" fmla="*/ 343583 h 608627"/>
                <a:gd name="connsiteX12" fmla="*/ 350357 w 563817"/>
                <a:gd name="connsiteY12" fmla="*/ 363308 h 608627"/>
                <a:gd name="connsiteX13" fmla="*/ 350357 w 563817"/>
                <a:gd name="connsiteY13" fmla="*/ 485538 h 608627"/>
                <a:gd name="connsiteX14" fmla="*/ 330600 w 563817"/>
                <a:gd name="connsiteY14" fmla="*/ 505107 h 608627"/>
                <a:gd name="connsiteX15" fmla="*/ 233217 w 563817"/>
                <a:gd name="connsiteY15" fmla="*/ 505107 h 608627"/>
                <a:gd name="connsiteX16" fmla="*/ 213460 w 563817"/>
                <a:gd name="connsiteY16" fmla="*/ 485538 h 608627"/>
                <a:gd name="connsiteX17" fmla="*/ 213460 w 563817"/>
                <a:gd name="connsiteY17" fmla="*/ 363308 h 608627"/>
                <a:gd name="connsiteX18" fmla="*/ 233217 w 563817"/>
                <a:gd name="connsiteY18" fmla="*/ 343583 h 608627"/>
                <a:gd name="connsiteX19" fmla="*/ 37329 w 563817"/>
                <a:gd name="connsiteY19" fmla="*/ 314722 h 608627"/>
                <a:gd name="connsiteX20" fmla="*/ 99497 w 563817"/>
                <a:gd name="connsiteY20" fmla="*/ 314722 h 608627"/>
                <a:gd name="connsiteX21" fmla="*/ 99497 w 563817"/>
                <a:gd name="connsiteY21" fmla="*/ 577575 h 608627"/>
                <a:gd name="connsiteX22" fmla="*/ 68413 w 563817"/>
                <a:gd name="connsiteY22" fmla="*/ 608627 h 608627"/>
                <a:gd name="connsiteX23" fmla="*/ 37329 w 563817"/>
                <a:gd name="connsiteY23" fmla="*/ 577575 h 608627"/>
                <a:gd name="connsiteX24" fmla="*/ 446737 w 563817"/>
                <a:gd name="connsiteY24" fmla="*/ 202946 h 608627"/>
                <a:gd name="connsiteX25" fmla="*/ 544226 w 563817"/>
                <a:gd name="connsiteY25" fmla="*/ 202946 h 608627"/>
                <a:gd name="connsiteX26" fmla="*/ 563817 w 563817"/>
                <a:gd name="connsiteY26" fmla="*/ 222507 h 608627"/>
                <a:gd name="connsiteX27" fmla="*/ 563817 w 563817"/>
                <a:gd name="connsiteY27" fmla="*/ 344684 h 608627"/>
                <a:gd name="connsiteX28" fmla="*/ 544226 w 563817"/>
                <a:gd name="connsiteY28" fmla="*/ 364400 h 608627"/>
                <a:gd name="connsiteX29" fmla="*/ 446737 w 563817"/>
                <a:gd name="connsiteY29" fmla="*/ 364400 h 608627"/>
                <a:gd name="connsiteX30" fmla="*/ 426991 w 563817"/>
                <a:gd name="connsiteY30" fmla="*/ 344684 h 608627"/>
                <a:gd name="connsiteX31" fmla="*/ 426991 w 563817"/>
                <a:gd name="connsiteY31" fmla="*/ 222507 h 608627"/>
                <a:gd name="connsiteX32" fmla="*/ 446737 w 563817"/>
                <a:gd name="connsiteY32" fmla="*/ 202946 h 608627"/>
                <a:gd name="connsiteX33" fmla="*/ 19591 w 563817"/>
                <a:gd name="connsiteY33" fmla="*/ 111776 h 608627"/>
                <a:gd name="connsiteX34" fmla="*/ 117080 w 563817"/>
                <a:gd name="connsiteY34" fmla="*/ 111776 h 608627"/>
                <a:gd name="connsiteX35" fmla="*/ 136826 w 563817"/>
                <a:gd name="connsiteY35" fmla="*/ 131501 h 608627"/>
                <a:gd name="connsiteX36" fmla="*/ 136826 w 563817"/>
                <a:gd name="connsiteY36" fmla="*/ 253576 h 608627"/>
                <a:gd name="connsiteX37" fmla="*/ 117080 w 563817"/>
                <a:gd name="connsiteY37" fmla="*/ 273300 h 608627"/>
                <a:gd name="connsiteX38" fmla="*/ 19591 w 563817"/>
                <a:gd name="connsiteY38" fmla="*/ 273300 h 608627"/>
                <a:gd name="connsiteX39" fmla="*/ 0 w 563817"/>
                <a:gd name="connsiteY39" fmla="*/ 253576 h 608627"/>
                <a:gd name="connsiteX40" fmla="*/ 0 w 563817"/>
                <a:gd name="connsiteY40" fmla="*/ 131501 h 608627"/>
                <a:gd name="connsiteX41" fmla="*/ 19591 w 563817"/>
                <a:gd name="connsiteY41" fmla="*/ 111776 h 608627"/>
                <a:gd name="connsiteX42" fmla="*/ 495404 w 563817"/>
                <a:gd name="connsiteY42" fmla="*/ 0 h 608627"/>
                <a:gd name="connsiteX43" fmla="*/ 526488 w 563817"/>
                <a:gd name="connsiteY43" fmla="*/ 31049 h 608627"/>
                <a:gd name="connsiteX44" fmla="*/ 526488 w 563817"/>
                <a:gd name="connsiteY44" fmla="*/ 161454 h 608627"/>
                <a:gd name="connsiteX45" fmla="*/ 464320 w 563817"/>
                <a:gd name="connsiteY45" fmla="*/ 161454 h 608627"/>
                <a:gd name="connsiteX46" fmla="*/ 464320 w 563817"/>
                <a:gd name="connsiteY46" fmla="*/ 31049 h 608627"/>
                <a:gd name="connsiteX47" fmla="*/ 495404 w 563817"/>
                <a:gd name="connsiteY47" fmla="*/ 0 h 608627"/>
                <a:gd name="connsiteX48" fmla="*/ 281909 w 563817"/>
                <a:gd name="connsiteY48" fmla="*/ 0 h 608627"/>
                <a:gd name="connsiteX49" fmla="*/ 313028 w 563817"/>
                <a:gd name="connsiteY49" fmla="*/ 31053 h 608627"/>
                <a:gd name="connsiteX50" fmla="*/ 313028 w 563817"/>
                <a:gd name="connsiteY50" fmla="*/ 302302 h 608627"/>
                <a:gd name="connsiteX51" fmla="*/ 250789 w 563817"/>
                <a:gd name="connsiteY51" fmla="*/ 302302 h 608627"/>
                <a:gd name="connsiteX52" fmla="*/ 250789 w 563817"/>
                <a:gd name="connsiteY52" fmla="*/ 31053 h 608627"/>
                <a:gd name="connsiteX53" fmla="*/ 281909 w 563817"/>
                <a:gd name="connsiteY53" fmla="*/ 0 h 608627"/>
                <a:gd name="connsiteX54" fmla="*/ 68413 w 563817"/>
                <a:gd name="connsiteY54" fmla="*/ 0 h 608627"/>
                <a:gd name="connsiteX55" fmla="*/ 99497 w 563817"/>
                <a:gd name="connsiteY55" fmla="*/ 31061 h 608627"/>
                <a:gd name="connsiteX56" fmla="*/ 99497 w 563817"/>
                <a:gd name="connsiteY56" fmla="*/ 70354 h 608627"/>
                <a:gd name="connsiteX57" fmla="*/ 37329 w 563817"/>
                <a:gd name="connsiteY57" fmla="*/ 70354 h 608627"/>
                <a:gd name="connsiteX58" fmla="*/ 37329 w 563817"/>
                <a:gd name="connsiteY58" fmla="*/ 31061 h 608627"/>
                <a:gd name="connsiteX59" fmla="*/ 68413 w 563817"/>
                <a:gd name="connsiteY59" fmla="*/ 0 h 6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3817" h="608627">
                  <a:moveTo>
                    <a:pt x="250789" y="546529"/>
                  </a:moveTo>
                  <a:lnTo>
                    <a:pt x="313028" y="546529"/>
                  </a:lnTo>
                  <a:lnTo>
                    <a:pt x="313028" y="577578"/>
                  </a:lnTo>
                  <a:cubicBezTo>
                    <a:pt x="313028" y="594655"/>
                    <a:pt x="299024" y="608627"/>
                    <a:pt x="281909" y="608627"/>
                  </a:cubicBezTo>
                  <a:cubicBezTo>
                    <a:pt x="264793" y="608627"/>
                    <a:pt x="250789" y="594655"/>
                    <a:pt x="250789" y="577578"/>
                  </a:cubicBezTo>
                  <a:close/>
                  <a:moveTo>
                    <a:pt x="464320" y="405681"/>
                  </a:moveTo>
                  <a:lnTo>
                    <a:pt x="526488" y="405681"/>
                  </a:lnTo>
                  <a:lnTo>
                    <a:pt x="526488" y="577572"/>
                  </a:lnTo>
                  <a:cubicBezTo>
                    <a:pt x="526488" y="594652"/>
                    <a:pt x="512656" y="608627"/>
                    <a:pt x="495404" y="608627"/>
                  </a:cubicBezTo>
                  <a:cubicBezTo>
                    <a:pt x="478308" y="608627"/>
                    <a:pt x="464320" y="594652"/>
                    <a:pt x="464320" y="577572"/>
                  </a:cubicBezTo>
                  <a:close/>
                  <a:moveTo>
                    <a:pt x="233217" y="343583"/>
                  </a:moveTo>
                  <a:lnTo>
                    <a:pt x="330600" y="343583"/>
                  </a:lnTo>
                  <a:cubicBezTo>
                    <a:pt x="341490" y="343583"/>
                    <a:pt x="350357" y="352436"/>
                    <a:pt x="350357" y="363308"/>
                  </a:cubicBezTo>
                  <a:lnTo>
                    <a:pt x="350357" y="485538"/>
                  </a:lnTo>
                  <a:cubicBezTo>
                    <a:pt x="350357" y="496410"/>
                    <a:pt x="341490" y="505107"/>
                    <a:pt x="330600" y="505107"/>
                  </a:cubicBezTo>
                  <a:lnTo>
                    <a:pt x="233217" y="505107"/>
                  </a:lnTo>
                  <a:cubicBezTo>
                    <a:pt x="222327" y="505107"/>
                    <a:pt x="213460" y="496410"/>
                    <a:pt x="213460" y="485538"/>
                  </a:cubicBezTo>
                  <a:lnTo>
                    <a:pt x="213460" y="363308"/>
                  </a:lnTo>
                  <a:cubicBezTo>
                    <a:pt x="213460" y="352436"/>
                    <a:pt x="222327" y="343583"/>
                    <a:pt x="233217" y="343583"/>
                  </a:cubicBezTo>
                  <a:close/>
                  <a:moveTo>
                    <a:pt x="37329" y="314722"/>
                  </a:moveTo>
                  <a:lnTo>
                    <a:pt x="99497" y="314722"/>
                  </a:lnTo>
                  <a:lnTo>
                    <a:pt x="99497" y="577575"/>
                  </a:lnTo>
                  <a:cubicBezTo>
                    <a:pt x="99497" y="594654"/>
                    <a:pt x="85509" y="608627"/>
                    <a:pt x="68413" y="608627"/>
                  </a:cubicBezTo>
                  <a:cubicBezTo>
                    <a:pt x="51161" y="608627"/>
                    <a:pt x="37329" y="594654"/>
                    <a:pt x="37329" y="577575"/>
                  </a:cubicBezTo>
                  <a:close/>
                  <a:moveTo>
                    <a:pt x="446737" y="202946"/>
                  </a:moveTo>
                  <a:lnTo>
                    <a:pt x="544226" y="202946"/>
                  </a:lnTo>
                  <a:cubicBezTo>
                    <a:pt x="555110" y="202946"/>
                    <a:pt x="563817" y="211640"/>
                    <a:pt x="563817" y="222507"/>
                  </a:cubicBezTo>
                  <a:lnTo>
                    <a:pt x="563817" y="344684"/>
                  </a:lnTo>
                  <a:cubicBezTo>
                    <a:pt x="563817" y="355551"/>
                    <a:pt x="555110" y="364400"/>
                    <a:pt x="544226" y="364400"/>
                  </a:cubicBezTo>
                  <a:lnTo>
                    <a:pt x="446737" y="364400"/>
                  </a:lnTo>
                  <a:cubicBezTo>
                    <a:pt x="435854" y="364400"/>
                    <a:pt x="426991" y="355551"/>
                    <a:pt x="426991" y="344684"/>
                  </a:cubicBezTo>
                  <a:lnTo>
                    <a:pt x="426991" y="222507"/>
                  </a:lnTo>
                  <a:cubicBezTo>
                    <a:pt x="426991" y="211640"/>
                    <a:pt x="435854" y="202946"/>
                    <a:pt x="446737" y="202946"/>
                  </a:cubicBezTo>
                  <a:close/>
                  <a:moveTo>
                    <a:pt x="19591" y="111776"/>
                  </a:moveTo>
                  <a:lnTo>
                    <a:pt x="117080" y="111776"/>
                  </a:lnTo>
                  <a:cubicBezTo>
                    <a:pt x="127963" y="111776"/>
                    <a:pt x="136826" y="120629"/>
                    <a:pt x="136826" y="131501"/>
                  </a:cubicBezTo>
                  <a:lnTo>
                    <a:pt x="136826" y="253576"/>
                  </a:lnTo>
                  <a:cubicBezTo>
                    <a:pt x="136826" y="264447"/>
                    <a:pt x="127963" y="273300"/>
                    <a:pt x="117080" y="273300"/>
                  </a:cubicBezTo>
                  <a:lnTo>
                    <a:pt x="19591" y="273300"/>
                  </a:lnTo>
                  <a:cubicBezTo>
                    <a:pt x="8707" y="273300"/>
                    <a:pt x="0" y="264447"/>
                    <a:pt x="0" y="253576"/>
                  </a:cubicBezTo>
                  <a:lnTo>
                    <a:pt x="0" y="131501"/>
                  </a:lnTo>
                  <a:cubicBezTo>
                    <a:pt x="0" y="120629"/>
                    <a:pt x="8707" y="111776"/>
                    <a:pt x="19591" y="111776"/>
                  </a:cubicBezTo>
                  <a:close/>
                  <a:moveTo>
                    <a:pt x="495404" y="0"/>
                  </a:moveTo>
                  <a:cubicBezTo>
                    <a:pt x="512656" y="0"/>
                    <a:pt x="526488" y="13972"/>
                    <a:pt x="526488" y="31049"/>
                  </a:cubicBezTo>
                  <a:lnTo>
                    <a:pt x="526488" y="161454"/>
                  </a:lnTo>
                  <a:lnTo>
                    <a:pt x="464320" y="161454"/>
                  </a:lnTo>
                  <a:lnTo>
                    <a:pt x="464320" y="31049"/>
                  </a:lnTo>
                  <a:cubicBezTo>
                    <a:pt x="464320" y="13972"/>
                    <a:pt x="478308" y="0"/>
                    <a:pt x="495404" y="0"/>
                  </a:cubicBezTo>
                  <a:close/>
                  <a:moveTo>
                    <a:pt x="281909" y="0"/>
                  </a:moveTo>
                  <a:cubicBezTo>
                    <a:pt x="299024" y="0"/>
                    <a:pt x="313028" y="13974"/>
                    <a:pt x="313028" y="31053"/>
                  </a:cubicBezTo>
                  <a:lnTo>
                    <a:pt x="313028" y="302302"/>
                  </a:lnTo>
                  <a:lnTo>
                    <a:pt x="250789" y="302302"/>
                  </a:lnTo>
                  <a:lnTo>
                    <a:pt x="250789" y="31053"/>
                  </a:lnTo>
                  <a:cubicBezTo>
                    <a:pt x="250789" y="13974"/>
                    <a:pt x="264793" y="0"/>
                    <a:pt x="281909" y="0"/>
                  </a:cubicBezTo>
                  <a:close/>
                  <a:moveTo>
                    <a:pt x="68413" y="0"/>
                  </a:moveTo>
                  <a:cubicBezTo>
                    <a:pt x="85509" y="0"/>
                    <a:pt x="99497" y="13978"/>
                    <a:pt x="99497" y="31061"/>
                  </a:cubicBezTo>
                  <a:lnTo>
                    <a:pt x="99497" y="70354"/>
                  </a:lnTo>
                  <a:lnTo>
                    <a:pt x="37329" y="70354"/>
                  </a:lnTo>
                  <a:lnTo>
                    <a:pt x="37329" y="31061"/>
                  </a:lnTo>
                  <a:cubicBezTo>
                    <a:pt x="37329" y="13978"/>
                    <a:pt x="51161" y="0"/>
                    <a:pt x="6841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Group 33">
            <a:extLst>
              <a:ext uri="{FF2B5EF4-FFF2-40B4-BE49-F238E27FC236}">
                <a16:creationId xmlns:a16="http://schemas.microsoft.com/office/drawing/2014/main" id="{B3C898B2-68E6-4B4C-B788-B7E24F12919A}"/>
              </a:ext>
            </a:extLst>
          </p:cNvPr>
          <p:cNvGrpSpPr/>
          <p:nvPr/>
        </p:nvGrpSpPr>
        <p:grpSpPr>
          <a:xfrm>
            <a:off x="5035239" y="4985466"/>
            <a:ext cx="556560" cy="556558"/>
            <a:chOff x="3432433" y="2138647"/>
            <a:chExt cx="1009214" cy="1009214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F812C98B-345F-4382-9EAB-BFD84B25564E}"/>
                </a:ext>
              </a:extLst>
            </p:cNvPr>
            <p:cNvGrpSpPr/>
            <p:nvPr/>
          </p:nvGrpSpPr>
          <p:grpSpPr>
            <a:xfrm>
              <a:off x="3432433" y="2138647"/>
              <a:ext cx="1009214" cy="1009214"/>
              <a:chOff x="2062530" y="1949729"/>
              <a:chExt cx="2043684" cy="2043684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56B38BA1-5B61-4E21-9552-DB306E2F794C}"/>
                  </a:ext>
                </a:extLst>
              </p:cNvPr>
              <p:cNvSpPr/>
              <p:nvPr/>
            </p:nvSpPr>
            <p:spPr>
              <a:xfrm>
                <a:off x="2062530" y="1949729"/>
                <a:ext cx="2043684" cy="20436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3341E2EA-9813-4A99-8F05-9F64B697B097}"/>
                  </a:ext>
                </a:extLst>
              </p:cNvPr>
              <p:cNvSpPr/>
              <p:nvPr/>
            </p:nvSpPr>
            <p:spPr>
              <a:xfrm>
                <a:off x="2231655" y="2118854"/>
                <a:ext cx="1705434" cy="17054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2" name="Oval 35">
              <a:extLst>
                <a:ext uri="{FF2B5EF4-FFF2-40B4-BE49-F238E27FC236}">
                  <a16:creationId xmlns:a16="http://schemas.microsoft.com/office/drawing/2014/main" id="{ACEED379-DAE1-4208-BB66-2C28B896DA89}"/>
                </a:ext>
              </a:extLst>
            </p:cNvPr>
            <p:cNvSpPr/>
            <p:nvPr/>
          </p:nvSpPr>
          <p:spPr>
            <a:xfrm>
              <a:off x="3727292" y="2430478"/>
              <a:ext cx="419495" cy="425552"/>
            </a:xfrm>
            <a:custGeom>
              <a:avLst/>
              <a:gdLst>
                <a:gd name="T0" fmla="*/ 375 w 500"/>
                <a:gd name="T1" fmla="*/ 188 h 508"/>
                <a:gd name="T2" fmla="*/ 188 w 500"/>
                <a:gd name="T3" fmla="*/ 0 h 508"/>
                <a:gd name="T4" fmla="*/ 0 w 500"/>
                <a:gd name="T5" fmla="*/ 188 h 508"/>
                <a:gd name="T6" fmla="*/ 188 w 500"/>
                <a:gd name="T7" fmla="*/ 375 h 508"/>
                <a:gd name="T8" fmla="*/ 375 w 500"/>
                <a:gd name="T9" fmla="*/ 188 h 508"/>
                <a:gd name="T10" fmla="*/ 188 w 500"/>
                <a:gd name="T11" fmla="*/ 328 h 508"/>
                <a:gd name="T12" fmla="*/ 47 w 500"/>
                <a:gd name="T13" fmla="*/ 188 h 508"/>
                <a:gd name="T14" fmla="*/ 188 w 500"/>
                <a:gd name="T15" fmla="*/ 47 h 508"/>
                <a:gd name="T16" fmla="*/ 328 w 500"/>
                <a:gd name="T17" fmla="*/ 188 h 508"/>
                <a:gd name="T18" fmla="*/ 188 w 500"/>
                <a:gd name="T19" fmla="*/ 328 h 508"/>
                <a:gd name="T20" fmla="*/ 500 w 500"/>
                <a:gd name="T21" fmla="*/ 466 h 508"/>
                <a:gd name="T22" fmla="*/ 458 w 500"/>
                <a:gd name="T23" fmla="*/ 508 h 508"/>
                <a:gd name="T24" fmla="*/ 314 w 500"/>
                <a:gd name="T25" fmla="*/ 364 h 508"/>
                <a:gd name="T26" fmla="*/ 356 w 500"/>
                <a:gd name="T27" fmla="*/ 322 h 508"/>
                <a:gd name="T28" fmla="*/ 500 w 500"/>
                <a:gd name="T29" fmla="*/ 4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08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188" y="328"/>
                  </a:moveTo>
                  <a:cubicBezTo>
                    <a:pt x="110" y="328"/>
                    <a:pt x="47" y="265"/>
                    <a:pt x="47" y="188"/>
                  </a:cubicBezTo>
                  <a:cubicBezTo>
                    <a:pt x="47" y="110"/>
                    <a:pt x="110" y="47"/>
                    <a:pt x="188" y="47"/>
                  </a:cubicBezTo>
                  <a:cubicBezTo>
                    <a:pt x="265" y="47"/>
                    <a:pt x="328" y="110"/>
                    <a:pt x="328" y="188"/>
                  </a:cubicBezTo>
                  <a:cubicBezTo>
                    <a:pt x="328" y="265"/>
                    <a:pt x="265" y="328"/>
                    <a:pt x="188" y="328"/>
                  </a:cubicBezTo>
                  <a:close/>
                  <a:moveTo>
                    <a:pt x="500" y="466"/>
                  </a:moveTo>
                  <a:lnTo>
                    <a:pt x="458" y="508"/>
                  </a:lnTo>
                  <a:lnTo>
                    <a:pt x="314" y="364"/>
                  </a:lnTo>
                  <a:lnTo>
                    <a:pt x="356" y="322"/>
                  </a:lnTo>
                  <a:lnTo>
                    <a:pt x="500" y="4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47145C69-8436-48B3-9BAB-82AA87C71589}"/>
              </a:ext>
            </a:extLst>
          </p:cNvPr>
          <p:cNvSpPr txBox="1"/>
          <p:nvPr/>
        </p:nvSpPr>
        <p:spPr>
          <a:xfrm>
            <a:off x="936665" y="503738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42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57D286B7-991A-4A0A-8681-4491B0029E47}"/>
              </a:ext>
            </a:extLst>
          </p:cNvPr>
          <p:cNvSpPr/>
          <p:nvPr/>
        </p:nvSpPr>
        <p:spPr>
          <a:xfrm>
            <a:off x="235722" y="504197"/>
            <a:ext cx="11720556" cy="3351162"/>
          </a:xfrm>
          <a:custGeom>
            <a:avLst/>
            <a:gdLst>
              <a:gd name="connsiteX0" fmla="*/ 0 w 9901666"/>
              <a:gd name="connsiteY0" fmla="*/ 0 h 2831102"/>
              <a:gd name="connsiteX1" fmla="*/ 9901666 w 9901666"/>
              <a:gd name="connsiteY1" fmla="*/ 0 h 2831102"/>
              <a:gd name="connsiteX2" fmla="*/ 4950833 w 9901666"/>
              <a:gd name="connsiteY2" fmla="*/ 2831102 h 283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1666" h="2831102">
                <a:moveTo>
                  <a:pt x="0" y="0"/>
                </a:moveTo>
                <a:lnTo>
                  <a:pt x="9901666" y="0"/>
                </a:lnTo>
                <a:lnTo>
                  <a:pt x="4950833" y="2831102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61391" b="-608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0769F9DE-8630-42CB-8B2E-6F18EC016F3B}"/>
              </a:ext>
            </a:extLst>
          </p:cNvPr>
          <p:cNvSpPr/>
          <p:nvPr/>
        </p:nvSpPr>
        <p:spPr>
          <a:xfrm rot="5400000">
            <a:off x="4420419" y="-3680500"/>
            <a:ext cx="3351162" cy="11720556"/>
          </a:xfrm>
          <a:custGeom>
            <a:avLst/>
            <a:gdLst>
              <a:gd name="connsiteX0" fmla="*/ 0 w 2621818"/>
              <a:gd name="connsiteY0" fmla="*/ 9169702 h 9169702"/>
              <a:gd name="connsiteX1" fmla="*/ 0 w 2621818"/>
              <a:gd name="connsiteY1" fmla="*/ 0 h 9169702"/>
              <a:gd name="connsiteX2" fmla="*/ 2621818 w 2621818"/>
              <a:gd name="connsiteY2" fmla="*/ 4584851 h 916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1818" h="9169702">
                <a:moveTo>
                  <a:pt x="0" y="9169702"/>
                </a:moveTo>
                <a:lnTo>
                  <a:pt x="0" y="0"/>
                </a:lnTo>
                <a:lnTo>
                  <a:pt x="2621818" y="4584851"/>
                </a:lnTo>
                <a:close/>
              </a:path>
            </a:pathLst>
          </a:custGeom>
          <a:gradFill flip="none" rotWithShape="0">
            <a:gsLst>
              <a:gs pos="0">
                <a:schemeClr val="accent2">
                  <a:alpha val="6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9C589B2B-7DF2-44D1-BC69-2E05028731F1}"/>
              </a:ext>
            </a:extLst>
          </p:cNvPr>
          <p:cNvSpPr/>
          <p:nvPr/>
        </p:nvSpPr>
        <p:spPr>
          <a:xfrm rot="5400000">
            <a:off x="4221760" y="-3156312"/>
            <a:ext cx="3748480" cy="12192000"/>
          </a:xfrm>
          <a:custGeom>
            <a:avLst/>
            <a:gdLst>
              <a:gd name="connsiteX0" fmla="*/ 0 w 3748480"/>
              <a:gd name="connsiteY0" fmla="*/ 12192000 h 12192000"/>
              <a:gd name="connsiteX1" fmla="*/ 3485958 w 3748480"/>
              <a:gd name="connsiteY1" fmla="*/ 6096000 h 12192000"/>
              <a:gd name="connsiteX2" fmla="*/ 0 w 3748480"/>
              <a:gd name="connsiteY2" fmla="*/ 0 h 12192000"/>
              <a:gd name="connsiteX3" fmla="*/ 262522 w 3748480"/>
              <a:gd name="connsiteY3" fmla="*/ 0 h 12192000"/>
              <a:gd name="connsiteX4" fmla="*/ 3748480 w 3748480"/>
              <a:gd name="connsiteY4" fmla="*/ 6096000 h 12192000"/>
              <a:gd name="connsiteX5" fmla="*/ 262522 w 3748480"/>
              <a:gd name="connsiteY5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8480" h="12192000">
                <a:moveTo>
                  <a:pt x="0" y="12192000"/>
                </a:moveTo>
                <a:lnTo>
                  <a:pt x="3485958" y="6096000"/>
                </a:lnTo>
                <a:lnTo>
                  <a:pt x="0" y="0"/>
                </a:lnTo>
                <a:lnTo>
                  <a:pt x="262522" y="0"/>
                </a:lnTo>
                <a:lnTo>
                  <a:pt x="3748480" y="6096000"/>
                </a:lnTo>
                <a:lnTo>
                  <a:pt x="262522" y="1219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3" name="Group 19">
            <a:extLst>
              <a:ext uri="{FF2B5EF4-FFF2-40B4-BE49-F238E27FC236}">
                <a16:creationId xmlns:a16="http://schemas.microsoft.com/office/drawing/2014/main" id="{CA0763BD-FB68-4D60-82D4-D1545A60CE55}"/>
              </a:ext>
            </a:extLst>
          </p:cNvPr>
          <p:cNvGrpSpPr/>
          <p:nvPr/>
        </p:nvGrpSpPr>
        <p:grpSpPr>
          <a:xfrm>
            <a:off x="1881188" y="2140291"/>
            <a:ext cx="868362" cy="868362"/>
            <a:chOff x="1816100" y="1943100"/>
            <a:chExt cx="2133600" cy="2133600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C06431AD-3F48-428B-9B28-B1411D4AFCF2}"/>
                </a:ext>
              </a:extLst>
            </p:cNvPr>
            <p:cNvSpPr/>
            <p:nvPr/>
          </p:nvSpPr>
          <p:spPr>
            <a:xfrm>
              <a:off x="1816100" y="1943100"/>
              <a:ext cx="2133600" cy="2133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Oval 18">
              <a:extLst>
                <a:ext uri="{FF2B5EF4-FFF2-40B4-BE49-F238E27FC236}">
                  <a16:creationId xmlns:a16="http://schemas.microsoft.com/office/drawing/2014/main" id="{8EEF16E4-12CF-44B3-BEE5-3894F1196046}"/>
                </a:ext>
              </a:extLst>
            </p:cNvPr>
            <p:cNvSpPr/>
            <p:nvPr/>
          </p:nvSpPr>
          <p:spPr>
            <a:xfrm>
              <a:off x="2349500" y="2561104"/>
              <a:ext cx="1066800" cy="897590"/>
            </a:xfrm>
            <a:custGeom>
              <a:avLst/>
              <a:gdLst>
                <a:gd name="connsiteX0" fmla="*/ 491732 w 609050"/>
                <a:gd name="connsiteY0" fmla="*/ 464941 h 512446"/>
                <a:gd name="connsiteX1" fmla="*/ 481173 w 609050"/>
                <a:gd name="connsiteY1" fmla="*/ 475479 h 512446"/>
                <a:gd name="connsiteX2" fmla="*/ 491732 w 609050"/>
                <a:gd name="connsiteY2" fmla="*/ 486101 h 512446"/>
                <a:gd name="connsiteX3" fmla="*/ 555168 w 609050"/>
                <a:gd name="connsiteY3" fmla="*/ 486101 h 512446"/>
                <a:gd name="connsiteX4" fmla="*/ 565726 w 609050"/>
                <a:gd name="connsiteY4" fmla="*/ 475479 h 512446"/>
                <a:gd name="connsiteX5" fmla="*/ 555168 w 609050"/>
                <a:gd name="connsiteY5" fmla="*/ 464941 h 512446"/>
                <a:gd name="connsiteX6" fmla="*/ 29916 w 609050"/>
                <a:gd name="connsiteY6" fmla="*/ 445621 h 512446"/>
                <a:gd name="connsiteX7" fmla="*/ 579134 w 609050"/>
                <a:gd name="connsiteY7" fmla="*/ 445621 h 512446"/>
                <a:gd name="connsiteX8" fmla="*/ 609050 w 609050"/>
                <a:gd name="connsiteY8" fmla="*/ 475563 h 512446"/>
                <a:gd name="connsiteX9" fmla="*/ 609050 w 609050"/>
                <a:gd name="connsiteY9" fmla="*/ 482588 h 512446"/>
                <a:gd name="connsiteX10" fmla="*/ 579134 w 609050"/>
                <a:gd name="connsiteY10" fmla="*/ 512446 h 512446"/>
                <a:gd name="connsiteX11" fmla="*/ 29916 w 609050"/>
                <a:gd name="connsiteY11" fmla="*/ 512446 h 512446"/>
                <a:gd name="connsiteX12" fmla="*/ 0 w 609050"/>
                <a:gd name="connsiteY12" fmla="*/ 482588 h 512446"/>
                <a:gd name="connsiteX13" fmla="*/ 0 w 609050"/>
                <a:gd name="connsiteY13" fmla="*/ 475563 h 512446"/>
                <a:gd name="connsiteX14" fmla="*/ 29916 w 609050"/>
                <a:gd name="connsiteY14" fmla="*/ 445621 h 512446"/>
                <a:gd name="connsiteX15" fmla="*/ 58946 w 609050"/>
                <a:gd name="connsiteY15" fmla="*/ 57153 h 512446"/>
                <a:gd name="connsiteX16" fmla="*/ 58946 w 609050"/>
                <a:gd name="connsiteY16" fmla="*/ 356223 h 512446"/>
                <a:gd name="connsiteX17" fmla="*/ 550175 w 609050"/>
                <a:gd name="connsiteY17" fmla="*/ 356223 h 512446"/>
                <a:gd name="connsiteX18" fmla="*/ 550175 w 609050"/>
                <a:gd name="connsiteY18" fmla="*/ 57153 h 512446"/>
                <a:gd name="connsiteX19" fmla="*/ 80147 w 609050"/>
                <a:gd name="connsiteY19" fmla="*/ 0 h 512446"/>
                <a:gd name="connsiteX20" fmla="*/ 529057 w 609050"/>
                <a:gd name="connsiteY20" fmla="*/ 0 h 512446"/>
                <a:gd name="connsiteX21" fmla="*/ 575650 w 609050"/>
                <a:gd name="connsiteY21" fmla="*/ 19414 h 512446"/>
                <a:gd name="connsiteX22" fmla="*/ 595007 w 609050"/>
                <a:gd name="connsiteY22" fmla="*/ 65939 h 512446"/>
                <a:gd name="connsiteX23" fmla="*/ 595007 w 609050"/>
                <a:gd name="connsiteY23" fmla="*/ 355972 h 512446"/>
                <a:gd name="connsiteX24" fmla="*/ 575650 w 609050"/>
                <a:gd name="connsiteY24" fmla="*/ 402497 h 512446"/>
                <a:gd name="connsiteX25" fmla="*/ 529057 w 609050"/>
                <a:gd name="connsiteY25" fmla="*/ 421911 h 512446"/>
                <a:gd name="connsiteX26" fmla="*/ 80147 w 609050"/>
                <a:gd name="connsiteY26" fmla="*/ 421911 h 512446"/>
                <a:gd name="connsiteX27" fmla="*/ 33555 w 609050"/>
                <a:gd name="connsiteY27" fmla="*/ 402497 h 512446"/>
                <a:gd name="connsiteX28" fmla="*/ 14113 w 609050"/>
                <a:gd name="connsiteY28" fmla="*/ 355972 h 512446"/>
                <a:gd name="connsiteX29" fmla="*/ 14113 w 609050"/>
                <a:gd name="connsiteY29" fmla="*/ 65939 h 512446"/>
                <a:gd name="connsiteX30" fmla="*/ 33555 w 609050"/>
                <a:gd name="connsiteY30" fmla="*/ 19414 h 512446"/>
                <a:gd name="connsiteX31" fmla="*/ 80147 w 609050"/>
                <a:gd name="connsiteY31" fmla="*/ 0 h 51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9050" h="512446">
                  <a:moveTo>
                    <a:pt x="491732" y="464941"/>
                  </a:moveTo>
                  <a:cubicBezTo>
                    <a:pt x="485950" y="464941"/>
                    <a:pt x="481173" y="469708"/>
                    <a:pt x="481173" y="475479"/>
                  </a:cubicBezTo>
                  <a:cubicBezTo>
                    <a:pt x="481173" y="481333"/>
                    <a:pt x="485950" y="486101"/>
                    <a:pt x="491732" y="486101"/>
                  </a:cubicBezTo>
                  <a:lnTo>
                    <a:pt x="555168" y="486101"/>
                  </a:lnTo>
                  <a:cubicBezTo>
                    <a:pt x="561033" y="486101"/>
                    <a:pt x="565726" y="481333"/>
                    <a:pt x="565726" y="475479"/>
                  </a:cubicBezTo>
                  <a:cubicBezTo>
                    <a:pt x="565726" y="469708"/>
                    <a:pt x="561033" y="464941"/>
                    <a:pt x="555168" y="464941"/>
                  </a:cubicBezTo>
                  <a:close/>
                  <a:moveTo>
                    <a:pt x="29916" y="445621"/>
                  </a:moveTo>
                  <a:lnTo>
                    <a:pt x="579134" y="445621"/>
                  </a:lnTo>
                  <a:cubicBezTo>
                    <a:pt x="595642" y="445621"/>
                    <a:pt x="609050" y="459003"/>
                    <a:pt x="609050" y="475563"/>
                  </a:cubicBezTo>
                  <a:lnTo>
                    <a:pt x="609050" y="482588"/>
                  </a:lnTo>
                  <a:cubicBezTo>
                    <a:pt x="609050" y="499064"/>
                    <a:pt x="595642" y="512446"/>
                    <a:pt x="579134" y="512446"/>
                  </a:cubicBezTo>
                  <a:lnTo>
                    <a:pt x="29916" y="512446"/>
                  </a:lnTo>
                  <a:cubicBezTo>
                    <a:pt x="13408" y="512446"/>
                    <a:pt x="0" y="499064"/>
                    <a:pt x="0" y="482588"/>
                  </a:cubicBezTo>
                  <a:lnTo>
                    <a:pt x="0" y="475563"/>
                  </a:lnTo>
                  <a:cubicBezTo>
                    <a:pt x="0" y="459003"/>
                    <a:pt x="13408" y="445621"/>
                    <a:pt x="29916" y="445621"/>
                  </a:cubicBezTo>
                  <a:close/>
                  <a:moveTo>
                    <a:pt x="58946" y="57153"/>
                  </a:moveTo>
                  <a:lnTo>
                    <a:pt x="58946" y="356223"/>
                  </a:lnTo>
                  <a:lnTo>
                    <a:pt x="550175" y="356223"/>
                  </a:lnTo>
                  <a:lnTo>
                    <a:pt x="550175" y="57153"/>
                  </a:lnTo>
                  <a:close/>
                  <a:moveTo>
                    <a:pt x="80147" y="0"/>
                  </a:moveTo>
                  <a:lnTo>
                    <a:pt x="529057" y="0"/>
                  </a:lnTo>
                  <a:cubicBezTo>
                    <a:pt x="547158" y="0"/>
                    <a:pt x="562745" y="6443"/>
                    <a:pt x="575650" y="19414"/>
                  </a:cubicBezTo>
                  <a:cubicBezTo>
                    <a:pt x="588555" y="32300"/>
                    <a:pt x="595007" y="47781"/>
                    <a:pt x="595007" y="65939"/>
                  </a:cubicBezTo>
                  <a:lnTo>
                    <a:pt x="595007" y="355972"/>
                  </a:lnTo>
                  <a:cubicBezTo>
                    <a:pt x="595007" y="374130"/>
                    <a:pt x="588555" y="389611"/>
                    <a:pt x="575650" y="402497"/>
                  </a:cubicBezTo>
                  <a:cubicBezTo>
                    <a:pt x="562745" y="415468"/>
                    <a:pt x="547158" y="421911"/>
                    <a:pt x="529057" y="421911"/>
                  </a:cubicBezTo>
                  <a:lnTo>
                    <a:pt x="80147" y="421911"/>
                  </a:lnTo>
                  <a:cubicBezTo>
                    <a:pt x="61962" y="421911"/>
                    <a:pt x="46460" y="415468"/>
                    <a:pt x="33555" y="402497"/>
                  </a:cubicBezTo>
                  <a:cubicBezTo>
                    <a:pt x="20566" y="389611"/>
                    <a:pt x="14113" y="374046"/>
                    <a:pt x="14113" y="355972"/>
                  </a:cubicBezTo>
                  <a:lnTo>
                    <a:pt x="14113" y="65939"/>
                  </a:lnTo>
                  <a:cubicBezTo>
                    <a:pt x="14113" y="47781"/>
                    <a:pt x="20566" y="32300"/>
                    <a:pt x="33555" y="19414"/>
                  </a:cubicBezTo>
                  <a:cubicBezTo>
                    <a:pt x="46460" y="6443"/>
                    <a:pt x="61962" y="0"/>
                    <a:pt x="80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6" name="Group 20">
            <a:extLst>
              <a:ext uri="{FF2B5EF4-FFF2-40B4-BE49-F238E27FC236}">
                <a16:creationId xmlns:a16="http://schemas.microsoft.com/office/drawing/2014/main" id="{421F2B89-8F97-43C2-8B83-0AB0E1799FB9}"/>
              </a:ext>
            </a:extLst>
          </p:cNvPr>
          <p:cNvGrpSpPr/>
          <p:nvPr/>
        </p:nvGrpSpPr>
        <p:grpSpPr>
          <a:xfrm>
            <a:off x="4385469" y="3562691"/>
            <a:ext cx="868362" cy="868362"/>
            <a:chOff x="1816100" y="1943100"/>
            <a:chExt cx="2133600" cy="2133600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A3D8FAB3-E710-4BF4-B799-7EF25A75DF1D}"/>
                </a:ext>
              </a:extLst>
            </p:cNvPr>
            <p:cNvSpPr/>
            <p:nvPr/>
          </p:nvSpPr>
          <p:spPr>
            <a:xfrm>
              <a:off x="1816100" y="1943100"/>
              <a:ext cx="2133600" cy="213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Oval 22">
              <a:extLst>
                <a:ext uri="{FF2B5EF4-FFF2-40B4-BE49-F238E27FC236}">
                  <a16:creationId xmlns:a16="http://schemas.microsoft.com/office/drawing/2014/main" id="{3894C96E-5DB1-4791-A4EE-EF18CB8434F3}"/>
                </a:ext>
              </a:extLst>
            </p:cNvPr>
            <p:cNvSpPr/>
            <p:nvPr/>
          </p:nvSpPr>
          <p:spPr>
            <a:xfrm>
              <a:off x="2349500" y="2526069"/>
              <a:ext cx="1066800" cy="967660"/>
            </a:xfrm>
            <a:custGeom>
              <a:avLst/>
              <a:gdLst>
                <a:gd name="connsiteX0" fmla="*/ 247154 w 599460"/>
                <a:gd name="connsiteY0" fmla="*/ 445665 h 543751"/>
                <a:gd name="connsiteX1" fmla="*/ 576993 w 599460"/>
                <a:gd name="connsiteY1" fmla="*/ 445665 h 543751"/>
                <a:gd name="connsiteX2" fmla="*/ 599460 w 599460"/>
                <a:gd name="connsiteY2" fmla="*/ 468070 h 543751"/>
                <a:gd name="connsiteX3" fmla="*/ 576993 w 599460"/>
                <a:gd name="connsiteY3" fmla="*/ 490474 h 543751"/>
                <a:gd name="connsiteX4" fmla="*/ 247154 w 599460"/>
                <a:gd name="connsiteY4" fmla="*/ 490474 h 543751"/>
                <a:gd name="connsiteX5" fmla="*/ 224687 w 599460"/>
                <a:gd name="connsiteY5" fmla="*/ 468070 h 543751"/>
                <a:gd name="connsiteX6" fmla="*/ 247154 w 599460"/>
                <a:gd name="connsiteY6" fmla="*/ 445665 h 543751"/>
                <a:gd name="connsiteX7" fmla="*/ 46399 w 599460"/>
                <a:gd name="connsiteY7" fmla="*/ 393087 h 543751"/>
                <a:gd name="connsiteX8" fmla="*/ 97281 w 599460"/>
                <a:gd name="connsiteY8" fmla="*/ 407918 h 543751"/>
                <a:gd name="connsiteX9" fmla="*/ 183092 w 599460"/>
                <a:gd name="connsiteY9" fmla="*/ 432506 h 543751"/>
                <a:gd name="connsiteX10" fmla="*/ 97281 w 599460"/>
                <a:gd name="connsiteY10" fmla="*/ 543751 h 543751"/>
                <a:gd name="connsiteX11" fmla="*/ 11471 w 599460"/>
                <a:gd name="connsiteY11" fmla="*/ 432506 h 543751"/>
                <a:gd name="connsiteX12" fmla="*/ 46399 w 599460"/>
                <a:gd name="connsiteY12" fmla="*/ 393087 h 543751"/>
                <a:gd name="connsiteX13" fmla="*/ 247154 w 599460"/>
                <a:gd name="connsiteY13" fmla="*/ 249423 h 543751"/>
                <a:gd name="connsiteX14" fmla="*/ 576993 w 599460"/>
                <a:gd name="connsiteY14" fmla="*/ 249423 h 543751"/>
                <a:gd name="connsiteX15" fmla="*/ 599460 w 599460"/>
                <a:gd name="connsiteY15" fmla="*/ 271863 h 543751"/>
                <a:gd name="connsiteX16" fmla="*/ 576993 w 599460"/>
                <a:gd name="connsiteY16" fmla="*/ 294303 h 543751"/>
                <a:gd name="connsiteX17" fmla="*/ 247154 w 599460"/>
                <a:gd name="connsiteY17" fmla="*/ 294303 h 543751"/>
                <a:gd name="connsiteX18" fmla="*/ 224687 w 599460"/>
                <a:gd name="connsiteY18" fmla="*/ 271863 h 543751"/>
                <a:gd name="connsiteX19" fmla="*/ 247154 w 599460"/>
                <a:gd name="connsiteY19" fmla="*/ 249423 h 543751"/>
                <a:gd name="connsiteX20" fmla="*/ 198851 w 599460"/>
                <a:gd name="connsiteY20" fmla="*/ 162727 h 543751"/>
                <a:gd name="connsiteX21" fmla="*/ 223504 w 599460"/>
                <a:gd name="connsiteY21" fmla="*/ 170185 h 543751"/>
                <a:gd name="connsiteX22" fmla="*/ 228286 w 599460"/>
                <a:gd name="connsiteY22" fmla="*/ 217202 h 543751"/>
                <a:gd name="connsiteX23" fmla="*/ 123336 w 599460"/>
                <a:gd name="connsiteY23" fmla="*/ 346318 h 543751"/>
                <a:gd name="connsiteX24" fmla="*/ 100386 w 599460"/>
                <a:gd name="connsiteY24" fmla="*/ 358489 h 543751"/>
                <a:gd name="connsiteX25" fmla="*/ 97278 w 599460"/>
                <a:gd name="connsiteY25" fmla="*/ 358728 h 543751"/>
                <a:gd name="connsiteX26" fmla="*/ 75762 w 599460"/>
                <a:gd name="connsiteY26" fmla="*/ 350852 h 543751"/>
                <a:gd name="connsiteX27" fmla="*/ 11931 w 599460"/>
                <a:gd name="connsiteY27" fmla="*/ 297631 h 543751"/>
                <a:gd name="connsiteX28" fmla="*/ 7867 w 599460"/>
                <a:gd name="connsiteY28" fmla="*/ 250375 h 543751"/>
                <a:gd name="connsiteX29" fmla="*/ 55202 w 599460"/>
                <a:gd name="connsiteY29" fmla="*/ 246080 h 543751"/>
                <a:gd name="connsiteX30" fmla="*/ 92736 w 599460"/>
                <a:gd name="connsiteY30" fmla="*/ 277583 h 543751"/>
                <a:gd name="connsiteX31" fmla="*/ 176169 w 599460"/>
                <a:gd name="connsiteY31" fmla="*/ 174958 h 543751"/>
                <a:gd name="connsiteX32" fmla="*/ 198851 w 599460"/>
                <a:gd name="connsiteY32" fmla="*/ 162727 h 543751"/>
                <a:gd name="connsiteX33" fmla="*/ 247154 w 599460"/>
                <a:gd name="connsiteY33" fmla="*/ 53251 h 543751"/>
                <a:gd name="connsiteX34" fmla="*/ 576993 w 599460"/>
                <a:gd name="connsiteY34" fmla="*/ 53251 h 543751"/>
                <a:gd name="connsiteX35" fmla="*/ 599460 w 599460"/>
                <a:gd name="connsiteY35" fmla="*/ 75691 h 543751"/>
                <a:gd name="connsiteX36" fmla="*/ 576993 w 599460"/>
                <a:gd name="connsiteY36" fmla="*/ 98131 h 543751"/>
                <a:gd name="connsiteX37" fmla="*/ 247154 w 599460"/>
                <a:gd name="connsiteY37" fmla="*/ 98131 h 543751"/>
                <a:gd name="connsiteX38" fmla="*/ 224687 w 599460"/>
                <a:gd name="connsiteY38" fmla="*/ 75691 h 543751"/>
                <a:gd name="connsiteX39" fmla="*/ 247154 w 599460"/>
                <a:gd name="connsiteY39" fmla="*/ 53251 h 543751"/>
                <a:gd name="connsiteX40" fmla="*/ 46399 w 599460"/>
                <a:gd name="connsiteY40" fmla="*/ 739 h 543751"/>
                <a:gd name="connsiteX41" fmla="*/ 97281 w 599460"/>
                <a:gd name="connsiteY41" fmla="*/ 15563 h 543751"/>
                <a:gd name="connsiteX42" fmla="*/ 183092 w 599460"/>
                <a:gd name="connsiteY42" fmla="*/ 40141 h 543751"/>
                <a:gd name="connsiteX43" fmla="*/ 97281 w 599460"/>
                <a:gd name="connsiteY43" fmla="*/ 151337 h 543751"/>
                <a:gd name="connsiteX44" fmla="*/ 11471 w 599460"/>
                <a:gd name="connsiteY44" fmla="*/ 40141 h 543751"/>
                <a:gd name="connsiteX45" fmla="*/ 46399 w 599460"/>
                <a:gd name="connsiteY45" fmla="*/ 739 h 54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9460" h="543751">
                  <a:moveTo>
                    <a:pt x="247154" y="445665"/>
                  </a:moveTo>
                  <a:lnTo>
                    <a:pt x="576993" y="445665"/>
                  </a:lnTo>
                  <a:cubicBezTo>
                    <a:pt x="589422" y="445665"/>
                    <a:pt x="599460" y="455676"/>
                    <a:pt x="599460" y="468070"/>
                  </a:cubicBezTo>
                  <a:cubicBezTo>
                    <a:pt x="599460" y="480463"/>
                    <a:pt x="589422" y="490474"/>
                    <a:pt x="576993" y="490474"/>
                  </a:cubicBezTo>
                  <a:lnTo>
                    <a:pt x="247154" y="490474"/>
                  </a:lnTo>
                  <a:cubicBezTo>
                    <a:pt x="234726" y="490474"/>
                    <a:pt x="224687" y="480463"/>
                    <a:pt x="224687" y="468070"/>
                  </a:cubicBezTo>
                  <a:cubicBezTo>
                    <a:pt x="224687" y="455676"/>
                    <a:pt x="234726" y="445665"/>
                    <a:pt x="247154" y="445665"/>
                  </a:cubicBezTo>
                  <a:close/>
                  <a:moveTo>
                    <a:pt x="46399" y="393087"/>
                  </a:moveTo>
                  <a:cubicBezTo>
                    <a:pt x="63937" y="390133"/>
                    <a:pt x="84135" y="396220"/>
                    <a:pt x="97281" y="407918"/>
                  </a:cubicBezTo>
                  <a:cubicBezTo>
                    <a:pt x="123574" y="384523"/>
                    <a:pt x="178073" y="383568"/>
                    <a:pt x="183092" y="432506"/>
                  </a:cubicBezTo>
                  <a:cubicBezTo>
                    <a:pt x="189546" y="495290"/>
                    <a:pt x="97281" y="543751"/>
                    <a:pt x="97281" y="543751"/>
                  </a:cubicBezTo>
                  <a:cubicBezTo>
                    <a:pt x="97281" y="543751"/>
                    <a:pt x="5017" y="495290"/>
                    <a:pt x="11471" y="432506"/>
                  </a:cubicBezTo>
                  <a:cubicBezTo>
                    <a:pt x="13980" y="408037"/>
                    <a:pt x="28860" y="396041"/>
                    <a:pt x="46399" y="393087"/>
                  </a:cubicBezTo>
                  <a:close/>
                  <a:moveTo>
                    <a:pt x="247154" y="249423"/>
                  </a:moveTo>
                  <a:lnTo>
                    <a:pt x="576993" y="249423"/>
                  </a:lnTo>
                  <a:cubicBezTo>
                    <a:pt x="589422" y="249423"/>
                    <a:pt x="599460" y="259449"/>
                    <a:pt x="599460" y="271863"/>
                  </a:cubicBezTo>
                  <a:cubicBezTo>
                    <a:pt x="599460" y="284277"/>
                    <a:pt x="589422" y="294303"/>
                    <a:pt x="576993" y="294303"/>
                  </a:cubicBezTo>
                  <a:lnTo>
                    <a:pt x="247154" y="294303"/>
                  </a:lnTo>
                  <a:cubicBezTo>
                    <a:pt x="234726" y="294303"/>
                    <a:pt x="224687" y="284277"/>
                    <a:pt x="224687" y="271863"/>
                  </a:cubicBezTo>
                  <a:cubicBezTo>
                    <a:pt x="224687" y="259449"/>
                    <a:pt x="234726" y="249423"/>
                    <a:pt x="247154" y="249423"/>
                  </a:cubicBezTo>
                  <a:close/>
                  <a:moveTo>
                    <a:pt x="198851" y="162727"/>
                  </a:moveTo>
                  <a:cubicBezTo>
                    <a:pt x="207427" y="161832"/>
                    <a:pt x="216332" y="164219"/>
                    <a:pt x="223504" y="170185"/>
                  </a:cubicBezTo>
                  <a:cubicBezTo>
                    <a:pt x="237848" y="181641"/>
                    <a:pt x="240000" y="202882"/>
                    <a:pt x="228286" y="217202"/>
                  </a:cubicBezTo>
                  <a:lnTo>
                    <a:pt x="123336" y="346318"/>
                  </a:lnTo>
                  <a:cubicBezTo>
                    <a:pt x="117837" y="353239"/>
                    <a:pt x="109470" y="357773"/>
                    <a:pt x="100386" y="358489"/>
                  </a:cubicBezTo>
                  <a:cubicBezTo>
                    <a:pt x="99429" y="358728"/>
                    <a:pt x="98473" y="358728"/>
                    <a:pt x="97278" y="358728"/>
                  </a:cubicBezTo>
                  <a:cubicBezTo>
                    <a:pt x="89389" y="358728"/>
                    <a:pt x="81738" y="356103"/>
                    <a:pt x="75762" y="350852"/>
                  </a:cubicBezTo>
                  <a:lnTo>
                    <a:pt x="11931" y="297631"/>
                  </a:lnTo>
                  <a:cubicBezTo>
                    <a:pt x="-2174" y="285697"/>
                    <a:pt x="-4086" y="264457"/>
                    <a:pt x="7867" y="250375"/>
                  </a:cubicBezTo>
                  <a:cubicBezTo>
                    <a:pt x="19820" y="236056"/>
                    <a:pt x="40858" y="234146"/>
                    <a:pt x="55202" y="246080"/>
                  </a:cubicBezTo>
                  <a:lnTo>
                    <a:pt x="92736" y="277583"/>
                  </a:lnTo>
                  <a:lnTo>
                    <a:pt x="176169" y="174958"/>
                  </a:lnTo>
                  <a:cubicBezTo>
                    <a:pt x="182027" y="167798"/>
                    <a:pt x="190274" y="163622"/>
                    <a:pt x="198851" y="162727"/>
                  </a:cubicBezTo>
                  <a:close/>
                  <a:moveTo>
                    <a:pt x="247154" y="53251"/>
                  </a:moveTo>
                  <a:lnTo>
                    <a:pt x="576993" y="53251"/>
                  </a:lnTo>
                  <a:cubicBezTo>
                    <a:pt x="589422" y="53251"/>
                    <a:pt x="599460" y="63277"/>
                    <a:pt x="599460" y="75691"/>
                  </a:cubicBezTo>
                  <a:cubicBezTo>
                    <a:pt x="599460" y="88105"/>
                    <a:pt x="589422" y="98131"/>
                    <a:pt x="576993" y="98131"/>
                  </a:cubicBezTo>
                  <a:lnTo>
                    <a:pt x="247154" y="98131"/>
                  </a:lnTo>
                  <a:cubicBezTo>
                    <a:pt x="234726" y="98131"/>
                    <a:pt x="224687" y="88105"/>
                    <a:pt x="224687" y="75691"/>
                  </a:cubicBezTo>
                  <a:cubicBezTo>
                    <a:pt x="224687" y="63277"/>
                    <a:pt x="234726" y="53251"/>
                    <a:pt x="247154" y="53251"/>
                  </a:cubicBezTo>
                  <a:close/>
                  <a:moveTo>
                    <a:pt x="46399" y="739"/>
                  </a:moveTo>
                  <a:cubicBezTo>
                    <a:pt x="63937" y="-2214"/>
                    <a:pt x="84135" y="3871"/>
                    <a:pt x="97281" y="15563"/>
                  </a:cubicBezTo>
                  <a:cubicBezTo>
                    <a:pt x="123574" y="-7822"/>
                    <a:pt x="178073" y="-8776"/>
                    <a:pt x="183092" y="40141"/>
                  </a:cubicBezTo>
                  <a:cubicBezTo>
                    <a:pt x="189546" y="102897"/>
                    <a:pt x="97281" y="151337"/>
                    <a:pt x="97281" y="151337"/>
                  </a:cubicBezTo>
                  <a:cubicBezTo>
                    <a:pt x="97281" y="151337"/>
                    <a:pt x="5017" y="102897"/>
                    <a:pt x="11471" y="40141"/>
                  </a:cubicBezTo>
                  <a:cubicBezTo>
                    <a:pt x="13980" y="15682"/>
                    <a:pt x="28860" y="3692"/>
                    <a:pt x="46399" y="7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2" name="Group 25">
            <a:extLst>
              <a:ext uri="{FF2B5EF4-FFF2-40B4-BE49-F238E27FC236}">
                <a16:creationId xmlns:a16="http://schemas.microsoft.com/office/drawing/2014/main" id="{488A087F-0D0B-477A-BA12-40862D9BBDCD}"/>
              </a:ext>
            </a:extLst>
          </p:cNvPr>
          <p:cNvGrpSpPr/>
          <p:nvPr/>
        </p:nvGrpSpPr>
        <p:grpSpPr>
          <a:xfrm>
            <a:off x="9423400" y="2140291"/>
            <a:ext cx="868362" cy="868362"/>
            <a:chOff x="1816100" y="1943100"/>
            <a:chExt cx="2133600" cy="2133600"/>
          </a:xfrm>
        </p:grpSpPr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78F331C6-257E-469B-84BF-08106C8739AC}"/>
                </a:ext>
              </a:extLst>
            </p:cNvPr>
            <p:cNvSpPr/>
            <p:nvPr/>
          </p:nvSpPr>
          <p:spPr>
            <a:xfrm>
              <a:off x="1816100" y="1943100"/>
              <a:ext cx="2133600" cy="213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Oval 27">
              <a:extLst>
                <a:ext uri="{FF2B5EF4-FFF2-40B4-BE49-F238E27FC236}">
                  <a16:creationId xmlns:a16="http://schemas.microsoft.com/office/drawing/2014/main" id="{BD2A7BB6-497F-4BB9-AEB0-72839C078400}"/>
                </a:ext>
              </a:extLst>
            </p:cNvPr>
            <p:cNvSpPr/>
            <p:nvPr/>
          </p:nvSpPr>
          <p:spPr>
            <a:xfrm>
              <a:off x="2349500" y="2477302"/>
              <a:ext cx="1066800" cy="1065194"/>
            </a:xfrm>
            <a:custGeom>
              <a:avLst/>
              <a:gdLst>
                <a:gd name="connsiteX0" fmla="*/ 374702 w 609191"/>
                <a:gd name="connsiteY0" fmla="*/ 366164 h 608274"/>
                <a:gd name="connsiteX1" fmla="*/ 520208 w 609191"/>
                <a:gd name="connsiteY1" fmla="*/ 366164 h 608274"/>
                <a:gd name="connsiteX2" fmla="*/ 520208 w 609191"/>
                <a:gd name="connsiteY2" fmla="*/ 403846 h 608274"/>
                <a:gd name="connsiteX3" fmla="*/ 374702 w 609191"/>
                <a:gd name="connsiteY3" fmla="*/ 403846 h 608274"/>
                <a:gd name="connsiteX4" fmla="*/ 88912 w 609191"/>
                <a:gd name="connsiteY4" fmla="*/ 366164 h 608274"/>
                <a:gd name="connsiteX5" fmla="*/ 234488 w 609191"/>
                <a:gd name="connsiteY5" fmla="*/ 366164 h 608274"/>
                <a:gd name="connsiteX6" fmla="*/ 234488 w 609191"/>
                <a:gd name="connsiteY6" fmla="*/ 403846 h 608274"/>
                <a:gd name="connsiteX7" fmla="*/ 88912 w 609191"/>
                <a:gd name="connsiteY7" fmla="*/ 403846 h 608274"/>
                <a:gd name="connsiteX8" fmla="*/ 374702 w 609191"/>
                <a:gd name="connsiteY8" fmla="*/ 274641 h 608274"/>
                <a:gd name="connsiteX9" fmla="*/ 520208 w 609191"/>
                <a:gd name="connsiteY9" fmla="*/ 274641 h 608274"/>
                <a:gd name="connsiteX10" fmla="*/ 520208 w 609191"/>
                <a:gd name="connsiteY10" fmla="*/ 312323 h 608274"/>
                <a:gd name="connsiteX11" fmla="*/ 374702 w 609191"/>
                <a:gd name="connsiteY11" fmla="*/ 312323 h 608274"/>
                <a:gd name="connsiteX12" fmla="*/ 88912 w 609191"/>
                <a:gd name="connsiteY12" fmla="*/ 274641 h 608274"/>
                <a:gd name="connsiteX13" fmla="*/ 234488 w 609191"/>
                <a:gd name="connsiteY13" fmla="*/ 274641 h 608274"/>
                <a:gd name="connsiteX14" fmla="*/ 234488 w 609191"/>
                <a:gd name="connsiteY14" fmla="*/ 312323 h 608274"/>
                <a:gd name="connsiteX15" fmla="*/ 88912 w 609191"/>
                <a:gd name="connsiteY15" fmla="*/ 312323 h 608274"/>
                <a:gd name="connsiteX16" fmla="*/ 88912 w 609191"/>
                <a:gd name="connsiteY16" fmla="*/ 183117 h 608274"/>
                <a:gd name="connsiteX17" fmla="*/ 234488 w 609191"/>
                <a:gd name="connsiteY17" fmla="*/ 183117 h 608274"/>
                <a:gd name="connsiteX18" fmla="*/ 234488 w 609191"/>
                <a:gd name="connsiteY18" fmla="*/ 220799 h 608274"/>
                <a:gd name="connsiteX19" fmla="*/ 88912 w 609191"/>
                <a:gd name="connsiteY19" fmla="*/ 220799 h 608274"/>
                <a:gd name="connsiteX20" fmla="*/ 374702 w 609191"/>
                <a:gd name="connsiteY20" fmla="*/ 183117 h 608274"/>
                <a:gd name="connsiteX21" fmla="*/ 520208 w 609191"/>
                <a:gd name="connsiteY21" fmla="*/ 183117 h 608274"/>
                <a:gd name="connsiteX22" fmla="*/ 520208 w 609191"/>
                <a:gd name="connsiteY22" fmla="*/ 220799 h 608274"/>
                <a:gd name="connsiteX23" fmla="*/ 374702 w 609191"/>
                <a:gd name="connsiteY23" fmla="*/ 220799 h 608274"/>
                <a:gd name="connsiteX24" fmla="*/ 323389 w 609191"/>
                <a:gd name="connsiteY24" fmla="*/ 129142 h 608274"/>
                <a:gd name="connsiteX25" fmla="*/ 323389 w 609191"/>
                <a:gd name="connsiteY25" fmla="*/ 570651 h 608274"/>
                <a:gd name="connsiteX26" fmla="*/ 428610 w 609191"/>
                <a:gd name="connsiteY26" fmla="*/ 570651 h 608274"/>
                <a:gd name="connsiteX27" fmla="*/ 428610 w 609191"/>
                <a:gd name="connsiteY27" fmla="*/ 502741 h 608274"/>
                <a:gd name="connsiteX28" fmla="*/ 466290 w 609191"/>
                <a:gd name="connsiteY28" fmla="*/ 502741 h 608274"/>
                <a:gd name="connsiteX29" fmla="*/ 466290 w 609191"/>
                <a:gd name="connsiteY29" fmla="*/ 570651 h 608274"/>
                <a:gd name="connsiteX30" fmla="*/ 571511 w 609191"/>
                <a:gd name="connsiteY30" fmla="*/ 570651 h 608274"/>
                <a:gd name="connsiteX31" fmla="*/ 571511 w 609191"/>
                <a:gd name="connsiteY31" fmla="*/ 129142 h 608274"/>
                <a:gd name="connsiteX32" fmla="*/ 88912 w 609191"/>
                <a:gd name="connsiteY32" fmla="*/ 91523 h 608274"/>
                <a:gd name="connsiteX33" fmla="*/ 234488 w 609191"/>
                <a:gd name="connsiteY33" fmla="*/ 91523 h 608274"/>
                <a:gd name="connsiteX34" fmla="*/ 234488 w 609191"/>
                <a:gd name="connsiteY34" fmla="*/ 129134 h 608274"/>
                <a:gd name="connsiteX35" fmla="*/ 88912 w 609191"/>
                <a:gd name="connsiteY35" fmla="*/ 129134 h 608274"/>
                <a:gd name="connsiteX36" fmla="*/ 37680 w 609191"/>
                <a:gd name="connsiteY36" fmla="*/ 37623 h 608274"/>
                <a:gd name="connsiteX37" fmla="*/ 37680 w 609191"/>
                <a:gd name="connsiteY37" fmla="*/ 570651 h 608274"/>
                <a:gd name="connsiteX38" fmla="*/ 142902 w 609191"/>
                <a:gd name="connsiteY38" fmla="*/ 570651 h 608274"/>
                <a:gd name="connsiteX39" fmla="*/ 142902 w 609191"/>
                <a:gd name="connsiteY39" fmla="*/ 502741 h 608274"/>
                <a:gd name="connsiteX40" fmla="*/ 180582 w 609191"/>
                <a:gd name="connsiteY40" fmla="*/ 502741 h 608274"/>
                <a:gd name="connsiteX41" fmla="*/ 180582 w 609191"/>
                <a:gd name="connsiteY41" fmla="*/ 570651 h 608274"/>
                <a:gd name="connsiteX42" fmla="*/ 285709 w 609191"/>
                <a:gd name="connsiteY42" fmla="*/ 570651 h 608274"/>
                <a:gd name="connsiteX43" fmla="*/ 285709 w 609191"/>
                <a:gd name="connsiteY43" fmla="*/ 37623 h 608274"/>
                <a:gd name="connsiteX44" fmla="*/ 0 w 609191"/>
                <a:gd name="connsiteY44" fmla="*/ 0 h 608274"/>
                <a:gd name="connsiteX45" fmla="*/ 323389 w 609191"/>
                <a:gd name="connsiteY45" fmla="*/ 0 h 608274"/>
                <a:gd name="connsiteX46" fmla="*/ 323389 w 609191"/>
                <a:gd name="connsiteY46" fmla="*/ 91519 h 608274"/>
                <a:gd name="connsiteX47" fmla="*/ 609191 w 609191"/>
                <a:gd name="connsiteY47" fmla="*/ 91519 h 608274"/>
                <a:gd name="connsiteX48" fmla="*/ 609191 w 609191"/>
                <a:gd name="connsiteY48" fmla="*/ 608274 h 608274"/>
                <a:gd name="connsiteX49" fmla="*/ 0 w 609191"/>
                <a:gd name="connsiteY49" fmla="*/ 608274 h 60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9191" h="608274">
                  <a:moveTo>
                    <a:pt x="374702" y="366164"/>
                  </a:moveTo>
                  <a:lnTo>
                    <a:pt x="520208" y="366164"/>
                  </a:lnTo>
                  <a:lnTo>
                    <a:pt x="520208" y="403846"/>
                  </a:lnTo>
                  <a:lnTo>
                    <a:pt x="374702" y="403846"/>
                  </a:lnTo>
                  <a:close/>
                  <a:moveTo>
                    <a:pt x="88912" y="366164"/>
                  </a:moveTo>
                  <a:lnTo>
                    <a:pt x="234488" y="366164"/>
                  </a:lnTo>
                  <a:lnTo>
                    <a:pt x="234488" y="403846"/>
                  </a:lnTo>
                  <a:lnTo>
                    <a:pt x="88912" y="403846"/>
                  </a:lnTo>
                  <a:close/>
                  <a:moveTo>
                    <a:pt x="374702" y="274641"/>
                  </a:moveTo>
                  <a:lnTo>
                    <a:pt x="520208" y="274641"/>
                  </a:lnTo>
                  <a:lnTo>
                    <a:pt x="520208" y="312323"/>
                  </a:lnTo>
                  <a:lnTo>
                    <a:pt x="374702" y="312323"/>
                  </a:lnTo>
                  <a:close/>
                  <a:moveTo>
                    <a:pt x="88912" y="274641"/>
                  </a:moveTo>
                  <a:lnTo>
                    <a:pt x="234488" y="274641"/>
                  </a:lnTo>
                  <a:lnTo>
                    <a:pt x="234488" y="312323"/>
                  </a:lnTo>
                  <a:lnTo>
                    <a:pt x="88912" y="312323"/>
                  </a:lnTo>
                  <a:close/>
                  <a:moveTo>
                    <a:pt x="88912" y="183117"/>
                  </a:moveTo>
                  <a:lnTo>
                    <a:pt x="234488" y="183117"/>
                  </a:lnTo>
                  <a:lnTo>
                    <a:pt x="234488" y="220799"/>
                  </a:lnTo>
                  <a:lnTo>
                    <a:pt x="88912" y="220799"/>
                  </a:lnTo>
                  <a:close/>
                  <a:moveTo>
                    <a:pt x="374702" y="183117"/>
                  </a:moveTo>
                  <a:lnTo>
                    <a:pt x="520208" y="183117"/>
                  </a:lnTo>
                  <a:lnTo>
                    <a:pt x="520208" y="220799"/>
                  </a:lnTo>
                  <a:lnTo>
                    <a:pt x="374702" y="220799"/>
                  </a:lnTo>
                  <a:close/>
                  <a:moveTo>
                    <a:pt x="323389" y="129142"/>
                  </a:moveTo>
                  <a:lnTo>
                    <a:pt x="323389" y="570651"/>
                  </a:lnTo>
                  <a:lnTo>
                    <a:pt x="428610" y="570651"/>
                  </a:lnTo>
                  <a:lnTo>
                    <a:pt x="428610" y="502741"/>
                  </a:lnTo>
                  <a:lnTo>
                    <a:pt x="466290" y="502741"/>
                  </a:lnTo>
                  <a:lnTo>
                    <a:pt x="466290" y="570651"/>
                  </a:lnTo>
                  <a:lnTo>
                    <a:pt x="571511" y="570651"/>
                  </a:lnTo>
                  <a:lnTo>
                    <a:pt x="571511" y="129142"/>
                  </a:lnTo>
                  <a:close/>
                  <a:moveTo>
                    <a:pt x="88912" y="91523"/>
                  </a:moveTo>
                  <a:lnTo>
                    <a:pt x="234488" y="91523"/>
                  </a:lnTo>
                  <a:lnTo>
                    <a:pt x="234488" y="129134"/>
                  </a:lnTo>
                  <a:lnTo>
                    <a:pt x="88912" y="129134"/>
                  </a:lnTo>
                  <a:close/>
                  <a:moveTo>
                    <a:pt x="37680" y="37623"/>
                  </a:moveTo>
                  <a:lnTo>
                    <a:pt x="37680" y="570651"/>
                  </a:lnTo>
                  <a:lnTo>
                    <a:pt x="142902" y="570651"/>
                  </a:lnTo>
                  <a:lnTo>
                    <a:pt x="142902" y="502741"/>
                  </a:lnTo>
                  <a:lnTo>
                    <a:pt x="180582" y="502741"/>
                  </a:lnTo>
                  <a:lnTo>
                    <a:pt x="180582" y="570651"/>
                  </a:lnTo>
                  <a:lnTo>
                    <a:pt x="285709" y="570651"/>
                  </a:lnTo>
                  <a:lnTo>
                    <a:pt x="285709" y="37623"/>
                  </a:lnTo>
                  <a:close/>
                  <a:moveTo>
                    <a:pt x="0" y="0"/>
                  </a:moveTo>
                  <a:lnTo>
                    <a:pt x="323389" y="0"/>
                  </a:lnTo>
                  <a:lnTo>
                    <a:pt x="323389" y="91519"/>
                  </a:lnTo>
                  <a:lnTo>
                    <a:pt x="609191" y="91519"/>
                  </a:lnTo>
                  <a:lnTo>
                    <a:pt x="609191" y="608274"/>
                  </a:lnTo>
                  <a:lnTo>
                    <a:pt x="0" y="608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9" name="Group 28">
            <a:extLst>
              <a:ext uri="{FF2B5EF4-FFF2-40B4-BE49-F238E27FC236}">
                <a16:creationId xmlns:a16="http://schemas.microsoft.com/office/drawing/2014/main" id="{613C0A5A-D921-45D7-BF3D-FB80D09B50CD}"/>
              </a:ext>
            </a:extLst>
          </p:cNvPr>
          <p:cNvGrpSpPr/>
          <p:nvPr/>
        </p:nvGrpSpPr>
        <p:grpSpPr>
          <a:xfrm>
            <a:off x="6904038" y="3562691"/>
            <a:ext cx="868362" cy="868362"/>
            <a:chOff x="1816100" y="1943100"/>
            <a:chExt cx="2133600" cy="2133600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3D54B60E-86C9-4078-8314-9F7467061436}"/>
                </a:ext>
              </a:extLst>
            </p:cNvPr>
            <p:cNvSpPr/>
            <p:nvPr/>
          </p:nvSpPr>
          <p:spPr>
            <a:xfrm>
              <a:off x="1816100" y="1943100"/>
              <a:ext cx="2133600" cy="2133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Oval 30">
              <a:extLst>
                <a:ext uri="{FF2B5EF4-FFF2-40B4-BE49-F238E27FC236}">
                  <a16:creationId xmlns:a16="http://schemas.microsoft.com/office/drawing/2014/main" id="{F8805B0D-32C7-448E-BB81-E3096BF1576E}"/>
                </a:ext>
              </a:extLst>
            </p:cNvPr>
            <p:cNvSpPr/>
            <p:nvPr/>
          </p:nvSpPr>
          <p:spPr>
            <a:xfrm>
              <a:off x="2349500" y="2528103"/>
              <a:ext cx="1066800" cy="963593"/>
            </a:xfrm>
            <a:custGeom>
              <a:avLst/>
              <a:gdLst>
                <a:gd name="connsiteX0" fmla="*/ 0 w 609050"/>
                <a:gd name="connsiteY0" fmla="*/ 411255 h 550128"/>
                <a:gd name="connsiteX1" fmla="*/ 25953 w 609050"/>
                <a:gd name="connsiteY1" fmla="*/ 426310 h 550128"/>
                <a:gd name="connsiteX2" fmla="*/ 202989 w 609050"/>
                <a:gd name="connsiteY2" fmla="*/ 463367 h 550128"/>
                <a:gd name="connsiteX3" fmla="*/ 219808 w 609050"/>
                <a:gd name="connsiteY3" fmla="*/ 462933 h 550128"/>
                <a:gd name="connsiteX4" fmla="*/ 251707 w 609050"/>
                <a:gd name="connsiteY4" fmla="*/ 518375 h 550128"/>
                <a:gd name="connsiteX5" fmla="*/ 202989 w 609050"/>
                <a:gd name="connsiteY5" fmla="*/ 521125 h 550128"/>
                <a:gd name="connsiteX6" fmla="*/ 0 w 609050"/>
                <a:gd name="connsiteY6" fmla="*/ 434416 h 550128"/>
                <a:gd name="connsiteX7" fmla="*/ 0 w 609050"/>
                <a:gd name="connsiteY7" fmla="*/ 295387 h 550128"/>
                <a:gd name="connsiteX8" fmla="*/ 25960 w 609050"/>
                <a:gd name="connsiteY8" fmla="*/ 310451 h 550128"/>
                <a:gd name="connsiteX9" fmla="*/ 203040 w 609050"/>
                <a:gd name="connsiteY9" fmla="*/ 347531 h 550128"/>
                <a:gd name="connsiteX10" fmla="*/ 204781 w 609050"/>
                <a:gd name="connsiteY10" fmla="*/ 347531 h 550128"/>
                <a:gd name="connsiteX11" fmla="*/ 203040 w 609050"/>
                <a:gd name="connsiteY11" fmla="*/ 376355 h 550128"/>
                <a:gd name="connsiteX12" fmla="*/ 204781 w 609050"/>
                <a:gd name="connsiteY12" fmla="*/ 405469 h 550128"/>
                <a:gd name="connsiteX13" fmla="*/ 203040 w 609050"/>
                <a:gd name="connsiteY13" fmla="*/ 405469 h 550128"/>
                <a:gd name="connsiteX14" fmla="*/ 0 w 609050"/>
                <a:gd name="connsiteY14" fmla="*/ 318562 h 550128"/>
                <a:gd name="connsiteX15" fmla="*/ 435036 w 609050"/>
                <a:gd name="connsiteY15" fmla="*/ 202593 h 550128"/>
                <a:gd name="connsiteX16" fmla="*/ 609050 w 609050"/>
                <a:gd name="connsiteY16" fmla="*/ 376361 h 550128"/>
                <a:gd name="connsiteX17" fmla="*/ 435036 w 609050"/>
                <a:gd name="connsiteY17" fmla="*/ 550128 h 550128"/>
                <a:gd name="connsiteX18" fmla="*/ 317721 w 609050"/>
                <a:gd name="connsiteY18" fmla="*/ 504659 h 550128"/>
                <a:gd name="connsiteX19" fmla="*/ 280888 w 609050"/>
                <a:gd name="connsiteY19" fmla="*/ 457018 h 550128"/>
                <a:gd name="connsiteX20" fmla="*/ 262761 w 609050"/>
                <a:gd name="connsiteY20" fmla="*/ 401267 h 550128"/>
                <a:gd name="connsiteX21" fmla="*/ 261021 w 609050"/>
                <a:gd name="connsiteY21" fmla="*/ 376361 h 550128"/>
                <a:gd name="connsiteX22" fmla="*/ 264067 w 609050"/>
                <a:gd name="connsiteY22" fmla="*/ 343634 h 550128"/>
                <a:gd name="connsiteX23" fmla="*/ 290024 w 609050"/>
                <a:gd name="connsiteY23" fmla="*/ 280499 h 550128"/>
                <a:gd name="connsiteX24" fmla="*/ 405888 w 609050"/>
                <a:gd name="connsiteY24" fmla="*/ 205055 h 550128"/>
                <a:gd name="connsiteX25" fmla="*/ 435036 w 609050"/>
                <a:gd name="connsiteY25" fmla="*/ 202593 h 550128"/>
                <a:gd name="connsiteX26" fmla="*/ 0 w 609050"/>
                <a:gd name="connsiteY26" fmla="*/ 179589 h 550128"/>
                <a:gd name="connsiteX27" fmla="*/ 25955 w 609050"/>
                <a:gd name="connsiteY27" fmla="*/ 194643 h 550128"/>
                <a:gd name="connsiteX28" fmla="*/ 203003 w 609050"/>
                <a:gd name="connsiteY28" fmla="*/ 231699 h 550128"/>
                <a:gd name="connsiteX29" fmla="*/ 256364 w 609050"/>
                <a:gd name="connsiteY29" fmla="*/ 228804 h 550128"/>
                <a:gd name="connsiteX30" fmla="*/ 219968 w 609050"/>
                <a:gd name="connsiteY30" fmla="*/ 289166 h 550128"/>
                <a:gd name="connsiteX31" fmla="*/ 203003 w 609050"/>
                <a:gd name="connsiteY31" fmla="*/ 289600 h 550128"/>
                <a:gd name="connsiteX32" fmla="*/ 0 w 609050"/>
                <a:gd name="connsiteY32" fmla="*/ 202749 h 550128"/>
                <a:gd name="connsiteX33" fmla="*/ 203017 w 609050"/>
                <a:gd name="connsiteY33" fmla="*/ 0 h 550128"/>
                <a:gd name="connsiteX34" fmla="*/ 406034 w 609050"/>
                <a:gd name="connsiteY34" fmla="*/ 86902 h 550128"/>
                <a:gd name="connsiteX35" fmla="*/ 203017 w 609050"/>
                <a:gd name="connsiteY35" fmla="*/ 173804 h 550128"/>
                <a:gd name="connsiteX36" fmla="*/ 0 w 609050"/>
                <a:gd name="connsiteY36" fmla="*/ 86902 h 550128"/>
                <a:gd name="connsiteX37" fmla="*/ 203017 w 609050"/>
                <a:gd name="connsiteY37" fmla="*/ 0 h 55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9050" h="550128">
                  <a:moveTo>
                    <a:pt x="0" y="411255"/>
                  </a:moveTo>
                  <a:cubicBezTo>
                    <a:pt x="7974" y="416611"/>
                    <a:pt x="16529" y="421677"/>
                    <a:pt x="25953" y="426310"/>
                  </a:cubicBezTo>
                  <a:cubicBezTo>
                    <a:pt x="73656" y="450194"/>
                    <a:pt x="136583" y="463367"/>
                    <a:pt x="202989" y="463367"/>
                  </a:cubicBezTo>
                  <a:cubicBezTo>
                    <a:pt x="208644" y="463367"/>
                    <a:pt x="214154" y="463222"/>
                    <a:pt x="219808" y="462933"/>
                  </a:cubicBezTo>
                  <a:cubicBezTo>
                    <a:pt x="227783" y="483054"/>
                    <a:pt x="238657" y="501583"/>
                    <a:pt x="251707" y="518375"/>
                  </a:cubicBezTo>
                  <a:cubicBezTo>
                    <a:pt x="236193" y="520256"/>
                    <a:pt x="219953" y="521125"/>
                    <a:pt x="202989" y="521125"/>
                  </a:cubicBezTo>
                  <a:cubicBezTo>
                    <a:pt x="86850" y="521125"/>
                    <a:pt x="0" y="475382"/>
                    <a:pt x="0" y="434416"/>
                  </a:cubicBezTo>
                  <a:close/>
                  <a:moveTo>
                    <a:pt x="0" y="295387"/>
                  </a:moveTo>
                  <a:cubicBezTo>
                    <a:pt x="7976" y="300746"/>
                    <a:pt x="16533" y="305816"/>
                    <a:pt x="25960" y="310451"/>
                  </a:cubicBezTo>
                  <a:cubicBezTo>
                    <a:pt x="73675" y="334350"/>
                    <a:pt x="136617" y="347531"/>
                    <a:pt x="203040" y="347531"/>
                  </a:cubicBezTo>
                  <a:cubicBezTo>
                    <a:pt x="203621" y="347531"/>
                    <a:pt x="204201" y="347531"/>
                    <a:pt x="204781" y="347531"/>
                  </a:cubicBezTo>
                  <a:cubicBezTo>
                    <a:pt x="203621" y="356946"/>
                    <a:pt x="203040" y="366651"/>
                    <a:pt x="203040" y="376355"/>
                  </a:cubicBezTo>
                  <a:cubicBezTo>
                    <a:pt x="203040" y="386205"/>
                    <a:pt x="203621" y="395909"/>
                    <a:pt x="204781" y="405469"/>
                  </a:cubicBezTo>
                  <a:cubicBezTo>
                    <a:pt x="204201" y="405469"/>
                    <a:pt x="203621" y="405469"/>
                    <a:pt x="203040" y="405469"/>
                  </a:cubicBezTo>
                  <a:cubicBezTo>
                    <a:pt x="86872" y="405469"/>
                    <a:pt x="0" y="359553"/>
                    <a:pt x="0" y="318562"/>
                  </a:cubicBezTo>
                  <a:close/>
                  <a:moveTo>
                    <a:pt x="435036" y="202593"/>
                  </a:moveTo>
                  <a:cubicBezTo>
                    <a:pt x="530889" y="202593"/>
                    <a:pt x="609050" y="280644"/>
                    <a:pt x="609050" y="376361"/>
                  </a:cubicBezTo>
                  <a:cubicBezTo>
                    <a:pt x="609050" y="472222"/>
                    <a:pt x="530889" y="550128"/>
                    <a:pt x="435036" y="550128"/>
                  </a:cubicBezTo>
                  <a:cubicBezTo>
                    <a:pt x="389792" y="550128"/>
                    <a:pt x="348754" y="532896"/>
                    <a:pt x="317721" y="504659"/>
                  </a:cubicBezTo>
                  <a:cubicBezTo>
                    <a:pt x="302785" y="491192"/>
                    <a:pt x="290314" y="474974"/>
                    <a:pt x="280888" y="457018"/>
                  </a:cubicBezTo>
                  <a:cubicBezTo>
                    <a:pt x="271897" y="439930"/>
                    <a:pt x="265517" y="421106"/>
                    <a:pt x="262761" y="401267"/>
                  </a:cubicBezTo>
                  <a:cubicBezTo>
                    <a:pt x="261601" y="393158"/>
                    <a:pt x="261021" y="384904"/>
                    <a:pt x="261021" y="376361"/>
                  </a:cubicBezTo>
                  <a:cubicBezTo>
                    <a:pt x="261021" y="365210"/>
                    <a:pt x="262036" y="354350"/>
                    <a:pt x="264067" y="343634"/>
                  </a:cubicBezTo>
                  <a:cubicBezTo>
                    <a:pt x="268417" y="320755"/>
                    <a:pt x="277408" y="299324"/>
                    <a:pt x="290024" y="280499"/>
                  </a:cubicBezTo>
                  <a:cubicBezTo>
                    <a:pt x="316126" y="241256"/>
                    <a:pt x="357599" y="213309"/>
                    <a:pt x="405888" y="205055"/>
                  </a:cubicBezTo>
                  <a:cubicBezTo>
                    <a:pt x="415314" y="203462"/>
                    <a:pt x="425030" y="202593"/>
                    <a:pt x="435036" y="202593"/>
                  </a:cubicBezTo>
                  <a:close/>
                  <a:moveTo>
                    <a:pt x="0" y="179589"/>
                  </a:moveTo>
                  <a:cubicBezTo>
                    <a:pt x="7975" y="184945"/>
                    <a:pt x="16530" y="190011"/>
                    <a:pt x="25955" y="194643"/>
                  </a:cubicBezTo>
                  <a:cubicBezTo>
                    <a:pt x="73661" y="218527"/>
                    <a:pt x="136592" y="231699"/>
                    <a:pt x="203003" y="231699"/>
                  </a:cubicBezTo>
                  <a:cubicBezTo>
                    <a:pt x="221128" y="231699"/>
                    <a:pt x="238963" y="230686"/>
                    <a:pt x="256364" y="228804"/>
                  </a:cubicBezTo>
                  <a:cubicBezTo>
                    <a:pt x="241284" y="246754"/>
                    <a:pt x="228958" y="267164"/>
                    <a:pt x="219968" y="289166"/>
                  </a:cubicBezTo>
                  <a:cubicBezTo>
                    <a:pt x="214458" y="289455"/>
                    <a:pt x="208658" y="289600"/>
                    <a:pt x="203003" y="289600"/>
                  </a:cubicBezTo>
                  <a:cubicBezTo>
                    <a:pt x="86856" y="289600"/>
                    <a:pt x="0" y="243714"/>
                    <a:pt x="0" y="202749"/>
                  </a:cubicBezTo>
                  <a:close/>
                  <a:moveTo>
                    <a:pt x="203017" y="0"/>
                  </a:moveTo>
                  <a:cubicBezTo>
                    <a:pt x="315140" y="0"/>
                    <a:pt x="406034" y="38907"/>
                    <a:pt x="406034" y="86902"/>
                  </a:cubicBezTo>
                  <a:cubicBezTo>
                    <a:pt x="406034" y="134897"/>
                    <a:pt x="315140" y="173804"/>
                    <a:pt x="203017" y="173804"/>
                  </a:cubicBezTo>
                  <a:cubicBezTo>
                    <a:pt x="90894" y="173804"/>
                    <a:pt x="0" y="134897"/>
                    <a:pt x="0" y="86902"/>
                  </a:cubicBezTo>
                  <a:cubicBezTo>
                    <a:pt x="0" y="38907"/>
                    <a:pt x="90894" y="0"/>
                    <a:pt x="2030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A9C9F99-9039-43C3-B65D-811E6AE3D6E4}"/>
              </a:ext>
            </a:extLst>
          </p:cNvPr>
          <p:cNvGrpSpPr/>
          <p:nvPr/>
        </p:nvGrpSpPr>
        <p:grpSpPr>
          <a:xfrm>
            <a:off x="1145167" y="3494915"/>
            <a:ext cx="2340404" cy="935831"/>
            <a:chOff x="8044856" y="5251904"/>
            <a:chExt cx="2340404" cy="935831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1F140A9-1A1C-44B9-B3D0-BBF1BAFF8ACC}"/>
                </a:ext>
              </a:extLst>
            </p:cNvPr>
            <p:cNvSpPr txBox="1"/>
            <p:nvPr/>
          </p:nvSpPr>
          <p:spPr>
            <a:xfrm>
              <a:off x="8044856" y="5664515"/>
              <a:ext cx="2340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6604D15-66AE-4EFB-BBE5-AFC7B560462C}"/>
                </a:ext>
              </a:extLst>
            </p:cNvPr>
            <p:cNvSpPr txBox="1"/>
            <p:nvPr/>
          </p:nvSpPr>
          <p:spPr>
            <a:xfrm>
              <a:off x="8327475" y="5251904"/>
              <a:ext cx="1775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D65A933-5EEB-456B-835B-7A5611FB1CCA}"/>
              </a:ext>
            </a:extLst>
          </p:cNvPr>
          <p:cNvGrpSpPr/>
          <p:nvPr/>
        </p:nvGrpSpPr>
        <p:grpSpPr>
          <a:xfrm>
            <a:off x="8753626" y="3494915"/>
            <a:ext cx="2340404" cy="935831"/>
            <a:chOff x="8044856" y="5251904"/>
            <a:chExt cx="2340404" cy="935831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F2748F83-F49C-48C7-8482-ADC7837A9A63}"/>
                </a:ext>
              </a:extLst>
            </p:cNvPr>
            <p:cNvSpPr txBox="1"/>
            <p:nvPr/>
          </p:nvSpPr>
          <p:spPr>
            <a:xfrm>
              <a:off x="8044856" y="5664515"/>
              <a:ext cx="2340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D729CA0-9591-41FF-902B-CC502E908A05}"/>
                </a:ext>
              </a:extLst>
            </p:cNvPr>
            <p:cNvSpPr txBox="1"/>
            <p:nvPr/>
          </p:nvSpPr>
          <p:spPr>
            <a:xfrm>
              <a:off x="8327475" y="5251904"/>
              <a:ext cx="1775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7F05006-846E-466A-8233-CAA922198DFD}"/>
              </a:ext>
            </a:extLst>
          </p:cNvPr>
          <p:cNvGrpSpPr/>
          <p:nvPr/>
        </p:nvGrpSpPr>
        <p:grpSpPr>
          <a:xfrm>
            <a:off x="6168017" y="4898572"/>
            <a:ext cx="2340404" cy="935831"/>
            <a:chOff x="8044856" y="5251904"/>
            <a:chExt cx="2340404" cy="935831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2CC0377-4457-4D46-BE9A-DF9F0879FA30}"/>
                </a:ext>
              </a:extLst>
            </p:cNvPr>
            <p:cNvSpPr txBox="1"/>
            <p:nvPr/>
          </p:nvSpPr>
          <p:spPr>
            <a:xfrm>
              <a:off x="8044856" y="5664515"/>
              <a:ext cx="2340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985C2D31-C3F5-45DF-833A-86B832B0273D}"/>
                </a:ext>
              </a:extLst>
            </p:cNvPr>
            <p:cNvSpPr txBox="1"/>
            <p:nvPr/>
          </p:nvSpPr>
          <p:spPr>
            <a:xfrm>
              <a:off x="8327475" y="5251904"/>
              <a:ext cx="1775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E33AA49-4385-426C-BBDC-C978F3331CAD}"/>
              </a:ext>
            </a:extLst>
          </p:cNvPr>
          <p:cNvGrpSpPr/>
          <p:nvPr/>
        </p:nvGrpSpPr>
        <p:grpSpPr>
          <a:xfrm>
            <a:off x="3649448" y="4898572"/>
            <a:ext cx="2340404" cy="935831"/>
            <a:chOff x="8044856" y="5251904"/>
            <a:chExt cx="2340404" cy="935831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E71594C7-62DA-4F89-8899-37E3C08DFDDD}"/>
                </a:ext>
              </a:extLst>
            </p:cNvPr>
            <p:cNvSpPr txBox="1"/>
            <p:nvPr/>
          </p:nvSpPr>
          <p:spPr>
            <a:xfrm>
              <a:off x="8044856" y="5664515"/>
              <a:ext cx="2340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BE22093-B28C-4B39-A8D8-2FDC4114E9C5}"/>
                </a:ext>
              </a:extLst>
            </p:cNvPr>
            <p:cNvSpPr txBox="1"/>
            <p:nvPr/>
          </p:nvSpPr>
          <p:spPr>
            <a:xfrm>
              <a:off x="8327475" y="5251904"/>
              <a:ext cx="1775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DBD04AA1-F279-4D39-A2B3-22B842C00F34}"/>
              </a:ext>
            </a:extLst>
          </p:cNvPr>
          <p:cNvSpPr txBox="1"/>
          <p:nvPr/>
        </p:nvSpPr>
        <p:spPr>
          <a:xfrm>
            <a:off x="4025900" y="1180623"/>
            <a:ext cx="4140200" cy="73786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510"/>
              </a:avLst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i="1" dirty="0">
                <a:solidFill>
                  <a:schemeClr val="bg1"/>
                </a:solidFill>
                <a:effectLst>
                  <a:outerShdw blurRad="101600" dist="38100" dir="8100000" algn="tr" rotWithShape="0">
                    <a:prstClr val="black">
                      <a:alpha val="57000"/>
                    </a:prstClr>
                  </a:outerShdw>
                </a:effectLst>
                <a:cs typeface="+mn-ea"/>
                <a:sym typeface="+mn-lt"/>
              </a:rPr>
              <a:t>content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4C57D0C-446A-4F7D-A08D-803CAE59A5D2}"/>
              </a:ext>
            </a:extLst>
          </p:cNvPr>
          <p:cNvSpPr txBox="1"/>
          <p:nvPr/>
        </p:nvSpPr>
        <p:spPr>
          <a:xfrm>
            <a:off x="4145896" y="2019701"/>
            <a:ext cx="3900210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i="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28112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5" grpId="0" animBg="1"/>
      <p:bldP spid="48" grpId="0" animBg="1"/>
      <p:bldP spid="46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CFC89C52-497A-4E2B-89D9-22B8DE5C3BAD}"/>
              </a:ext>
            </a:extLst>
          </p:cNvPr>
          <p:cNvSpPr/>
          <p:nvPr/>
        </p:nvSpPr>
        <p:spPr>
          <a:xfrm>
            <a:off x="6104638" y="4725580"/>
            <a:ext cx="786764" cy="786764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1A1F5EF4-8EFC-4BC7-8A89-C7F9479B0D19}"/>
              </a:ext>
            </a:extLst>
          </p:cNvPr>
          <p:cNvSpPr/>
          <p:nvPr/>
        </p:nvSpPr>
        <p:spPr>
          <a:xfrm>
            <a:off x="7007407" y="2784599"/>
            <a:ext cx="786764" cy="78676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F17CA269-DEFF-4EDB-8CC7-EB869EF1B846}"/>
              </a:ext>
            </a:extLst>
          </p:cNvPr>
          <p:cNvSpPr/>
          <p:nvPr/>
        </p:nvSpPr>
        <p:spPr>
          <a:xfrm>
            <a:off x="6144513" y="1859636"/>
            <a:ext cx="1775192" cy="1775192"/>
          </a:xfrm>
          <a:prstGeom prst="diamond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BF68C42E-A644-4E73-BC30-F52D906C296A}"/>
              </a:ext>
            </a:extLst>
          </p:cNvPr>
          <p:cNvSpPr/>
          <p:nvPr/>
        </p:nvSpPr>
        <p:spPr>
          <a:xfrm>
            <a:off x="6144513" y="3981665"/>
            <a:ext cx="1775192" cy="1775192"/>
          </a:xfrm>
          <a:prstGeom prst="diamond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5179" r="-248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70E9560-6BBF-4FD8-8C99-811CD54D96B6}"/>
              </a:ext>
            </a:extLst>
          </p:cNvPr>
          <p:cNvGrpSpPr/>
          <p:nvPr/>
        </p:nvGrpSpPr>
        <p:grpSpPr>
          <a:xfrm>
            <a:off x="8158914" y="2094245"/>
            <a:ext cx="2926178" cy="1276904"/>
            <a:chOff x="903772" y="2791239"/>
            <a:chExt cx="2926178" cy="127690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1718491-C0E4-4E00-9BF4-08719BE6BE82}"/>
                </a:ext>
              </a:extLst>
            </p:cNvPr>
            <p:cNvSpPr txBox="1"/>
            <p:nvPr/>
          </p:nvSpPr>
          <p:spPr>
            <a:xfrm>
              <a:off x="903772" y="2791239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D548F9E-C6EE-44A2-99FE-421819C1BA96}"/>
                </a:ext>
              </a:extLst>
            </p:cNvPr>
            <p:cNvSpPr txBox="1"/>
            <p:nvPr/>
          </p:nvSpPr>
          <p:spPr>
            <a:xfrm>
              <a:off x="960768" y="3255613"/>
              <a:ext cx="2869182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title., please do not copy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F37EA5B-4624-4CA7-9D25-F3121A0DCD39}"/>
              </a:ext>
            </a:extLst>
          </p:cNvPr>
          <p:cNvGrpSpPr/>
          <p:nvPr/>
        </p:nvGrpSpPr>
        <p:grpSpPr>
          <a:xfrm>
            <a:off x="8156342" y="4209633"/>
            <a:ext cx="2928750" cy="1283545"/>
            <a:chOff x="901200" y="2784598"/>
            <a:chExt cx="2928750" cy="1283545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1A3C23A-8272-457B-B31F-CEDE3015ABD3}"/>
                </a:ext>
              </a:extLst>
            </p:cNvPr>
            <p:cNvSpPr txBox="1"/>
            <p:nvPr/>
          </p:nvSpPr>
          <p:spPr>
            <a:xfrm>
              <a:off x="901200" y="2784598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111A75B-2376-42EF-BA63-BB1E2F719869}"/>
                </a:ext>
              </a:extLst>
            </p:cNvPr>
            <p:cNvSpPr txBox="1"/>
            <p:nvPr/>
          </p:nvSpPr>
          <p:spPr>
            <a:xfrm>
              <a:off x="960768" y="3255613"/>
              <a:ext cx="2869182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title., please do not copy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AE0B8BD-D776-4F6E-8E8E-1DEF2B311669}"/>
              </a:ext>
            </a:extLst>
          </p:cNvPr>
          <p:cNvGrpSpPr/>
          <p:nvPr/>
        </p:nvGrpSpPr>
        <p:grpSpPr>
          <a:xfrm>
            <a:off x="1072452" y="3166269"/>
            <a:ext cx="2869182" cy="1274197"/>
            <a:chOff x="960768" y="2793946"/>
            <a:chExt cx="2869182" cy="1274197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9170469-00B6-468A-88E4-A4F467C5EBFD}"/>
                </a:ext>
              </a:extLst>
            </p:cNvPr>
            <p:cNvSpPr txBox="1"/>
            <p:nvPr/>
          </p:nvSpPr>
          <p:spPr>
            <a:xfrm>
              <a:off x="1033535" y="2793946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B2A7CBF-0161-48A4-AFEF-4D8A7B6B3DD9}"/>
                </a:ext>
              </a:extLst>
            </p:cNvPr>
            <p:cNvSpPr txBox="1"/>
            <p:nvPr/>
          </p:nvSpPr>
          <p:spPr>
            <a:xfrm>
              <a:off x="960768" y="3255613"/>
              <a:ext cx="2869182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title., please do not copy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59DEA40-C6F5-47A0-A777-635A266B5C4A}"/>
              </a:ext>
            </a:extLst>
          </p:cNvPr>
          <p:cNvGrpSpPr/>
          <p:nvPr/>
        </p:nvGrpSpPr>
        <p:grpSpPr>
          <a:xfrm>
            <a:off x="3906634" y="2446863"/>
            <a:ext cx="2722766" cy="2722766"/>
            <a:chOff x="3906634" y="2446863"/>
            <a:chExt cx="2722766" cy="2722766"/>
          </a:xfrm>
        </p:grpSpPr>
        <p:sp>
          <p:nvSpPr>
            <p:cNvPr id="3" name="菱形 2">
              <a:extLst>
                <a:ext uri="{FF2B5EF4-FFF2-40B4-BE49-F238E27FC236}">
                  <a16:creationId xmlns:a16="http://schemas.microsoft.com/office/drawing/2014/main" id="{EA4F89B9-6283-4A9B-926E-0ACAF3DC89F8}"/>
                </a:ext>
              </a:extLst>
            </p:cNvPr>
            <p:cNvSpPr/>
            <p:nvPr/>
          </p:nvSpPr>
          <p:spPr>
            <a:xfrm>
              <a:off x="4015681" y="2555910"/>
              <a:ext cx="2504672" cy="2504672"/>
            </a:xfrm>
            <a:prstGeom prst="diamond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菱形 20">
              <a:extLst>
                <a:ext uri="{FF2B5EF4-FFF2-40B4-BE49-F238E27FC236}">
                  <a16:creationId xmlns:a16="http://schemas.microsoft.com/office/drawing/2014/main" id="{DD1D5247-8245-43CD-9FF9-421EF7E4364A}"/>
                </a:ext>
              </a:extLst>
            </p:cNvPr>
            <p:cNvSpPr/>
            <p:nvPr/>
          </p:nvSpPr>
          <p:spPr>
            <a:xfrm>
              <a:off x="3906634" y="2446863"/>
              <a:ext cx="2722766" cy="2722766"/>
            </a:xfrm>
            <a:prstGeom prst="diamond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弧形 21">
            <a:extLst>
              <a:ext uri="{FF2B5EF4-FFF2-40B4-BE49-F238E27FC236}">
                <a16:creationId xmlns:a16="http://schemas.microsoft.com/office/drawing/2014/main" id="{4588B0B2-9EB6-400E-BCF1-400727E9CCCE}"/>
              </a:ext>
            </a:extLst>
          </p:cNvPr>
          <p:cNvSpPr/>
          <p:nvPr/>
        </p:nvSpPr>
        <p:spPr>
          <a:xfrm>
            <a:off x="5436148" y="2213195"/>
            <a:ext cx="1247775" cy="1247775"/>
          </a:xfrm>
          <a:prstGeom prst="arc">
            <a:avLst>
              <a:gd name="adj1" fmla="val 13160795"/>
              <a:gd name="adj2" fmla="val 1788781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弧形 22">
            <a:extLst>
              <a:ext uri="{FF2B5EF4-FFF2-40B4-BE49-F238E27FC236}">
                <a16:creationId xmlns:a16="http://schemas.microsoft.com/office/drawing/2014/main" id="{969F81EC-F228-4DE0-B1A3-AA505B2E259D}"/>
              </a:ext>
            </a:extLst>
          </p:cNvPr>
          <p:cNvSpPr/>
          <p:nvPr/>
        </p:nvSpPr>
        <p:spPr>
          <a:xfrm flipV="1">
            <a:off x="5332648" y="4245373"/>
            <a:ext cx="1247775" cy="1247775"/>
          </a:xfrm>
          <a:prstGeom prst="arc">
            <a:avLst>
              <a:gd name="adj1" fmla="val 13160795"/>
              <a:gd name="adj2" fmla="val 17887812"/>
            </a:avLst>
          </a:prstGeom>
          <a:ln w="9525" cap="rnd">
            <a:solidFill>
              <a:schemeClr val="bg1">
                <a:lumMod val="75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1ADC27A-615C-46B2-A7EC-EEB1342A02A3}"/>
              </a:ext>
            </a:extLst>
          </p:cNvPr>
          <p:cNvSpPr txBox="1"/>
          <p:nvPr/>
        </p:nvSpPr>
        <p:spPr>
          <a:xfrm>
            <a:off x="936665" y="503738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58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8" grpId="0" animBg="1"/>
      <p:bldP spid="9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541DD083-3355-499B-AD95-113904FA756C}"/>
              </a:ext>
            </a:extLst>
          </p:cNvPr>
          <p:cNvSpPr/>
          <p:nvPr/>
        </p:nvSpPr>
        <p:spPr>
          <a:xfrm rot="16200000" flipV="1">
            <a:off x="2616912" y="2596591"/>
            <a:ext cx="490870" cy="2476072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4C245AD4-815F-42AF-8350-CE9AE27DB722}"/>
              </a:ext>
            </a:extLst>
          </p:cNvPr>
          <p:cNvSpPr/>
          <p:nvPr/>
        </p:nvSpPr>
        <p:spPr>
          <a:xfrm rot="16200000" flipV="1">
            <a:off x="4772681" y="2596591"/>
            <a:ext cx="490870" cy="2476072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7CCCE55C-6A20-4F17-9564-D0D3C11D5FCC}"/>
              </a:ext>
            </a:extLst>
          </p:cNvPr>
          <p:cNvSpPr/>
          <p:nvPr/>
        </p:nvSpPr>
        <p:spPr>
          <a:xfrm rot="16200000" flipV="1">
            <a:off x="6928450" y="2596591"/>
            <a:ext cx="490870" cy="2476072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096A82CC-7E7B-49CF-B76B-D2A8E4B0B397}"/>
              </a:ext>
            </a:extLst>
          </p:cNvPr>
          <p:cNvSpPr/>
          <p:nvPr/>
        </p:nvSpPr>
        <p:spPr>
          <a:xfrm rot="16200000" flipV="1">
            <a:off x="9084219" y="2596591"/>
            <a:ext cx="490870" cy="2476072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CD4B118-540D-4935-A306-0111FAE8621A}"/>
              </a:ext>
            </a:extLst>
          </p:cNvPr>
          <p:cNvSpPr txBox="1"/>
          <p:nvPr/>
        </p:nvSpPr>
        <p:spPr>
          <a:xfrm>
            <a:off x="2476314" y="357156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spc="300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2021</a:t>
            </a:r>
            <a:endParaRPr lang="zh-CN" altLang="en-US" sz="2800" b="1" i="1" spc="300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E0EDF94-2F29-49E2-9B12-D6BE3A69FB52}"/>
              </a:ext>
            </a:extLst>
          </p:cNvPr>
          <p:cNvSpPr txBox="1"/>
          <p:nvPr/>
        </p:nvSpPr>
        <p:spPr>
          <a:xfrm>
            <a:off x="4632083" y="357156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spc="300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2022</a:t>
            </a:r>
            <a:endParaRPr lang="zh-CN" altLang="en-US" sz="2800" b="1" i="1" spc="300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30695CA-4B32-4F83-8F51-B8F83E2D35CF}"/>
              </a:ext>
            </a:extLst>
          </p:cNvPr>
          <p:cNvSpPr txBox="1"/>
          <p:nvPr/>
        </p:nvSpPr>
        <p:spPr>
          <a:xfrm>
            <a:off x="6787852" y="357156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spc="300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2023</a:t>
            </a:r>
            <a:endParaRPr lang="zh-CN" altLang="en-US" sz="2800" b="1" i="1" spc="300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5A9801-C656-4E98-9990-FF856F4DEA02}"/>
              </a:ext>
            </a:extLst>
          </p:cNvPr>
          <p:cNvSpPr txBox="1"/>
          <p:nvPr/>
        </p:nvSpPr>
        <p:spPr>
          <a:xfrm>
            <a:off x="8943621" y="357156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spc="300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2024</a:t>
            </a:r>
            <a:endParaRPr lang="zh-CN" altLang="en-US" sz="2800" b="1" i="1" spc="300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B9244DE-1497-4251-A0F2-0F9141101D90}"/>
              </a:ext>
            </a:extLst>
          </p:cNvPr>
          <p:cNvCxnSpPr>
            <a:cxnSpLocks/>
          </p:cNvCxnSpPr>
          <p:nvPr/>
        </p:nvCxnSpPr>
        <p:spPr>
          <a:xfrm flipH="1">
            <a:off x="3341917" y="4161460"/>
            <a:ext cx="649854" cy="6498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5539C0E-7EEE-404C-AEF3-4F17CE468FCA}"/>
              </a:ext>
            </a:extLst>
          </p:cNvPr>
          <p:cNvCxnSpPr>
            <a:cxnSpLocks/>
          </p:cNvCxnSpPr>
          <p:nvPr/>
        </p:nvCxnSpPr>
        <p:spPr>
          <a:xfrm flipH="1">
            <a:off x="7705287" y="4161460"/>
            <a:ext cx="649854" cy="6498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C6799DE-D8E0-4D49-B6DD-53E86EC3732D}"/>
              </a:ext>
            </a:extLst>
          </p:cNvPr>
          <p:cNvCxnSpPr>
            <a:cxnSpLocks/>
          </p:cNvCxnSpPr>
          <p:nvPr/>
        </p:nvCxnSpPr>
        <p:spPr>
          <a:xfrm>
            <a:off x="5257362" y="2826753"/>
            <a:ext cx="649854" cy="64985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FAD7DB7-7E54-462A-A5EC-FF17C8BC370A}"/>
              </a:ext>
            </a:extLst>
          </p:cNvPr>
          <p:cNvCxnSpPr>
            <a:cxnSpLocks/>
          </p:cNvCxnSpPr>
          <p:nvPr/>
        </p:nvCxnSpPr>
        <p:spPr>
          <a:xfrm>
            <a:off x="9621910" y="2826753"/>
            <a:ext cx="649854" cy="64985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9EF40B2-BB6C-4E0C-BA2B-CDD015623DF1}"/>
              </a:ext>
            </a:extLst>
          </p:cNvPr>
          <p:cNvGrpSpPr/>
          <p:nvPr/>
        </p:nvGrpSpPr>
        <p:grpSpPr>
          <a:xfrm>
            <a:off x="1242322" y="4557134"/>
            <a:ext cx="3996428" cy="995423"/>
            <a:chOff x="380890" y="2809251"/>
            <a:chExt cx="3996428" cy="99542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B9F5467-89F2-4690-82C4-9F58F0C6945D}"/>
                </a:ext>
              </a:extLst>
            </p:cNvPr>
            <p:cNvSpPr txBox="1"/>
            <p:nvPr/>
          </p:nvSpPr>
          <p:spPr>
            <a:xfrm>
              <a:off x="380890" y="2809251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29F99B7-CBEC-4BA5-AD40-CDFA101620D5}"/>
                </a:ext>
              </a:extLst>
            </p:cNvPr>
            <p:cNvSpPr txBox="1"/>
            <p:nvPr/>
          </p:nvSpPr>
          <p:spPr>
            <a:xfrm>
              <a:off x="960768" y="3255613"/>
              <a:ext cx="3416550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59AD973-5948-4552-A77D-40D5D6D2CD6B}"/>
              </a:ext>
            </a:extLst>
          </p:cNvPr>
          <p:cNvGrpSpPr/>
          <p:nvPr/>
        </p:nvGrpSpPr>
        <p:grpSpPr>
          <a:xfrm>
            <a:off x="5551960" y="4527105"/>
            <a:ext cx="3979061" cy="1025452"/>
            <a:chOff x="398257" y="2779222"/>
            <a:chExt cx="3979061" cy="102545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94A479B-D371-40C6-B1D4-B1C617C39286}"/>
                </a:ext>
              </a:extLst>
            </p:cNvPr>
            <p:cNvSpPr txBox="1"/>
            <p:nvPr/>
          </p:nvSpPr>
          <p:spPr>
            <a:xfrm>
              <a:off x="398257" y="2779222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7CB000F-D410-4EF3-B721-5E65D70D2A5C}"/>
                </a:ext>
              </a:extLst>
            </p:cNvPr>
            <p:cNvSpPr txBox="1"/>
            <p:nvPr/>
          </p:nvSpPr>
          <p:spPr>
            <a:xfrm>
              <a:off x="960768" y="3255613"/>
              <a:ext cx="3416550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D4E6734-F5E7-4C20-A07A-596C54FCA4B1}"/>
              </a:ext>
            </a:extLst>
          </p:cNvPr>
          <p:cNvGrpSpPr/>
          <p:nvPr/>
        </p:nvGrpSpPr>
        <p:grpSpPr>
          <a:xfrm>
            <a:off x="5949390" y="2185092"/>
            <a:ext cx="3416550" cy="1008114"/>
            <a:chOff x="960768" y="2796560"/>
            <a:chExt cx="3416550" cy="1008114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C98F5D2-7CED-4668-8EDD-5160E487B14F}"/>
                </a:ext>
              </a:extLst>
            </p:cNvPr>
            <p:cNvSpPr txBox="1"/>
            <p:nvPr/>
          </p:nvSpPr>
          <p:spPr>
            <a:xfrm>
              <a:off x="2271613" y="279656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DC2EDBB-2395-45BE-AC63-294D2FC13685}"/>
                </a:ext>
              </a:extLst>
            </p:cNvPr>
            <p:cNvSpPr txBox="1"/>
            <p:nvPr/>
          </p:nvSpPr>
          <p:spPr>
            <a:xfrm>
              <a:off x="960768" y="3255613"/>
              <a:ext cx="3416550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7A82244-6282-46BF-B1FD-778230316015}"/>
              </a:ext>
            </a:extLst>
          </p:cNvPr>
          <p:cNvGrpSpPr/>
          <p:nvPr/>
        </p:nvGrpSpPr>
        <p:grpSpPr>
          <a:xfrm>
            <a:off x="1583568" y="2185092"/>
            <a:ext cx="3416550" cy="1008114"/>
            <a:chOff x="960768" y="2796560"/>
            <a:chExt cx="3416550" cy="1008114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2DB0777-5961-4971-A213-423ABB844221}"/>
                </a:ext>
              </a:extLst>
            </p:cNvPr>
            <p:cNvSpPr txBox="1"/>
            <p:nvPr/>
          </p:nvSpPr>
          <p:spPr>
            <a:xfrm>
              <a:off x="2271613" y="279656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E9215332-79C2-4D1A-8C9E-8B7F38C2C305}"/>
                </a:ext>
              </a:extLst>
            </p:cNvPr>
            <p:cNvSpPr txBox="1"/>
            <p:nvPr/>
          </p:nvSpPr>
          <p:spPr>
            <a:xfrm>
              <a:off x="960768" y="3255613"/>
              <a:ext cx="3416550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85700CBD-5C64-4303-8B0F-FBFBB58D691C}"/>
              </a:ext>
            </a:extLst>
          </p:cNvPr>
          <p:cNvSpPr txBox="1"/>
          <p:nvPr/>
        </p:nvSpPr>
        <p:spPr>
          <a:xfrm>
            <a:off x="936665" y="503738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41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93" name="24123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5D9C7E0-F355-4C84-B315-0713925408AC}"/>
              </a:ext>
            </a:extLst>
          </p:cNvPr>
          <p:cNvGrpSpPr>
            <a:grpSpLocks noChangeAspect="1"/>
          </p:cNvGrpSpPr>
          <p:nvPr/>
        </p:nvGrpSpPr>
        <p:grpSpPr>
          <a:xfrm>
            <a:off x="3975101" y="2114125"/>
            <a:ext cx="4241800" cy="3496524"/>
            <a:chOff x="4128970" y="2017125"/>
            <a:chExt cx="3934061" cy="3242851"/>
          </a:xfrm>
        </p:grpSpPr>
        <p:sp>
          <p:nvSpPr>
            <p:cNvPr id="94" name="íš1ïḋê">
              <a:extLst>
                <a:ext uri="{FF2B5EF4-FFF2-40B4-BE49-F238E27FC236}">
                  <a16:creationId xmlns:a16="http://schemas.microsoft.com/office/drawing/2014/main" id="{6AC57A2A-176B-47CC-A9C8-508003573C51}"/>
                </a:ext>
              </a:extLst>
            </p:cNvPr>
            <p:cNvSpPr/>
            <p:nvPr/>
          </p:nvSpPr>
          <p:spPr>
            <a:xfrm>
              <a:off x="4545464" y="2087610"/>
              <a:ext cx="3101074" cy="3101882"/>
            </a:xfrm>
            <a:prstGeom prst="circularArrow">
              <a:avLst>
                <a:gd name="adj1" fmla="val 4668"/>
                <a:gd name="adj2" fmla="val 562249"/>
                <a:gd name="adj3" fmla="val 12840990"/>
                <a:gd name="adj4" fmla="val 18024320"/>
                <a:gd name="adj5" fmla="val 484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5" name="iṣlíḓè">
              <a:extLst>
                <a:ext uri="{FF2B5EF4-FFF2-40B4-BE49-F238E27FC236}">
                  <a16:creationId xmlns:a16="http://schemas.microsoft.com/office/drawing/2014/main" id="{1EC3B506-3788-4203-AA55-71B22A03A1DD}"/>
                </a:ext>
              </a:extLst>
            </p:cNvPr>
            <p:cNvGrpSpPr/>
            <p:nvPr/>
          </p:nvGrpSpPr>
          <p:grpSpPr>
            <a:xfrm>
              <a:off x="5394752" y="2017125"/>
              <a:ext cx="1402495" cy="701428"/>
              <a:chOff x="5357102" y="1930069"/>
              <a:chExt cx="1477794" cy="739087"/>
            </a:xfrm>
          </p:grpSpPr>
          <p:sp>
            <p:nvSpPr>
              <p:cNvPr id="105" name="ï$ḷiḑê">
                <a:extLst>
                  <a:ext uri="{FF2B5EF4-FFF2-40B4-BE49-F238E27FC236}">
                    <a16:creationId xmlns:a16="http://schemas.microsoft.com/office/drawing/2014/main" id="{A2F697D4-B97A-473E-AF53-1767379ED9C7}"/>
                  </a:ext>
                </a:extLst>
              </p:cNvPr>
              <p:cNvSpPr/>
              <p:nvPr/>
            </p:nvSpPr>
            <p:spPr>
              <a:xfrm>
                <a:off x="5357102" y="1930069"/>
                <a:ext cx="1477794" cy="739087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iṣ1iḋè">
                <a:extLst>
                  <a:ext uri="{FF2B5EF4-FFF2-40B4-BE49-F238E27FC236}">
                    <a16:creationId xmlns:a16="http://schemas.microsoft.com/office/drawing/2014/main" id="{E00D7632-8E20-4C39-9C4D-FD63448F701B}"/>
                  </a:ext>
                </a:extLst>
              </p:cNvPr>
              <p:cNvSpPr/>
              <p:nvPr/>
            </p:nvSpPr>
            <p:spPr>
              <a:xfrm>
                <a:off x="5878284" y="2085902"/>
                <a:ext cx="435429" cy="427420"/>
              </a:xfrm>
              <a:custGeom>
                <a:avLst/>
                <a:gdLst>
                  <a:gd name="connsiteX0" fmla="*/ 244277 w 606086"/>
                  <a:gd name="connsiteY0" fmla="*/ 198378 h 594937"/>
                  <a:gd name="connsiteX1" fmla="*/ 198685 w 606086"/>
                  <a:gd name="connsiteY1" fmla="*/ 243894 h 594937"/>
                  <a:gd name="connsiteX2" fmla="*/ 198685 w 606086"/>
                  <a:gd name="connsiteY2" fmla="*/ 340675 h 594937"/>
                  <a:gd name="connsiteX3" fmla="*/ 228863 w 606086"/>
                  <a:gd name="connsiteY3" fmla="*/ 383317 h 594937"/>
                  <a:gd name="connsiteX4" fmla="*/ 238798 w 606086"/>
                  <a:gd name="connsiteY4" fmla="*/ 397501 h 594937"/>
                  <a:gd name="connsiteX5" fmla="*/ 238798 w 606086"/>
                  <a:gd name="connsiteY5" fmla="*/ 534235 h 594937"/>
                  <a:gd name="connsiteX6" fmla="*/ 268884 w 606086"/>
                  <a:gd name="connsiteY6" fmla="*/ 564271 h 594937"/>
                  <a:gd name="connsiteX7" fmla="*/ 337690 w 606086"/>
                  <a:gd name="connsiteY7" fmla="*/ 564271 h 594937"/>
                  <a:gd name="connsiteX8" fmla="*/ 367775 w 606086"/>
                  <a:gd name="connsiteY8" fmla="*/ 534235 h 594937"/>
                  <a:gd name="connsiteX9" fmla="*/ 367775 w 606086"/>
                  <a:gd name="connsiteY9" fmla="*/ 397501 h 594937"/>
                  <a:gd name="connsiteX10" fmla="*/ 377710 w 606086"/>
                  <a:gd name="connsiteY10" fmla="*/ 383317 h 594937"/>
                  <a:gd name="connsiteX11" fmla="*/ 407517 w 606086"/>
                  <a:gd name="connsiteY11" fmla="*/ 340675 h 594937"/>
                  <a:gd name="connsiteX12" fmla="*/ 407517 w 606086"/>
                  <a:gd name="connsiteY12" fmla="*/ 243894 h 594937"/>
                  <a:gd name="connsiteX13" fmla="*/ 362018 w 606086"/>
                  <a:gd name="connsiteY13" fmla="*/ 198378 h 594937"/>
                  <a:gd name="connsiteX14" fmla="*/ 465039 w 606086"/>
                  <a:gd name="connsiteY14" fmla="*/ 168299 h 594937"/>
                  <a:gd name="connsiteX15" fmla="*/ 530224 w 606086"/>
                  <a:gd name="connsiteY15" fmla="*/ 168299 h 594937"/>
                  <a:gd name="connsiteX16" fmla="*/ 606086 w 606086"/>
                  <a:gd name="connsiteY16" fmla="*/ 243932 h 594937"/>
                  <a:gd name="connsiteX17" fmla="*/ 606086 w 606086"/>
                  <a:gd name="connsiteY17" fmla="*/ 340697 h 594937"/>
                  <a:gd name="connsiteX18" fmla="*/ 566251 w 606086"/>
                  <a:gd name="connsiteY18" fmla="*/ 407339 h 594937"/>
                  <a:gd name="connsiteX19" fmla="*/ 566251 w 606086"/>
                  <a:gd name="connsiteY19" fmla="*/ 534598 h 594937"/>
                  <a:gd name="connsiteX20" fmla="*/ 505803 w 606086"/>
                  <a:gd name="connsiteY20" fmla="*/ 594937 h 594937"/>
                  <a:gd name="connsiteX21" fmla="*/ 436997 w 606086"/>
                  <a:gd name="connsiteY21" fmla="*/ 594937 h 594937"/>
                  <a:gd name="connsiteX22" fmla="*/ 421769 w 606086"/>
                  <a:gd name="connsiteY22" fmla="*/ 579736 h 594937"/>
                  <a:gd name="connsiteX23" fmla="*/ 436997 w 606086"/>
                  <a:gd name="connsiteY23" fmla="*/ 564536 h 594937"/>
                  <a:gd name="connsiteX24" fmla="*/ 505803 w 606086"/>
                  <a:gd name="connsiteY24" fmla="*/ 564536 h 594937"/>
                  <a:gd name="connsiteX25" fmla="*/ 535888 w 606086"/>
                  <a:gd name="connsiteY25" fmla="*/ 534505 h 594937"/>
                  <a:gd name="connsiteX26" fmla="*/ 535888 w 606086"/>
                  <a:gd name="connsiteY26" fmla="*/ 397792 h 594937"/>
                  <a:gd name="connsiteX27" fmla="*/ 545823 w 606086"/>
                  <a:gd name="connsiteY27" fmla="*/ 383611 h 594937"/>
                  <a:gd name="connsiteX28" fmla="*/ 575722 w 606086"/>
                  <a:gd name="connsiteY28" fmla="*/ 340975 h 594937"/>
                  <a:gd name="connsiteX29" fmla="*/ 575722 w 606086"/>
                  <a:gd name="connsiteY29" fmla="*/ 244210 h 594937"/>
                  <a:gd name="connsiteX30" fmla="*/ 530224 w 606086"/>
                  <a:gd name="connsiteY30" fmla="*/ 198700 h 594937"/>
                  <a:gd name="connsiteX31" fmla="*/ 465039 w 606086"/>
                  <a:gd name="connsiteY31" fmla="*/ 198700 h 594937"/>
                  <a:gd name="connsiteX32" fmla="*/ 449811 w 606086"/>
                  <a:gd name="connsiteY32" fmla="*/ 183500 h 594937"/>
                  <a:gd name="connsiteX33" fmla="*/ 465039 w 606086"/>
                  <a:gd name="connsiteY33" fmla="*/ 168299 h 594937"/>
                  <a:gd name="connsiteX34" fmla="*/ 244091 w 606086"/>
                  <a:gd name="connsiteY34" fmla="*/ 168157 h 594937"/>
                  <a:gd name="connsiteX35" fmla="*/ 361832 w 606086"/>
                  <a:gd name="connsiteY35" fmla="*/ 168157 h 594937"/>
                  <a:gd name="connsiteX36" fmla="*/ 437788 w 606086"/>
                  <a:gd name="connsiteY36" fmla="*/ 243894 h 594937"/>
                  <a:gd name="connsiteX37" fmla="*/ 437788 w 606086"/>
                  <a:gd name="connsiteY37" fmla="*/ 340675 h 594937"/>
                  <a:gd name="connsiteX38" fmla="*/ 397860 w 606086"/>
                  <a:gd name="connsiteY38" fmla="*/ 407327 h 594937"/>
                  <a:gd name="connsiteX39" fmla="*/ 397860 w 606086"/>
                  <a:gd name="connsiteY39" fmla="*/ 534235 h 594937"/>
                  <a:gd name="connsiteX40" fmla="*/ 337504 w 606086"/>
                  <a:gd name="connsiteY40" fmla="*/ 594584 h 594937"/>
                  <a:gd name="connsiteX41" fmla="*/ 268605 w 606086"/>
                  <a:gd name="connsiteY41" fmla="*/ 594584 h 594937"/>
                  <a:gd name="connsiteX42" fmla="*/ 208063 w 606086"/>
                  <a:gd name="connsiteY42" fmla="*/ 534235 h 594937"/>
                  <a:gd name="connsiteX43" fmla="*/ 208063 w 606086"/>
                  <a:gd name="connsiteY43" fmla="*/ 407327 h 594937"/>
                  <a:gd name="connsiteX44" fmla="*/ 168228 w 606086"/>
                  <a:gd name="connsiteY44" fmla="*/ 340675 h 594937"/>
                  <a:gd name="connsiteX45" fmla="*/ 168228 w 606086"/>
                  <a:gd name="connsiteY45" fmla="*/ 243894 h 594937"/>
                  <a:gd name="connsiteX46" fmla="*/ 244091 w 606086"/>
                  <a:gd name="connsiteY46" fmla="*/ 168157 h 594937"/>
                  <a:gd name="connsiteX47" fmla="*/ 75862 w 606086"/>
                  <a:gd name="connsiteY47" fmla="*/ 168016 h 594937"/>
                  <a:gd name="connsiteX48" fmla="*/ 140861 w 606086"/>
                  <a:gd name="connsiteY48" fmla="*/ 168016 h 594937"/>
                  <a:gd name="connsiteX49" fmla="*/ 156089 w 606086"/>
                  <a:gd name="connsiteY49" fmla="*/ 183217 h 594937"/>
                  <a:gd name="connsiteX50" fmla="*/ 140861 w 606086"/>
                  <a:gd name="connsiteY50" fmla="*/ 198419 h 594937"/>
                  <a:gd name="connsiteX51" fmla="*/ 76048 w 606086"/>
                  <a:gd name="connsiteY51" fmla="*/ 198419 h 594937"/>
                  <a:gd name="connsiteX52" fmla="*/ 30456 w 606086"/>
                  <a:gd name="connsiteY52" fmla="*/ 243931 h 594937"/>
                  <a:gd name="connsiteX53" fmla="*/ 30456 w 606086"/>
                  <a:gd name="connsiteY53" fmla="*/ 340701 h 594937"/>
                  <a:gd name="connsiteX54" fmla="*/ 60263 w 606086"/>
                  <a:gd name="connsiteY54" fmla="*/ 383339 h 594937"/>
                  <a:gd name="connsiteX55" fmla="*/ 70198 w 606086"/>
                  <a:gd name="connsiteY55" fmla="*/ 397521 h 594937"/>
                  <a:gd name="connsiteX56" fmla="*/ 70198 w 606086"/>
                  <a:gd name="connsiteY56" fmla="*/ 534149 h 594937"/>
                  <a:gd name="connsiteX57" fmla="*/ 100283 w 606086"/>
                  <a:gd name="connsiteY57" fmla="*/ 564181 h 594937"/>
                  <a:gd name="connsiteX58" fmla="*/ 169089 w 606086"/>
                  <a:gd name="connsiteY58" fmla="*/ 564181 h 594937"/>
                  <a:gd name="connsiteX59" fmla="*/ 184317 w 606086"/>
                  <a:gd name="connsiteY59" fmla="*/ 579383 h 594937"/>
                  <a:gd name="connsiteX60" fmla="*/ 169089 w 606086"/>
                  <a:gd name="connsiteY60" fmla="*/ 594584 h 594937"/>
                  <a:gd name="connsiteX61" fmla="*/ 100283 w 606086"/>
                  <a:gd name="connsiteY61" fmla="*/ 594584 h 594937"/>
                  <a:gd name="connsiteX62" fmla="*/ 39835 w 606086"/>
                  <a:gd name="connsiteY62" fmla="*/ 534149 h 594937"/>
                  <a:gd name="connsiteX63" fmla="*/ 39835 w 606086"/>
                  <a:gd name="connsiteY63" fmla="*/ 407161 h 594937"/>
                  <a:gd name="connsiteX64" fmla="*/ 0 w 606086"/>
                  <a:gd name="connsiteY64" fmla="*/ 340608 h 594937"/>
                  <a:gd name="connsiteX65" fmla="*/ 0 w 606086"/>
                  <a:gd name="connsiteY65" fmla="*/ 243838 h 594937"/>
                  <a:gd name="connsiteX66" fmla="*/ 75862 w 606086"/>
                  <a:gd name="connsiteY66" fmla="*/ 168016 h 594937"/>
                  <a:gd name="connsiteX67" fmla="*/ 478786 w 606086"/>
                  <a:gd name="connsiteY67" fmla="*/ 30314 h 594937"/>
                  <a:gd name="connsiteX68" fmla="*/ 432649 w 606086"/>
                  <a:gd name="connsiteY68" fmla="*/ 76387 h 594937"/>
                  <a:gd name="connsiteX69" fmla="*/ 478786 w 606086"/>
                  <a:gd name="connsiteY69" fmla="*/ 122553 h 594937"/>
                  <a:gd name="connsiteX70" fmla="*/ 525016 w 606086"/>
                  <a:gd name="connsiteY70" fmla="*/ 76387 h 594937"/>
                  <a:gd name="connsiteX71" fmla="*/ 478786 w 606086"/>
                  <a:gd name="connsiteY71" fmla="*/ 30314 h 594937"/>
                  <a:gd name="connsiteX72" fmla="*/ 303043 w 606086"/>
                  <a:gd name="connsiteY72" fmla="*/ 30314 h 594937"/>
                  <a:gd name="connsiteX73" fmla="*/ 256885 w 606086"/>
                  <a:gd name="connsiteY73" fmla="*/ 76387 h 594937"/>
                  <a:gd name="connsiteX74" fmla="*/ 303043 w 606086"/>
                  <a:gd name="connsiteY74" fmla="*/ 122553 h 594937"/>
                  <a:gd name="connsiteX75" fmla="*/ 349201 w 606086"/>
                  <a:gd name="connsiteY75" fmla="*/ 76387 h 594937"/>
                  <a:gd name="connsiteX76" fmla="*/ 303043 w 606086"/>
                  <a:gd name="connsiteY76" fmla="*/ 30314 h 594937"/>
                  <a:gd name="connsiteX77" fmla="*/ 127300 w 606086"/>
                  <a:gd name="connsiteY77" fmla="*/ 30314 h 594937"/>
                  <a:gd name="connsiteX78" fmla="*/ 81070 w 606086"/>
                  <a:gd name="connsiteY78" fmla="*/ 76387 h 594937"/>
                  <a:gd name="connsiteX79" fmla="*/ 127300 w 606086"/>
                  <a:gd name="connsiteY79" fmla="*/ 122553 h 594937"/>
                  <a:gd name="connsiteX80" fmla="*/ 173437 w 606086"/>
                  <a:gd name="connsiteY80" fmla="*/ 76387 h 594937"/>
                  <a:gd name="connsiteX81" fmla="*/ 127300 w 606086"/>
                  <a:gd name="connsiteY81" fmla="*/ 30314 h 594937"/>
                  <a:gd name="connsiteX82" fmla="*/ 478786 w 606086"/>
                  <a:gd name="connsiteY82" fmla="*/ 0 h 594937"/>
                  <a:gd name="connsiteX83" fmla="*/ 555279 w 606086"/>
                  <a:gd name="connsiteY83" fmla="*/ 76387 h 594937"/>
                  <a:gd name="connsiteX84" fmla="*/ 478786 w 606086"/>
                  <a:gd name="connsiteY84" fmla="*/ 152774 h 594937"/>
                  <a:gd name="connsiteX85" fmla="*/ 402293 w 606086"/>
                  <a:gd name="connsiteY85" fmla="*/ 76387 h 594937"/>
                  <a:gd name="connsiteX86" fmla="*/ 478786 w 606086"/>
                  <a:gd name="connsiteY86" fmla="*/ 0 h 594937"/>
                  <a:gd name="connsiteX87" fmla="*/ 303043 w 606086"/>
                  <a:gd name="connsiteY87" fmla="*/ 0 h 594937"/>
                  <a:gd name="connsiteX88" fmla="*/ 379571 w 606086"/>
                  <a:gd name="connsiteY88" fmla="*/ 76387 h 594937"/>
                  <a:gd name="connsiteX89" fmla="*/ 303043 w 606086"/>
                  <a:gd name="connsiteY89" fmla="*/ 152774 h 594937"/>
                  <a:gd name="connsiteX90" fmla="*/ 226515 w 606086"/>
                  <a:gd name="connsiteY90" fmla="*/ 76387 h 594937"/>
                  <a:gd name="connsiteX91" fmla="*/ 303043 w 606086"/>
                  <a:gd name="connsiteY91" fmla="*/ 0 h 594937"/>
                  <a:gd name="connsiteX92" fmla="*/ 127300 w 606086"/>
                  <a:gd name="connsiteY92" fmla="*/ 0 h 594937"/>
                  <a:gd name="connsiteX93" fmla="*/ 203793 w 606086"/>
                  <a:gd name="connsiteY93" fmla="*/ 76387 h 594937"/>
                  <a:gd name="connsiteX94" fmla="*/ 127300 w 606086"/>
                  <a:gd name="connsiteY94" fmla="*/ 152774 h 594937"/>
                  <a:gd name="connsiteX95" fmla="*/ 50807 w 606086"/>
                  <a:gd name="connsiteY95" fmla="*/ 76387 h 594937"/>
                  <a:gd name="connsiteX96" fmla="*/ 127300 w 606086"/>
                  <a:gd name="connsiteY96" fmla="*/ 0 h 59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606086" h="594937">
                    <a:moveTo>
                      <a:pt x="244277" y="198378"/>
                    </a:moveTo>
                    <a:cubicBezTo>
                      <a:pt x="219113" y="198378"/>
                      <a:pt x="198685" y="218772"/>
                      <a:pt x="198685" y="243894"/>
                    </a:cubicBezTo>
                    <a:lnTo>
                      <a:pt x="198685" y="340675"/>
                    </a:lnTo>
                    <a:cubicBezTo>
                      <a:pt x="198685" y="359586"/>
                      <a:pt x="210663" y="376735"/>
                      <a:pt x="228863" y="383317"/>
                    </a:cubicBezTo>
                    <a:cubicBezTo>
                      <a:pt x="234806" y="385542"/>
                      <a:pt x="238798" y="391197"/>
                      <a:pt x="238798" y="397501"/>
                    </a:cubicBezTo>
                    <a:lnTo>
                      <a:pt x="238798" y="534235"/>
                    </a:lnTo>
                    <a:cubicBezTo>
                      <a:pt x="238798" y="550829"/>
                      <a:pt x="252262" y="564271"/>
                      <a:pt x="268884" y="564271"/>
                    </a:cubicBezTo>
                    <a:lnTo>
                      <a:pt x="337690" y="564271"/>
                    </a:lnTo>
                    <a:cubicBezTo>
                      <a:pt x="354311" y="564271"/>
                      <a:pt x="367775" y="550829"/>
                      <a:pt x="367775" y="534235"/>
                    </a:cubicBezTo>
                    <a:lnTo>
                      <a:pt x="367775" y="397501"/>
                    </a:lnTo>
                    <a:cubicBezTo>
                      <a:pt x="367775" y="391197"/>
                      <a:pt x="371768" y="385542"/>
                      <a:pt x="377710" y="383317"/>
                    </a:cubicBezTo>
                    <a:cubicBezTo>
                      <a:pt x="395539" y="376735"/>
                      <a:pt x="407517" y="359586"/>
                      <a:pt x="407517" y="340675"/>
                    </a:cubicBezTo>
                    <a:lnTo>
                      <a:pt x="407517" y="243894"/>
                    </a:lnTo>
                    <a:cubicBezTo>
                      <a:pt x="407517" y="218772"/>
                      <a:pt x="387089" y="198378"/>
                      <a:pt x="362018" y="198378"/>
                    </a:cubicBezTo>
                    <a:close/>
                    <a:moveTo>
                      <a:pt x="465039" y="168299"/>
                    </a:moveTo>
                    <a:lnTo>
                      <a:pt x="530224" y="168299"/>
                    </a:lnTo>
                    <a:cubicBezTo>
                      <a:pt x="572008" y="168299"/>
                      <a:pt x="606086" y="202130"/>
                      <a:pt x="606086" y="243932"/>
                    </a:cubicBezTo>
                    <a:lnTo>
                      <a:pt x="606086" y="340697"/>
                    </a:lnTo>
                    <a:cubicBezTo>
                      <a:pt x="606086" y="368595"/>
                      <a:pt x="590486" y="394177"/>
                      <a:pt x="566251" y="407339"/>
                    </a:cubicBezTo>
                    <a:lnTo>
                      <a:pt x="566251" y="534598"/>
                    </a:lnTo>
                    <a:cubicBezTo>
                      <a:pt x="566251" y="567872"/>
                      <a:pt x="539138" y="594937"/>
                      <a:pt x="505803" y="594937"/>
                    </a:cubicBezTo>
                    <a:lnTo>
                      <a:pt x="436997" y="594937"/>
                    </a:lnTo>
                    <a:cubicBezTo>
                      <a:pt x="428547" y="594937"/>
                      <a:pt x="421769" y="588078"/>
                      <a:pt x="421769" y="579736"/>
                    </a:cubicBezTo>
                    <a:cubicBezTo>
                      <a:pt x="421769" y="571302"/>
                      <a:pt x="428547" y="564536"/>
                      <a:pt x="436997" y="564536"/>
                    </a:cubicBezTo>
                    <a:lnTo>
                      <a:pt x="505803" y="564536"/>
                    </a:lnTo>
                    <a:cubicBezTo>
                      <a:pt x="522424" y="564536"/>
                      <a:pt x="535888" y="551003"/>
                      <a:pt x="535888" y="534505"/>
                    </a:cubicBezTo>
                    <a:lnTo>
                      <a:pt x="535888" y="397792"/>
                    </a:lnTo>
                    <a:cubicBezTo>
                      <a:pt x="535888" y="391489"/>
                      <a:pt x="539880" y="385835"/>
                      <a:pt x="545823" y="383611"/>
                    </a:cubicBezTo>
                    <a:cubicBezTo>
                      <a:pt x="563744" y="377030"/>
                      <a:pt x="575722" y="359883"/>
                      <a:pt x="575722" y="340975"/>
                    </a:cubicBezTo>
                    <a:lnTo>
                      <a:pt x="575722" y="244210"/>
                    </a:lnTo>
                    <a:cubicBezTo>
                      <a:pt x="575722" y="219091"/>
                      <a:pt x="555294" y="198700"/>
                      <a:pt x="530224" y="198700"/>
                    </a:cubicBezTo>
                    <a:lnTo>
                      <a:pt x="465039" y="198700"/>
                    </a:lnTo>
                    <a:cubicBezTo>
                      <a:pt x="456682" y="198700"/>
                      <a:pt x="449811" y="191934"/>
                      <a:pt x="449811" y="183500"/>
                    </a:cubicBezTo>
                    <a:cubicBezTo>
                      <a:pt x="449811" y="175065"/>
                      <a:pt x="456682" y="168299"/>
                      <a:pt x="465039" y="168299"/>
                    </a:cubicBezTo>
                    <a:close/>
                    <a:moveTo>
                      <a:pt x="244091" y="168157"/>
                    </a:moveTo>
                    <a:lnTo>
                      <a:pt x="361832" y="168157"/>
                    </a:lnTo>
                    <a:cubicBezTo>
                      <a:pt x="403710" y="168157"/>
                      <a:pt x="437788" y="202086"/>
                      <a:pt x="437788" y="243894"/>
                    </a:cubicBezTo>
                    <a:lnTo>
                      <a:pt x="437788" y="340675"/>
                    </a:lnTo>
                    <a:cubicBezTo>
                      <a:pt x="437788" y="368578"/>
                      <a:pt x="422188" y="394163"/>
                      <a:pt x="397860" y="407327"/>
                    </a:cubicBezTo>
                    <a:lnTo>
                      <a:pt x="397860" y="534235"/>
                    </a:lnTo>
                    <a:cubicBezTo>
                      <a:pt x="397860" y="567515"/>
                      <a:pt x="370746" y="594584"/>
                      <a:pt x="337504" y="594584"/>
                    </a:cubicBezTo>
                    <a:lnTo>
                      <a:pt x="268605" y="594584"/>
                    </a:lnTo>
                    <a:cubicBezTo>
                      <a:pt x="235363" y="594584"/>
                      <a:pt x="208249" y="567515"/>
                      <a:pt x="208063" y="534235"/>
                    </a:cubicBezTo>
                    <a:lnTo>
                      <a:pt x="208063" y="407327"/>
                    </a:lnTo>
                    <a:cubicBezTo>
                      <a:pt x="183828" y="394163"/>
                      <a:pt x="168228" y="368578"/>
                      <a:pt x="168228" y="340675"/>
                    </a:cubicBezTo>
                    <a:lnTo>
                      <a:pt x="168228" y="243894"/>
                    </a:lnTo>
                    <a:cubicBezTo>
                      <a:pt x="168228" y="202086"/>
                      <a:pt x="202306" y="168157"/>
                      <a:pt x="244091" y="168157"/>
                    </a:cubicBezTo>
                    <a:close/>
                    <a:moveTo>
                      <a:pt x="75862" y="168016"/>
                    </a:moveTo>
                    <a:lnTo>
                      <a:pt x="140861" y="168016"/>
                    </a:lnTo>
                    <a:cubicBezTo>
                      <a:pt x="149311" y="168016"/>
                      <a:pt x="156089" y="174875"/>
                      <a:pt x="156089" y="183217"/>
                    </a:cubicBezTo>
                    <a:cubicBezTo>
                      <a:pt x="156089" y="191652"/>
                      <a:pt x="149311" y="198419"/>
                      <a:pt x="140861" y="198419"/>
                    </a:cubicBezTo>
                    <a:lnTo>
                      <a:pt x="76048" y="198419"/>
                    </a:lnTo>
                    <a:cubicBezTo>
                      <a:pt x="50884" y="198419"/>
                      <a:pt x="30456" y="218811"/>
                      <a:pt x="30456" y="243931"/>
                    </a:cubicBezTo>
                    <a:lnTo>
                      <a:pt x="30456" y="340701"/>
                    </a:lnTo>
                    <a:cubicBezTo>
                      <a:pt x="30456" y="359703"/>
                      <a:pt x="42435" y="376758"/>
                      <a:pt x="60263" y="383339"/>
                    </a:cubicBezTo>
                    <a:cubicBezTo>
                      <a:pt x="66206" y="385564"/>
                      <a:pt x="70198" y="391218"/>
                      <a:pt x="70198" y="397521"/>
                    </a:cubicBezTo>
                    <a:lnTo>
                      <a:pt x="70198" y="534149"/>
                    </a:lnTo>
                    <a:cubicBezTo>
                      <a:pt x="70198" y="550648"/>
                      <a:pt x="83662" y="564181"/>
                      <a:pt x="100283" y="564181"/>
                    </a:cubicBezTo>
                    <a:lnTo>
                      <a:pt x="169089" y="564181"/>
                    </a:lnTo>
                    <a:cubicBezTo>
                      <a:pt x="177539" y="564181"/>
                      <a:pt x="184317" y="570948"/>
                      <a:pt x="184317" y="579383"/>
                    </a:cubicBezTo>
                    <a:cubicBezTo>
                      <a:pt x="184317" y="587725"/>
                      <a:pt x="177539" y="594584"/>
                      <a:pt x="169089" y="594584"/>
                    </a:cubicBezTo>
                    <a:lnTo>
                      <a:pt x="100283" y="594584"/>
                    </a:lnTo>
                    <a:cubicBezTo>
                      <a:pt x="66948" y="594584"/>
                      <a:pt x="39835" y="567518"/>
                      <a:pt x="39835" y="534149"/>
                    </a:cubicBezTo>
                    <a:lnTo>
                      <a:pt x="39835" y="407161"/>
                    </a:lnTo>
                    <a:cubicBezTo>
                      <a:pt x="15600" y="394091"/>
                      <a:pt x="0" y="368509"/>
                      <a:pt x="0" y="340608"/>
                    </a:cubicBezTo>
                    <a:lnTo>
                      <a:pt x="0" y="243838"/>
                    </a:lnTo>
                    <a:cubicBezTo>
                      <a:pt x="0" y="202034"/>
                      <a:pt x="34078" y="168016"/>
                      <a:pt x="75862" y="168016"/>
                    </a:cubicBezTo>
                    <a:close/>
                    <a:moveTo>
                      <a:pt x="478786" y="30314"/>
                    </a:moveTo>
                    <a:cubicBezTo>
                      <a:pt x="453350" y="30314"/>
                      <a:pt x="432649" y="50986"/>
                      <a:pt x="432649" y="76387"/>
                    </a:cubicBezTo>
                    <a:cubicBezTo>
                      <a:pt x="432649" y="101880"/>
                      <a:pt x="453350" y="122553"/>
                      <a:pt x="478786" y="122553"/>
                    </a:cubicBezTo>
                    <a:cubicBezTo>
                      <a:pt x="504315" y="122553"/>
                      <a:pt x="525016" y="101880"/>
                      <a:pt x="525016" y="76387"/>
                    </a:cubicBezTo>
                    <a:cubicBezTo>
                      <a:pt x="525016" y="50986"/>
                      <a:pt x="504315" y="30314"/>
                      <a:pt x="478786" y="30314"/>
                    </a:cubicBezTo>
                    <a:close/>
                    <a:moveTo>
                      <a:pt x="303043" y="30314"/>
                    </a:moveTo>
                    <a:cubicBezTo>
                      <a:pt x="277503" y="30314"/>
                      <a:pt x="256885" y="51079"/>
                      <a:pt x="256885" y="76387"/>
                    </a:cubicBezTo>
                    <a:cubicBezTo>
                      <a:pt x="256885" y="101880"/>
                      <a:pt x="277503" y="122553"/>
                      <a:pt x="303043" y="122553"/>
                    </a:cubicBezTo>
                    <a:cubicBezTo>
                      <a:pt x="328583" y="122553"/>
                      <a:pt x="349201" y="101880"/>
                      <a:pt x="349201" y="76387"/>
                    </a:cubicBezTo>
                    <a:cubicBezTo>
                      <a:pt x="349201" y="50986"/>
                      <a:pt x="328583" y="30314"/>
                      <a:pt x="303043" y="30314"/>
                    </a:cubicBezTo>
                    <a:close/>
                    <a:moveTo>
                      <a:pt x="127300" y="30314"/>
                    </a:moveTo>
                    <a:cubicBezTo>
                      <a:pt x="101771" y="30314"/>
                      <a:pt x="81070" y="51079"/>
                      <a:pt x="81070" y="76387"/>
                    </a:cubicBezTo>
                    <a:cubicBezTo>
                      <a:pt x="81070" y="101880"/>
                      <a:pt x="101771" y="122553"/>
                      <a:pt x="127300" y="122553"/>
                    </a:cubicBezTo>
                    <a:cubicBezTo>
                      <a:pt x="152736" y="122553"/>
                      <a:pt x="173437" y="101880"/>
                      <a:pt x="173437" y="76387"/>
                    </a:cubicBezTo>
                    <a:cubicBezTo>
                      <a:pt x="173437" y="50986"/>
                      <a:pt x="152736" y="30314"/>
                      <a:pt x="127300" y="30314"/>
                    </a:cubicBezTo>
                    <a:close/>
                    <a:moveTo>
                      <a:pt x="478786" y="0"/>
                    </a:moveTo>
                    <a:cubicBezTo>
                      <a:pt x="521024" y="0"/>
                      <a:pt x="555279" y="34300"/>
                      <a:pt x="555279" y="76387"/>
                    </a:cubicBezTo>
                    <a:cubicBezTo>
                      <a:pt x="555279" y="118567"/>
                      <a:pt x="521024" y="152774"/>
                      <a:pt x="478786" y="152774"/>
                    </a:cubicBezTo>
                    <a:cubicBezTo>
                      <a:pt x="436641" y="152774"/>
                      <a:pt x="402293" y="118567"/>
                      <a:pt x="402293" y="76387"/>
                    </a:cubicBezTo>
                    <a:cubicBezTo>
                      <a:pt x="402293" y="34300"/>
                      <a:pt x="436641" y="0"/>
                      <a:pt x="478786" y="0"/>
                    </a:cubicBezTo>
                    <a:close/>
                    <a:moveTo>
                      <a:pt x="303043" y="0"/>
                    </a:moveTo>
                    <a:cubicBezTo>
                      <a:pt x="345301" y="0"/>
                      <a:pt x="379571" y="34300"/>
                      <a:pt x="379571" y="76387"/>
                    </a:cubicBezTo>
                    <a:cubicBezTo>
                      <a:pt x="379571" y="118567"/>
                      <a:pt x="345301" y="152774"/>
                      <a:pt x="303043" y="152774"/>
                    </a:cubicBezTo>
                    <a:cubicBezTo>
                      <a:pt x="260785" y="152774"/>
                      <a:pt x="226515" y="118567"/>
                      <a:pt x="226515" y="76387"/>
                    </a:cubicBezTo>
                    <a:cubicBezTo>
                      <a:pt x="226515" y="34300"/>
                      <a:pt x="260785" y="0"/>
                      <a:pt x="303043" y="0"/>
                    </a:cubicBezTo>
                    <a:close/>
                    <a:moveTo>
                      <a:pt x="127300" y="0"/>
                    </a:moveTo>
                    <a:cubicBezTo>
                      <a:pt x="169445" y="0"/>
                      <a:pt x="203793" y="34300"/>
                      <a:pt x="203793" y="76387"/>
                    </a:cubicBezTo>
                    <a:cubicBezTo>
                      <a:pt x="203793" y="118567"/>
                      <a:pt x="169353" y="152774"/>
                      <a:pt x="127300" y="152774"/>
                    </a:cubicBezTo>
                    <a:cubicBezTo>
                      <a:pt x="85062" y="152774"/>
                      <a:pt x="50807" y="118567"/>
                      <a:pt x="50807" y="76387"/>
                    </a:cubicBezTo>
                    <a:cubicBezTo>
                      <a:pt x="50807" y="34300"/>
                      <a:pt x="85062" y="0"/>
                      <a:pt x="1273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6" name="ïṥḻîḑé">
              <a:extLst>
                <a:ext uri="{FF2B5EF4-FFF2-40B4-BE49-F238E27FC236}">
                  <a16:creationId xmlns:a16="http://schemas.microsoft.com/office/drawing/2014/main" id="{1424BD3A-BA3A-4F01-9FF1-3E797D7E8A5D}"/>
                </a:ext>
              </a:extLst>
            </p:cNvPr>
            <p:cNvGrpSpPr/>
            <p:nvPr/>
          </p:nvGrpSpPr>
          <p:grpSpPr>
            <a:xfrm>
              <a:off x="6660536" y="3287833"/>
              <a:ext cx="1402495" cy="701428"/>
              <a:chOff x="6690846" y="3269006"/>
              <a:chExt cx="1477794" cy="739087"/>
            </a:xfrm>
          </p:grpSpPr>
          <p:sp>
            <p:nvSpPr>
              <p:cNvPr id="103" name="iSľiḓé">
                <a:extLst>
                  <a:ext uri="{FF2B5EF4-FFF2-40B4-BE49-F238E27FC236}">
                    <a16:creationId xmlns:a16="http://schemas.microsoft.com/office/drawing/2014/main" id="{63EBA9EF-9FD9-461C-A8EA-70799C6F6543}"/>
                  </a:ext>
                </a:extLst>
              </p:cNvPr>
              <p:cNvSpPr/>
              <p:nvPr/>
            </p:nvSpPr>
            <p:spPr>
              <a:xfrm>
                <a:off x="6690846" y="3269006"/>
                <a:ext cx="1477794" cy="739087"/>
              </a:xfrm>
              <a:prstGeom prst="parallelogram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iṣļïďe">
                <a:extLst>
                  <a:ext uri="{FF2B5EF4-FFF2-40B4-BE49-F238E27FC236}">
                    <a16:creationId xmlns:a16="http://schemas.microsoft.com/office/drawing/2014/main" id="{3D8A1BA5-9C13-4E87-85D0-398C73E2DB33}"/>
                  </a:ext>
                </a:extLst>
              </p:cNvPr>
              <p:cNvSpPr/>
              <p:nvPr/>
            </p:nvSpPr>
            <p:spPr>
              <a:xfrm>
                <a:off x="7212028" y="3421164"/>
                <a:ext cx="435430" cy="434767"/>
              </a:xfrm>
              <a:custGeom>
                <a:avLst/>
                <a:gdLst>
                  <a:gd name="T0" fmla="*/ 88862 h 440259"/>
                  <a:gd name="T1" fmla="*/ 88862 h 440259"/>
                  <a:gd name="T2" fmla="*/ 278945 h 440259"/>
                  <a:gd name="T3" fmla="*/ 278945 h 440259"/>
                  <a:gd name="T4" fmla="*/ 278945 h 440259"/>
                  <a:gd name="T5" fmla="*/ 278945 h 440259"/>
                  <a:gd name="T6" fmla="*/ 278945 h 440259"/>
                  <a:gd name="T7" fmla="*/ 278945 h 440259"/>
                  <a:gd name="T8" fmla="*/ 278945 h 440259"/>
                  <a:gd name="T9" fmla="*/ 278945 h 440259"/>
                  <a:gd name="T10" fmla="*/ 278945 h 440259"/>
                  <a:gd name="T11" fmla="*/ 278945 h 440259"/>
                  <a:gd name="T12" fmla="*/ 278945 h 440259"/>
                  <a:gd name="T13" fmla="*/ 278945 h 440259"/>
                  <a:gd name="T14" fmla="*/ 278945 h 440259"/>
                  <a:gd name="T15" fmla="*/ 278945 h 440259"/>
                  <a:gd name="T16" fmla="*/ 278945 h 440259"/>
                  <a:gd name="T17" fmla="*/ 278945 h 440259"/>
                  <a:gd name="T18" fmla="*/ 278945 h 440259"/>
                  <a:gd name="T19" fmla="*/ 278945 h 440259"/>
                  <a:gd name="T20" fmla="*/ 278945 h 440259"/>
                  <a:gd name="T21" fmla="*/ 278945 h 440259"/>
                  <a:gd name="T22" fmla="*/ 278945 h 440259"/>
                  <a:gd name="T23" fmla="*/ 278945 h 440259"/>
                  <a:gd name="T24" fmla="*/ 278945 h 440259"/>
                  <a:gd name="T25" fmla="*/ 278945 h 440259"/>
                  <a:gd name="T26" fmla="*/ 88862 h 440259"/>
                  <a:gd name="T27" fmla="*/ 88862 h 440259"/>
                  <a:gd name="T28" fmla="*/ 278945 h 440259"/>
                  <a:gd name="T29" fmla="*/ 278945 h 440259"/>
                  <a:gd name="T30" fmla="*/ 278945 h 440259"/>
                  <a:gd name="T31" fmla="*/ 278945 h 440259"/>
                  <a:gd name="T32" fmla="*/ 278945 h 440259"/>
                  <a:gd name="T33" fmla="*/ 278945 h 440259"/>
                  <a:gd name="T34" fmla="*/ 278945 h 440259"/>
                  <a:gd name="T35" fmla="*/ 278945 h 440259"/>
                  <a:gd name="T36" fmla="*/ 278945 h 440259"/>
                  <a:gd name="T37" fmla="*/ 278945 h 440259"/>
                  <a:gd name="T38" fmla="*/ 278945 h 440259"/>
                  <a:gd name="T39" fmla="*/ 278945 h 440259"/>
                  <a:gd name="T40" fmla="*/ 278945 h 440259"/>
                  <a:gd name="T41" fmla="*/ 278945 h 440259"/>
                  <a:gd name="T42" fmla="*/ 278945 h 440259"/>
                  <a:gd name="T43" fmla="*/ 278945 h 440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57" h="2757">
                    <a:moveTo>
                      <a:pt x="1063" y="2589"/>
                    </a:moveTo>
                    <a:lnTo>
                      <a:pt x="0" y="2757"/>
                    </a:lnTo>
                    <a:lnTo>
                      <a:pt x="168" y="1694"/>
                    </a:lnTo>
                    <a:lnTo>
                      <a:pt x="1226" y="883"/>
                    </a:lnTo>
                    <a:lnTo>
                      <a:pt x="1503" y="1160"/>
                    </a:lnTo>
                    <a:lnTo>
                      <a:pt x="984" y="1679"/>
                    </a:lnTo>
                    <a:cubicBezTo>
                      <a:pt x="914" y="1646"/>
                      <a:pt x="827" y="1659"/>
                      <a:pt x="769" y="1717"/>
                    </a:cubicBezTo>
                    <a:cubicBezTo>
                      <a:pt x="694" y="1792"/>
                      <a:pt x="694" y="1913"/>
                      <a:pt x="769" y="1988"/>
                    </a:cubicBezTo>
                    <a:cubicBezTo>
                      <a:pt x="844" y="2063"/>
                      <a:pt x="965" y="2063"/>
                      <a:pt x="1040" y="1988"/>
                    </a:cubicBezTo>
                    <a:cubicBezTo>
                      <a:pt x="1098" y="1930"/>
                      <a:pt x="1111" y="1844"/>
                      <a:pt x="1079" y="1773"/>
                    </a:cubicBezTo>
                    <a:lnTo>
                      <a:pt x="1597" y="1254"/>
                    </a:lnTo>
                    <a:lnTo>
                      <a:pt x="1875" y="1531"/>
                    </a:lnTo>
                    <a:lnTo>
                      <a:pt x="1063" y="2589"/>
                    </a:lnTo>
                    <a:close/>
                    <a:moveTo>
                      <a:pt x="1763" y="291"/>
                    </a:moveTo>
                    <a:lnTo>
                      <a:pt x="1695" y="223"/>
                    </a:lnTo>
                    <a:lnTo>
                      <a:pt x="1266" y="652"/>
                    </a:lnTo>
                    <a:lnTo>
                      <a:pt x="2105" y="1491"/>
                    </a:lnTo>
                    <a:lnTo>
                      <a:pt x="2534" y="1062"/>
                    </a:lnTo>
                    <a:lnTo>
                      <a:pt x="2466" y="994"/>
                    </a:lnTo>
                    <a:lnTo>
                      <a:pt x="2757" y="755"/>
                    </a:lnTo>
                    <a:lnTo>
                      <a:pt x="2002" y="0"/>
                    </a:lnTo>
                    <a:lnTo>
                      <a:pt x="1763" y="291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7" name="íṧ1îdé">
              <a:extLst>
                <a:ext uri="{FF2B5EF4-FFF2-40B4-BE49-F238E27FC236}">
                  <a16:creationId xmlns:a16="http://schemas.microsoft.com/office/drawing/2014/main" id="{4ACE3357-3F3F-46B3-AB0A-B8B4CBFD8FB0}"/>
                </a:ext>
              </a:extLst>
            </p:cNvPr>
            <p:cNvGrpSpPr/>
            <p:nvPr/>
          </p:nvGrpSpPr>
          <p:grpSpPr>
            <a:xfrm>
              <a:off x="5394752" y="4558548"/>
              <a:ext cx="1402495" cy="701428"/>
              <a:chOff x="5357102" y="4607944"/>
              <a:chExt cx="1477794" cy="739087"/>
            </a:xfrm>
          </p:grpSpPr>
          <p:sp>
            <p:nvSpPr>
              <p:cNvPr id="101" name="íśľïḓé">
                <a:extLst>
                  <a:ext uri="{FF2B5EF4-FFF2-40B4-BE49-F238E27FC236}">
                    <a16:creationId xmlns:a16="http://schemas.microsoft.com/office/drawing/2014/main" id="{C517CDB5-E52A-4CD8-BF14-DB9892AB0BEF}"/>
                  </a:ext>
                </a:extLst>
              </p:cNvPr>
              <p:cNvSpPr/>
              <p:nvPr/>
            </p:nvSpPr>
            <p:spPr>
              <a:xfrm>
                <a:off x="5357102" y="4607944"/>
                <a:ext cx="1477794" cy="739087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iśḻíḋè">
                <a:extLst>
                  <a:ext uri="{FF2B5EF4-FFF2-40B4-BE49-F238E27FC236}">
                    <a16:creationId xmlns:a16="http://schemas.microsoft.com/office/drawing/2014/main" id="{74B917EA-92FE-4DE3-891F-E6C64B11CA9F}"/>
                  </a:ext>
                </a:extLst>
              </p:cNvPr>
              <p:cNvSpPr/>
              <p:nvPr/>
            </p:nvSpPr>
            <p:spPr>
              <a:xfrm>
                <a:off x="5878284" y="4820738"/>
                <a:ext cx="435430" cy="313496"/>
              </a:xfrm>
              <a:custGeom>
                <a:avLst/>
                <a:gdLst>
                  <a:gd name="connsiteX0" fmla="*/ 67330 w 598589"/>
                  <a:gd name="connsiteY0" fmla="*/ 319563 h 430966"/>
                  <a:gd name="connsiteX1" fmla="*/ 292377 w 598589"/>
                  <a:gd name="connsiteY1" fmla="*/ 319563 h 430966"/>
                  <a:gd name="connsiteX2" fmla="*/ 306212 w 598589"/>
                  <a:gd name="connsiteY2" fmla="*/ 319563 h 430966"/>
                  <a:gd name="connsiteX3" fmla="*/ 532182 w 598589"/>
                  <a:gd name="connsiteY3" fmla="*/ 319563 h 430966"/>
                  <a:gd name="connsiteX4" fmla="*/ 598589 w 598589"/>
                  <a:gd name="connsiteY4" fmla="*/ 408870 h 430966"/>
                  <a:gd name="connsiteX5" fmla="*/ 598589 w 598589"/>
                  <a:gd name="connsiteY5" fmla="*/ 430966 h 430966"/>
                  <a:gd name="connsiteX6" fmla="*/ 0 w 598589"/>
                  <a:gd name="connsiteY6" fmla="*/ 430966 h 430966"/>
                  <a:gd name="connsiteX7" fmla="*/ 0 w 598589"/>
                  <a:gd name="connsiteY7" fmla="*/ 408870 h 430966"/>
                  <a:gd name="connsiteX8" fmla="*/ 114368 w 598589"/>
                  <a:gd name="connsiteY8" fmla="*/ 46976 h 430966"/>
                  <a:gd name="connsiteX9" fmla="*/ 114368 w 598589"/>
                  <a:gd name="connsiteY9" fmla="*/ 258828 h 430966"/>
                  <a:gd name="connsiteX10" fmla="*/ 485256 w 598589"/>
                  <a:gd name="connsiteY10" fmla="*/ 258828 h 430966"/>
                  <a:gd name="connsiteX11" fmla="*/ 485256 w 598589"/>
                  <a:gd name="connsiteY11" fmla="*/ 46976 h 430966"/>
                  <a:gd name="connsiteX12" fmla="*/ 67315 w 598589"/>
                  <a:gd name="connsiteY12" fmla="*/ 0 h 430966"/>
                  <a:gd name="connsiteX13" fmla="*/ 532309 w 598589"/>
                  <a:gd name="connsiteY13" fmla="*/ 0 h 430966"/>
                  <a:gd name="connsiteX14" fmla="*/ 532309 w 598589"/>
                  <a:gd name="connsiteY14" fmla="*/ 305804 h 430966"/>
                  <a:gd name="connsiteX15" fmla="*/ 67315 w 598589"/>
                  <a:gd name="connsiteY15" fmla="*/ 305804 h 43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8589" h="430966">
                    <a:moveTo>
                      <a:pt x="67330" y="319563"/>
                    </a:moveTo>
                    <a:lnTo>
                      <a:pt x="292377" y="319563"/>
                    </a:lnTo>
                    <a:lnTo>
                      <a:pt x="306212" y="319563"/>
                    </a:lnTo>
                    <a:lnTo>
                      <a:pt x="532182" y="319563"/>
                    </a:lnTo>
                    <a:lnTo>
                      <a:pt x="598589" y="408870"/>
                    </a:lnTo>
                    <a:lnTo>
                      <a:pt x="598589" y="430966"/>
                    </a:lnTo>
                    <a:lnTo>
                      <a:pt x="0" y="430966"/>
                    </a:lnTo>
                    <a:lnTo>
                      <a:pt x="0" y="408870"/>
                    </a:lnTo>
                    <a:close/>
                    <a:moveTo>
                      <a:pt x="114368" y="46976"/>
                    </a:moveTo>
                    <a:lnTo>
                      <a:pt x="114368" y="258828"/>
                    </a:lnTo>
                    <a:lnTo>
                      <a:pt x="485256" y="258828"/>
                    </a:lnTo>
                    <a:lnTo>
                      <a:pt x="485256" y="46976"/>
                    </a:lnTo>
                    <a:close/>
                    <a:moveTo>
                      <a:pt x="67315" y="0"/>
                    </a:moveTo>
                    <a:lnTo>
                      <a:pt x="532309" y="0"/>
                    </a:lnTo>
                    <a:lnTo>
                      <a:pt x="532309" y="305804"/>
                    </a:lnTo>
                    <a:lnTo>
                      <a:pt x="67315" y="30580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8" name="iŝ1îdé">
              <a:extLst>
                <a:ext uri="{FF2B5EF4-FFF2-40B4-BE49-F238E27FC236}">
                  <a16:creationId xmlns:a16="http://schemas.microsoft.com/office/drawing/2014/main" id="{7D7C9B7C-2626-41BB-913F-65E65CF18951}"/>
                </a:ext>
              </a:extLst>
            </p:cNvPr>
            <p:cNvGrpSpPr/>
            <p:nvPr/>
          </p:nvGrpSpPr>
          <p:grpSpPr>
            <a:xfrm>
              <a:off x="4128970" y="3287833"/>
              <a:ext cx="1402495" cy="701428"/>
              <a:chOff x="4023360" y="3269006"/>
              <a:chExt cx="1477794" cy="739087"/>
            </a:xfrm>
          </p:grpSpPr>
          <p:sp>
            <p:nvSpPr>
              <p:cNvPr id="99" name="îsḷiḍe">
                <a:extLst>
                  <a:ext uri="{FF2B5EF4-FFF2-40B4-BE49-F238E27FC236}">
                    <a16:creationId xmlns:a16="http://schemas.microsoft.com/office/drawing/2014/main" id="{7189C88E-8D41-47BB-8FE1-634B4B4FEC16}"/>
                  </a:ext>
                </a:extLst>
              </p:cNvPr>
              <p:cNvSpPr/>
              <p:nvPr/>
            </p:nvSpPr>
            <p:spPr>
              <a:xfrm>
                <a:off x="4023360" y="3269006"/>
                <a:ext cx="1477794" cy="739087"/>
              </a:xfrm>
              <a:prstGeom prst="parallelogram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iślidê">
                <a:extLst>
                  <a:ext uri="{FF2B5EF4-FFF2-40B4-BE49-F238E27FC236}">
                    <a16:creationId xmlns:a16="http://schemas.microsoft.com/office/drawing/2014/main" id="{0D52898D-50EA-4ADF-94F8-AFD4BACB0AAC}"/>
                  </a:ext>
                </a:extLst>
              </p:cNvPr>
              <p:cNvSpPr/>
              <p:nvPr/>
            </p:nvSpPr>
            <p:spPr>
              <a:xfrm>
                <a:off x="4544542" y="3431998"/>
                <a:ext cx="435430" cy="413099"/>
              </a:xfrm>
              <a:custGeom>
                <a:avLst/>
                <a:gdLst>
                  <a:gd name="connsiteX0" fmla="*/ 408423 w 606792"/>
                  <a:gd name="connsiteY0" fmla="*/ 222069 h 575673"/>
                  <a:gd name="connsiteX1" fmla="*/ 455147 w 606792"/>
                  <a:gd name="connsiteY1" fmla="*/ 269992 h 575673"/>
                  <a:gd name="connsiteX2" fmla="*/ 264516 w 606792"/>
                  <a:gd name="connsiteY2" fmla="*/ 454441 h 575673"/>
                  <a:gd name="connsiteX3" fmla="*/ 146212 w 606792"/>
                  <a:gd name="connsiteY3" fmla="*/ 336338 h 575673"/>
                  <a:gd name="connsiteX4" fmla="*/ 186216 w 606792"/>
                  <a:gd name="connsiteY4" fmla="*/ 295977 h 575673"/>
                  <a:gd name="connsiteX5" fmla="*/ 261849 w 606792"/>
                  <a:gd name="connsiteY5" fmla="*/ 371481 h 575673"/>
                  <a:gd name="connsiteX6" fmla="*/ 60690 w 606792"/>
                  <a:gd name="connsiteY6" fmla="*/ 121206 h 575673"/>
                  <a:gd name="connsiteX7" fmla="*/ 60690 w 606792"/>
                  <a:gd name="connsiteY7" fmla="*/ 515070 h 575673"/>
                  <a:gd name="connsiteX8" fmla="*/ 546102 w 606792"/>
                  <a:gd name="connsiteY8" fmla="*/ 515070 h 575673"/>
                  <a:gd name="connsiteX9" fmla="*/ 546102 w 606792"/>
                  <a:gd name="connsiteY9" fmla="*/ 121206 h 575673"/>
                  <a:gd name="connsiteX10" fmla="*/ 515811 w 606792"/>
                  <a:gd name="connsiteY10" fmla="*/ 121206 h 575673"/>
                  <a:gd name="connsiteX11" fmla="*/ 515811 w 606792"/>
                  <a:gd name="connsiteY11" fmla="*/ 151454 h 575673"/>
                  <a:gd name="connsiteX12" fmla="*/ 455121 w 606792"/>
                  <a:gd name="connsiteY12" fmla="*/ 151454 h 575673"/>
                  <a:gd name="connsiteX13" fmla="*/ 455121 w 606792"/>
                  <a:gd name="connsiteY13" fmla="*/ 121206 h 575673"/>
                  <a:gd name="connsiteX14" fmla="*/ 394431 w 606792"/>
                  <a:gd name="connsiteY14" fmla="*/ 121206 h 575673"/>
                  <a:gd name="connsiteX15" fmla="*/ 394431 w 606792"/>
                  <a:gd name="connsiteY15" fmla="*/ 151454 h 575673"/>
                  <a:gd name="connsiteX16" fmla="*/ 333741 w 606792"/>
                  <a:gd name="connsiteY16" fmla="*/ 151454 h 575673"/>
                  <a:gd name="connsiteX17" fmla="*/ 333741 w 606792"/>
                  <a:gd name="connsiteY17" fmla="*/ 121206 h 575673"/>
                  <a:gd name="connsiteX18" fmla="*/ 273051 w 606792"/>
                  <a:gd name="connsiteY18" fmla="*/ 121206 h 575673"/>
                  <a:gd name="connsiteX19" fmla="*/ 273051 w 606792"/>
                  <a:gd name="connsiteY19" fmla="*/ 151454 h 575673"/>
                  <a:gd name="connsiteX20" fmla="*/ 212361 w 606792"/>
                  <a:gd name="connsiteY20" fmla="*/ 151454 h 575673"/>
                  <a:gd name="connsiteX21" fmla="*/ 212361 w 606792"/>
                  <a:gd name="connsiteY21" fmla="*/ 121206 h 575673"/>
                  <a:gd name="connsiteX22" fmla="*/ 151671 w 606792"/>
                  <a:gd name="connsiteY22" fmla="*/ 121206 h 575673"/>
                  <a:gd name="connsiteX23" fmla="*/ 151671 w 606792"/>
                  <a:gd name="connsiteY23" fmla="*/ 151454 h 575673"/>
                  <a:gd name="connsiteX24" fmla="*/ 90981 w 606792"/>
                  <a:gd name="connsiteY24" fmla="*/ 151454 h 575673"/>
                  <a:gd name="connsiteX25" fmla="*/ 90981 w 606792"/>
                  <a:gd name="connsiteY25" fmla="*/ 121206 h 575673"/>
                  <a:gd name="connsiteX26" fmla="*/ 90981 w 606792"/>
                  <a:gd name="connsiteY26" fmla="*/ 0 h 575673"/>
                  <a:gd name="connsiteX27" fmla="*/ 151671 w 606792"/>
                  <a:gd name="connsiteY27" fmla="*/ 0 h 575673"/>
                  <a:gd name="connsiteX28" fmla="*/ 151671 w 606792"/>
                  <a:gd name="connsiteY28" fmla="*/ 60603 h 575673"/>
                  <a:gd name="connsiteX29" fmla="*/ 212361 w 606792"/>
                  <a:gd name="connsiteY29" fmla="*/ 60603 h 575673"/>
                  <a:gd name="connsiteX30" fmla="*/ 212361 w 606792"/>
                  <a:gd name="connsiteY30" fmla="*/ 0 h 575673"/>
                  <a:gd name="connsiteX31" fmla="*/ 273051 w 606792"/>
                  <a:gd name="connsiteY31" fmla="*/ 0 h 575673"/>
                  <a:gd name="connsiteX32" fmla="*/ 273051 w 606792"/>
                  <a:gd name="connsiteY32" fmla="*/ 60603 h 575673"/>
                  <a:gd name="connsiteX33" fmla="*/ 333741 w 606792"/>
                  <a:gd name="connsiteY33" fmla="*/ 60603 h 575673"/>
                  <a:gd name="connsiteX34" fmla="*/ 333741 w 606792"/>
                  <a:gd name="connsiteY34" fmla="*/ 0 h 575673"/>
                  <a:gd name="connsiteX35" fmla="*/ 394431 w 606792"/>
                  <a:gd name="connsiteY35" fmla="*/ 0 h 575673"/>
                  <a:gd name="connsiteX36" fmla="*/ 394431 w 606792"/>
                  <a:gd name="connsiteY36" fmla="*/ 60603 h 575673"/>
                  <a:gd name="connsiteX37" fmla="*/ 455121 w 606792"/>
                  <a:gd name="connsiteY37" fmla="*/ 60603 h 575673"/>
                  <a:gd name="connsiteX38" fmla="*/ 455121 w 606792"/>
                  <a:gd name="connsiteY38" fmla="*/ 0 h 575673"/>
                  <a:gd name="connsiteX39" fmla="*/ 515811 w 606792"/>
                  <a:gd name="connsiteY39" fmla="*/ 0 h 575673"/>
                  <a:gd name="connsiteX40" fmla="*/ 515811 w 606792"/>
                  <a:gd name="connsiteY40" fmla="*/ 60603 h 575673"/>
                  <a:gd name="connsiteX41" fmla="*/ 606792 w 606792"/>
                  <a:gd name="connsiteY41" fmla="*/ 60603 h 575673"/>
                  <a:gd name="connsiteX42" fmla="*/ 606792 w 606792"/>
                  <a:gd name="connsiteY42" fmla="*/ 575673 h 575673"/>
                  <a:gd name="connsiteX43" fmla="*/ 0 w 606792"/>
                  <a:gd name="connsiteY43" fmla="*/ 575673 h 575673"/>
                  <a:gd name="connsiteX44" fmla="*/ 0 w 606792"/>
                  <a:gd name="connsiteY44" fmla="*/ 60603 h 575673"/>
                  <a:gd name="connsiteX45" fmla="*/ 90981 w 606792"/>
                  <a:gd name="connsiteY45" fmla="*/ 60603 h 57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606792" h="575673">
                    <a:moveTo>
                      <a:pt x="408423" y="222069"/>
                    </a:moveTo>
                    <a:lnTo>
                      <a:pt x="455147" y="269992"/>
                    </a:lnTo>
                    <a:lnTo>
                      <a:pt x="264516" y="454441"/>
                    </a:lnTo>
                    <a:lnTo>
                      <a:pt x="146212" y="336338"/>
                    </a:lnTo>
                    <a:lnTo>
                      <a:pt x="186216" y="295977"/>
                    </a:lnTo>
                    <a:lnTo>
                      <a:pt x="261849" y="371481"/>
                    </a:lnTo>
                    <a:close/>
                    <a:moveTo>
                      <a:pt x="60690" y="121206"/>
                    </a:moveTo>
                    <a:lnTo>
                      <a:pt x="60690" y="515070"/>
                    </a:lnTo>
                    <a:lnTo>
                      <a:pt x="546102" y="515070"/>
                    </a:lnTo>
                    <a:lnTo>
                      <a:pt x="546102" y="121206"/>
                    </a:lnTo>
                    <a:lnTo>
                      <a:pt x="515811" y="121206"/>
                    </a:lnTo>
                    <a:lnTo>
                      <a:pt x="515811" y="151454"/>
                    </a:lnTo>
                    <a:lnTo>
                      <a:pt x="455121" y="151454"/>
                    </a:lnTo>
                    <a:lnTo>
                      <a:pt x="455121" y="121206"/>
                    </a:lnTo>
                    <a:lnTo>
                      <a:pt x="394431" y="121206"/>
                    </a:lnTo>
                    <a:lnTo>
                      <a:pt x="394431" y="151454"/>
                    </a:lnTo>
                    <a:lnTo>
                      <a:pt x="333741" y="151454"/>
                    </a:lnTo>
                    <a:lnTo>
                      <a:pt x="333741" y="121206"/>
                    </a:lnTo>
                    <a:lnTo>
                      <a:pt x="273051" y="121206"/>
                    </a:lnTo>
                    <a:lnTo>
                      <a:pt x="273051" y="151454"/>
                    </a:lnTo>
                    <a:lnTo>
                      <a:pt x="212361" y="151454"/>
                    </a:lnTo>
                    <a:lnTo>
                      <a:pt x="212361" y="121206"/>
                    </a:lnTo>
                    <a:lnTo>
                      <a:pt x="151671" y="121206"/>
                    </a:lnTo>
                    <a:lnTo>
                      <a:pt x="151671" y="151454"/>
                    </a:lnTo>
                    <a:lnTo>
                      <a:pt x="90981" y="151454"/>
                    </a:lnTo>
                    <a:lnTo>
                      <a:pt x="90981" y="121206"/>
                    </a:lnTo>
                    <a:close/>
                    <a:moveTo>
                      <a:pt x="90981" y="0"/>
                    </a:moveTo>
                    <a:lnTo>
                      <a:pt x="151671" y="0"/>
                    </a:lnTo>
                    <a:lnTo>
                      <a:pt x="151671" y="60603"/>
                    </a:lnTo>
                    <a:lnTo>
                      <a:pt x="212361" y="60603"/>
                    </a:lnTo>
                    <a:lnTo>
                      <a:pt x="212361" y="0"/>
                    </a:lnTo>
                    <a:lnTo>
                      <a:pt x="273051" y="0"/>
                    </a:lnTo>
                    <a:lnTo>
                      <a:pt x="273051" y="60603"/>
                    </a:lnTo>
                    <a:lnTo>
                      <a:pt x="333741" y="60603"/>
                    </a:lnTo>
                    <a:lnTo>
                      <a:pt x="333741" y="0"/>
                    </a:lnTo>
                    <a:lnTo>
                      <a:pt x="394431" y="0"/>
                    </a:lnTo>
                    <a:lnTo>
                      <a:pt x="394431" y="60603"/>
                    </a:lnTo>
                    <a:lnTo>
                      <a:pt x="455121" y="60603"/>
                    </a:lnTo>
                    <a:lnTo>
                      <a:pt x="455121" y="0"/>
                    </a:lnTo>
                    <a:lnTo>
                      <a:pt x="515811" y="0"/>
                    </a:lnTo>
                    <a:lnTo>
                      <a:pt x="515811" y="60603"/>
                    </a:lnTo>
                    <a:lnTo>
                      <a:pt x="606792" y="60603"/>
                    </a:lnTo>
                    <a:lnTo>
                      <a:pt x="606792" y="575673"/>
                    </a:lnTo>
                    <a:lnTo>
                      <a:pt x="0" y="575673"/>
                    </a:lnTo>
                    <a:lnTo>
                      <a:pt x="0" y="60603"/>
                    </a:lnTo>
                    <a:lnTo>
                      <a:pt x="90981" y="60603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798553F-F37D-4EAD-B59F-0A7DDF6E9AD8}"/>
              </a:ext>
            </a:extLst>
          </p:cNvPr>
          <p:cNvGrpSpPr/>
          <p:nvPr/>
        </p:nvGrpSpPr>
        <p:grpSpPr>
          <a:xfrm>
            <a:off x="7875482" y="2029460"/>
            <a:ext cx="3579918" cy="945792"/>
            <a:chOff x="577702" y="2796560"/>
            <a:chExt cx="3579918" cy="945792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EF884B0-C796-451C-B980-94FC468E298A}"/>
                </a:ext>
              </a:extLst>
            </p:cNvPr>
            <p:cNvSpPr txBox="1"/>
            <p:nvPr/>
          </p:nvSpPr>
          <p:spPr>
            <a:xfrm>
              <a:off x="577702" y="279656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5C6EB1D-01DA-497B-B44D-B1AD9C234D5C}"/>
                </a:ext>
              </a:extLst>
            </p:cNvPr>
            <p:cNvSpPr txBox="1"/>
            <p:nvPr/>
          </p:nvSpPr>
          <p:spPr>
            <a:xfrm>
              <a:off x="960767" y="3169888"/>
              <a:ext cx="319685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you, 1PPT Network and the original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19011A9-C8DA-41CD-A098-191742879241}"/>
              </a:ext>
            </a:extLst>
          </p:cNvPr>
          <p:cNvGrpSpPr/>
          <p:nvPr/>
        </p:nvGrpSpPr>
        <p:grpSpPr>
          <a:xfrm>
            <a:off x="7875482" y="4732594"/>
            <a:ext cx="3579918" cy="945792"/>
            <a:chOff x="577702" y="2796560"/>
            <a:chExt cx="3579918" cy="945792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6690D06-635F-45F4-B99D-8779A7F34D79}"/>
                </a:ext>
              </a:extLst>
            </p:cNvPr>
            <p:cNvSpPr txBox="1"/>
            <p:nvPr/>
          </p:nvSpPr>
          <p:spPr>
            <a:xfrm>
              <a:off x="577702" y="279656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46B6459-A5A3-45F4-9254-4202EF4F4E44}"/>
                </a:ext>
              </a:extLst>
            </p:cNvPr>
            <p:cNvSpPr txBox="1"/>
            <p:nvPr/>
          </p:nvSpPr>
          <p:spPr>
            <a:xfrm>
              <a:off x="960767" y="3169888"/>
              <a:ext cx="319685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you, 1PPT Network and the original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D3E5A7D-3F63-4EC0-98AB-52DAE3A3A29D}"/>
              </a:ext>
            </a:extLst>
          </p:cNvPr>
          <p:cNvGrpSpPr/>
          <p:nvPr/>
        </p:nvGrpSpPr>
        <p:grpSpPr>
          <a:xfrm>
            <a:off x="769113" y="2029460"/>
            <a:ext cx="3196853" cy="945792"/>
            <a:chOff x="960767" y="2796560"/>
            <a:chExt cx="3196853" cy="945792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8B6B93FE-67DC-4FA6-8C5E-AAFFFA97BB19}"/>
                </a:ext>
              </a:extLst>
            </p:cNvPr>
            <p:cNvSpPr txBox="1"/>
            <p:nvPr/>
          </p:nvSpPr>
          <p:spPr>
            <a:xfrm>
              <a:off x="2051915" y="279656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DA234EE3-0900-4F8D-86F5-B5A1782D6E3F}"/>
                </a:ext>
              </a:extLst>
            </p:cNvPr>
            <p:cNvSpPr txBox="1"/>
            <p:nvPr/>
          </p:nvSpPr>
          <p:spPr>
            <a:xfrm>
              <a:off x="960767" y="3169888"/>
              <a:ext cx="319685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you, 1PPT Network and the original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782F564-7F8B-4486-9930-4C5E785EBC0D}"/>
              </a:ext>
            </a:extLst>
          </p:cNvPr>
          <p:cNvGrpSpPr/>
          <p:nvPr/>
        </p:nvGrpSpPr>
        <p:grpSpPr>
          <a:xfrm>
            <a:off x="769113" y="4732594"/>
            <a:ext cx="3196853" cy="945792"/>
            <a:chOff x="960767" y="2796560"/>
            <a:chExt cx="3196853" cy="945792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5A6C23D5-0045-4AFF-BC26-EA35C84AB67C}"/>
                </a:ext>
              </a:extLst>
            </p:cNvPr>
            <p:cNvSpPr txBox="1"/>
            <p:nvPr/>
          </p:nvSpPr>
          <p:spPr>
            <a:xfrm>
              <a:off x="2051915" y="279656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81F7BA0-BB5F-4E0D-8AB8-5B7CD3DB4A89}"/>
                </a:ext>
              </a:extLst>
            </p:cNvPr>
            <p:cNvSpPr txBox="1"/>
            <p:nvPr/>
          </p:nvSpPr>
          <p:spPr>
            <a:xfrm>
              <a:off x="960767" y="3169888"/>
              <a:ext cx="319685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you, 1PPT Network and the original</a:t>
              </a: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1C0D5DCA-94D5-4AC5-9F44-E9B349F0B855}"/>
              </a:ext>
            </a:extLst>
          </p:cNvPr>
          <p:cNvSpPr txBox="1"/>
          <p:nvPr/>
        </p:nvSpPr>
        <p:spPr>
          <a:xfrm>
            <a:off x="936665" y="503738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84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0536B2F4-7E8D-4F4A-8C23-285A33A21D82}"/>
              </a:ext>
            </a:extLst>
          </p:cNvPr>
          <p:cNvSpPr/>
          <p:nvPr/>
        </p:nvSpPr>
        <p:spPr>
          <a:xfrm>
            <a:off x="1356394" y="2371982"/>
            <a:ext cx="1849378" cy="2728596"/>
          </a:xfrm>
          <a:custGeom>
            <a:avLst/>
            <a:gdLst>
              <a:gd name="connsiteX0" fmla="*/ 0 w 1849378"/>
              <a:gd name="connsiteY0" fmla="*/ 0 h 2728596"/>
              <a:gd name="connsiteX1" fmla="*/ 1849378 w 1849378"/>
              <a:gd name="connsiteY1" fmla="*/ 0 h 2728596"/>
              <a:gd name="connsiteX2" fmla="*/ 1849378 w 1849378"/>
              <a:gd name="connsiteY2" fmla="*/ 879218 h 2728596"/>
              <a:gd name="connsiteX3" fmla="*/ 1849378 w 1849378"/>
              <a:gd name="connsiteY3" fmla="*/ 997265 h 2728596"/>
              <a:gd name="connsiteX4" fmla="*/ 1849378 w 1849378"/>
              <a:gd name="connsiteY4" fmla="*/ 1876483 h 2728596"/>
              <a:gd name="connsiteX5" fmla="*/ 1010173 w 1849378"/>
              <a:gd name="connsiteY5" fmla="*/ 2728596 h 2728596"/>
              <a:gd name="connsiteX6" fmla="*/ 0 w 1849378"/>
              <a:gd name="connsiteY6" fmla="*/ 2728596 h 2728596"/>
              <a:gd name="connsiteX7" fmla="*/ 0 w 1849378"/>
              <a:gd name="connsiteY7" fmla="*/ 1849378 h 2728596"/>
              <a:gd name="connsiteX8" fmla="*/ 0 w 1849378"/>
              <a:gd name="connsiteY8" fmla="*/ 879218 h 272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378" h="2728596">
                <a:moveTo>
                  <a:pt x="0" y="0"/>
                </a:moveTo>
                <a:lnTo>
                  <a:pt x="1849378" y="0"/>
                </a:lnTo>
                <a:lnTo>
                  <a:pt x="1849378" y="879218"/>
                </a:lnTo>
                <a:lnTo>
                  <a:pt x="1849378" y="997265"/>
                </a:lnTo>
                <a:lnTo>
                  <a:pt x="1849378" y="1876483"/>
                </a:lnTo>
                <a:lnTo>
                  <a:pt x="1010173" y="2728596"/>
                </a:lnTo>
                <a:lnTo>
                  <a:pt x="0" y="2728596"/>
                </a:lnTo>
                <a:lnTo>
                  <a:pt x="0" y="1849378"/>
                </a:lnTo>
                <a:lnTo>
                  <a:pt x="0" y="879218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BCF59E7-F78B-48BB-9B99-B7B1F1D13F72}"/>
              </a:ext>
            </a:extLst>
          </p:cNvPr>
          <p:cNvGrpSpPr/>
          <p:nvPr/>
        </p:nvGrpSpPr>
        <p:grpSpPr>
          <a:xfrm>
            <a:off x="3191984" y="2612195"/>
            <a:ext cx="2648767" cy="2163192"/>
            <a:chOff x="1257295" y="764994"/>
            <a:chExt cx="2648767" cy="2163192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5BC8960-C981-4208-8D53-CFAFCCDE52C1}"/>
                </a:ext>
              </a:extLst>
            </p:cNvPr>
            <p:cNvSpPr txBox="1"/>
            <p:nvPr/>
          </p:nvSpPr>
          <p:spPr>
            <a:xfrm>
              <a:off x="1257295" y="2466521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CF9F267-BCE8-4AC5-B3A4-9124E596A667}"/>
                </a:ext>
              </a:extLst>
            </p:cNvPr>
            <p:cNvSpPr txBox="1"/>
            <p:nvPr/>
          </p:nvSpPr>
          <p:spPr>
            <a:xfrm>
              <a:off x="1632741" y="764994"/>
              <a:ext cx="2273321" cy="15093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 Network and the original creator</a:t>
              </a:r>
            </a:p>
          </p:txBody>
        </p:sp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24F39E9-D93D-4501-A3B6-FA3BF61C42EA}"/>
              </a:ext>
            </a:extLst>
          </p:cNvPr>
          <p:cNvCxnSpPr>
            <a:cxnSpLocks/>
          </p:cNvCxnSpPr>
          <p:nvPr/>
        </p:nvCxnSpPr>
        <p:spPr>
          <a:xfrm flipH="1">
            <a:off x="2087880" y="3996128"/>
            <a:ext cx="1379158" cy="137915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122EF99F-22FF-4BAE-8DE4-F03D31DF8E5B}"/>
              </a:ext>
            </a:extLst>
          </p:cNvPr>
          <p:cNvSpPr/>
          <p:nvPr/>
        </p:nvSpPr>
        <p:spPr>
          <a:xfrm>
            <a:off x="6351249" y="2371982"/>
            <a:ext cx="1849378" cy="2728596"/>
          </a:xfrm>
          <a:custGeom>
            <a:avLst/>
            <a:gdLst>
              <a:gd name="connsiteX0" fmla="*/ 0 w 1849378"/>
              <a:gd name="connsiteY0" fmla="*/ 0 h 2728596"/>
              <a:gd name="connsiteX1" fmla="*/ 1849378 w 1849378"/>
              <a:gd name="connsiteY1" fmla="*/ 0 h 2728596"/>
              <a:gd name="connsiteX2" fmla="*/ 1849378 w 1849378"/>
              <a:gd name="connsiteY2" fmla="*/ 879218 h 2728596"/>
              <a:gd name="connsiteX3" fmla="*/ 1849378 w 1849378"/>
              <a:gd name="connsiteY3" fmla="*/ 997265 h 2728596"/>
              <a:gd name="connsiteX4" fmla="*/ 1849378 w 1849378"/>
              <a:gd name="connsiteY4" fmla="*/ 1876483 h 2728596"/>
              <a:gd name="connsiteX5" fmla="*/ 1010173 w 1849378"/>
              <a:gd name="connsiteY5" fmla="*/ 2728596 h 2728596"/>
              <a:gd name="connsiteX6" fmla="*/ 0 w 1849378"/>
              <a:gd name="connsiteY6" fmla="*/ 2728596 h 2728596"/>
              <a:gd name="connsiteX7" fmla="*/ 0 w 1849378"/>
              <a:gd name="connsiteY7" fmla="*/ 1849378 h 2728596"/>
              <a:gd name="connsiteX8" fmla="*/ 0 w 1849378"/>
              <a:gd name="connsiteY8" fmla="*/ 879218 h 272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378" h="2728596">
                <a:moveTo>
                  <a:pt x="0" y="0"/>
                </a:moveTo>
                <a:lnTo>
                  <a:pt x="1849378" y="0"/>
                </a:lnTo>
                <a:lnTo>
                  <a:pt x="1849378" y="879218"/>
                </a:lnTo>
                <a:lnTo>
                  <a:pt x="1849378" y="997265"/>
                </a:lnTo>
                <a:lnTo>
                  <a:pt x="1849378" y="1876483"/>
                </a:lnTo>
                <a:lnTo>
                  <a:pt x="1010173" y="2728596"/>
                </a:lnTo>
                <a:lnTo>
                  <a:pt x="0" y="2728596"/>
                </a:lnTo>
                <a:lnTo>
                  <a:pt x="0" y="1849378"/>
                </a:lnTo>
                <a:lnTo>
                  <a:pt x="0" y="879218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E1DAC33-4967-4E80-B94B-83A29971D70C}"/>
              </a:ext>
            </a:extLst>
          </p:cNvPr>
          <p:cNvGrpSpPr/>
          <p:nvPr/>
        </p:nvGrpSpPr>
        <p:grpSpPr>
          <a:xfrm>
            <a:off x="8186839" y="2612195"/>
            <a:ext cx="2648767" cy="2163192"/>
            <a:chOff x="1257295" y="764994"/>
            <a:chExt cx="2648767" cy="216319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A692548-8C13-45BB-ABE2-51F5291093B0}"/>
                </a:ext>
              </a:extLst>
            </p:cNvPr>
            <p:cNvSpPr txBox="1"/>
            <p:nvPr/>
          </p:nvSpPr>
          <p:spPr>
            <a:xfrm>
              <a:off x="1257295" y="2466521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9FA19D9-6CB3-4F41-B7A1-14238C3AFBC1}"/>
                </a:ext>
              </a:extLst>
            </p:cNvPr>
            <p:cNvSpPr txBox="1"/>
            <p:nvPr/>
          </p:nvSpPr>
          <p:spPr>
            <a:xfrm>
              <a:off x="1632741" y="764994"/>
              <a:ext cx="2273321" cy="15093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 Network and the original creator</a:t>
              </a: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6EAC426-0391-4D1D-BB97-95955986FB9E}"/>
              </a:ext>
            </a:extLst>
          </p:cNvPr>
          <p:cNvCxnSpPr>
            <a:cxnSpLocks/>
          </p:cNvCxnSpPr>
          <p:nvPr/>
        </p:nvCxnSpPr>
        <p:spPr>
          <a:xfrm flipH="1">
            <a:off x="7082735" y="3996128"/>
            <a:ext cx="1379158" cy="137915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2D473AF9-3EDA-4194-AEF3-64C1AB1BC2CE}"/>
              </a:ext>
            </a:extLst>
          </p:cNvPr>
          <p:cNvSpPr txBox="1"/>
          <p:nvPr/>
        </p:nvSpPr>
        <p:spPr>
          <a:xfrm>
            <a:off x="936665" y="503738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18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A23B65E-D63E-415E-A1D1-11D650C482B3}"/>
              </a:ext>
            </a:extLst>
          </p:cNvPr>
          <p:cNvSpPr/>
          <p:nvPr/>
        </p:nvSpPr>
        <p:spPr>
          <a:xfrm>
            <a:off x="1323975" y="2016727"/>
            <a:ext cx="4502150" cy="187423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49CC16E-732F-4677-A373-9E9325B09CC8}"/>
              </a:ext>
            </a:extLst>
          </p:cNvPr>
          <p:cNvSpPr/>
          <p:nvPr/>
        </p:nvSpPr>
        <p:spPr>
          <a:xfrm>
            <a:off x="6337302" y="2016727"/>
            <a:ext cx="4502150" cy="187423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38B0167-21F9-4F2A-8D60-37B4A52A5432}"/>
              </a:ext>
            </a:extLst>
          </p:cNvPr>
          <p:cNvSpPr/>
          <p:nvPr/>
        </p:nvSpPr>
        <p:spPr>
          <a:xfrm>
            <a:off x="4819649" y="2016727"/>
            <a:ext cx="1006475" cy="1874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BF2C4C0-9C83-443A-8EAE-C58B8F807167}"/>
              </a:ext>
            </a:extLst>
          </p:cNvPr>
          <p:cNvSpPr/>
          <p:nvPr/>
        </p:nvSpPr>
        <p:spPr>
          <a:xfrm>
            <a:off x="9832976" y="2016727"/>
            <a:ext cx="1006475" cy="1874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Oval 2">
            <a:extLst>
              <a:ext uri="{FF2B5EF4-FFF2-40B4-BE49-F238E27FC236}">
                <a16:creationId xmlns:a16="http://schemas.microsoft.com/office/drawing/2014/main" id="{54FAC5E7-2A0E-4FDE-A104-BD3492D85034}"/>
              </a:ext>
            </a:extLst>
          </p:cNvPr>
          <p:cNvSpPr/>
          <p:nvPr/>
        </p:nvSpPr>
        <p:spPr>
          <a:xfrm>
            <a:off x="5111747" y="2518144"/>
            <a:ext cx="422278" cy="421538"/>
          </a:xfrm>
          <a:custGeom>
            <a:avLst/>
            <a:gdLst>
              <a:gd name="connsiteX0" fmla="*/ 164777 w 604110"/>
              <a:gd name="connsiteY0" fmla="*/ 264973 h 603052"/>
              <a:gd name="connsiteX1" fmla="*/ 457609 w 604110"/>
              <a:gd name="connsiteY1" fmla="*/ 264973 h 603052"/>
              <a:gd name="connsiteX2" fmla="*/ 485066 w 604110"/>
              <a:gd name="connsiteY2" fmla="*/ 292388 h 603052"/>
              <a:gd name="connsiteX3" fmla="*/ 457609 w 604110"/>
              <a:gd name="connsiteY3" fmla="*/ 319802 h 603052"/>
              <a:gd name="connsiteX4" fmla="*/ 164777 w 604110"/>
              <a:gd name="connsiteY4" fmla="*/ 319802 h 603052"/>
              <a:gd name="connsiteX5" fmla="*/ 137320 w 604110"/>
              <a:gd name="connsiteY5" fmla="*/ 292388 h 603052"/>
              <a:gd name="connsiteX6" fmla="*/ 164777 w 604110"/>
              <a:gd name="connsiteY6" fmla="*/ 264973 h 603052"/>
              <a:gd name="connsiteX7" fmla="*/ 164777 w 604110"/>
              <a:gd name="connsiteY7" fmla="*/ 137038 h 603052"/>
              <a:gd name="connsiteX8" fmla="*/ 457609 w 604110"/>
              <a:gd name="connsiteY8" fmla="*/ 137038 h 603052"/>
              <a:gd name="connsiteX9" fmla="*/ 485066 w 604110"/>
              <a:gd name="connsiteY9" fmla="*/ 164453 h 603052"/>
              <a:gd name="connsiteX10" fmla="*/ 457609 w 604110"/>
              <a:gd name="connsiteY10" fmla="*/ 191867 h 603052"/>
              <a:gd name="connsiteX11" fmla="*/ 164777 w 604110"/>
              <a:gd name="connsiteY11" fmla="*/ 191867 h 603052"/>
              <a:gd name="connsiteX12" fmla="*/ 137320 w 604110"/>
              <a:gd name="connsiteY12" fmla="*/ 164453 h 603052"/>
              <a:gd name="connsiteX13" fmla="*/ 164777 w 604110"/>
              <a:gd name="connsiteY13" fmla="*/ 137038 h 603052"/>
              <a:gd name="connsiteX14" fmla="*/ 54919 w 604110"/>
              <a:gd name="connsiteY14" fmla="*/ 54823 h 603052"/>
              <a:gd name="connsiteX15" fmla="*/ 54919 w 604110"/>
              <a:gd name="connsiteY15" fmla="*/ 420355 h 603052"/>
              <a:gd name="connsiteX16" fmla="*/ 137298 w 604110"/>
              <a:gd name="connsiteY16" fmla="*/ 420355 h 603052"/>
              <a:gd name="connsiteX17" fmla="*/ 164757 w 604110"/>
              <a:gd name="connsiteY17" fmla="*/ 447766 h 603052"/>
              <a:gd name="connsiteX18" fmla="*/ 164757 w 604110"/>
              <a:gd name="connsiteY18" fmla="*/ 523011 h 603052"/>
              <a:gd name="connsiteX19" fmla="*/ 304664 w 604110"/>
              <a:gd name="connsiteY19" fmla="*/ 425289 h 603052"/>
              <a:gd name="connsiteX20" fmla="*/ 320316 w 604110"/>
              <a:gd name="connsiteY20" fmla="*/ 420355 h 603052"/>
              <a:gd name="connsiteX21" fmla="*/ 549191 w 604110"/>
              <a:gd name="connsiteY21" fmla="*/ 420355 h 603052"/>
              <a:gd name="connsiteX22" fmla="*/ 549191 w 604110"/>
              <a:gd name="connsiteY22" fmla="*/ 54823 h 603052"/>
              <a:gd name="connsiteX23" fmla="*/ 27460 w 604110"/>
              <a:gd name="connsiteY23" fmla="*/ 0 h 603052"/>
              <a:gd name="connsiteX24" fmla="*/ 576650 w 604110"/>
              <a:gd name="connsiteY24" fmla="*/ 0 h 603052"/>
              <a:gd name="connsiteX25" fmla="*/ 604110 w 604110"/>
              <a:gd name="connsiteY25" fmla="*/ 27411 h 603052"/>
              <a:gd name="connsiteX26" fmla="*/ 604110 w 604110"/>
              <a:gd name="connsiteY26" fmla="*/ 447766 h 603052"/>
              <a:gd name="connsiteX27" fmla="*/ 576650 w 604110"/>
              <a:gd name="connsiteY27" fmla="*/ 475178 h 603052"/>
              <a:gd name="connsiteX28" fmla="*/ 328965 w 604110"/>
              <a:gd name="connsiteY28" fmla="*/ 475178 h 603052"/>
              <a:gd name="connsiteX29" fmla="*/ 153087 w 604110"/>
              <a:gd name="connsiteY29" fmla="*/ 598118 h 603052"/>
              <a:gd name="connsiteX30" fmla="*/ 137298 w 604110"/>
              <a:gd name="connsiteY30" fmla="*/ 603052 h 603052"/>
              <a:gd name="connsiteX31" fmla="*/ 124666 w 604110"/>
              <a:gd name="connsiteY31" fmla="*/ 599900 h 603052"/>
              <a:gd name="connsiteX32" fmla="*/ 109838 w 604110"/>
              <a:gd name="connsiteY32" fmla="*/ 575641 h 603052"/>
              <a:gd name="connsiteX33" fmla="*/ 109838 w 604110"/>
              <a:gd name="connsiteY33" fmla="*/ 475178 h 603052"/>
              <a:gd name="connsiteX34" fmla="*/ 27460 w 604110"/>
              <a:gd name="connsiteY34" fmla="*/ 475178 h 603052"/>
              <a:gd name="connsiteX35" fmla="*/ 0 w 604110"/>
              <a:gd name="connsiteY35" fmla="*/ 447766 h 603052"/>
              <a:gd name="connsiteX36" fmla="*/ 0 w 604110"/>
              <a:gd name="connsiteY36" fmla="*/ 27411 h 603052"/>
              <a:gd name="connsiteX37" fmla="*/ 27460 w 604110"/>
              <a:gd name="connsiteY37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4110" h="603052">
                <a:moveTo>
                  <a:pt x="164777" y="264973"/>
                </a:moveTo>
                <a:lnTo>
                  <a:pt x="457609" y="264973"/>
                </a:lnTo>
                <a:cubicBezTo>
                  <a:pt x="472848" y="264973"/>
                  <a:pt x="485066" y="277310"/>
                  <a:pt x="485066" y="292388"/>
                </a:cubicBezTo>
                <a:cubicBezTo>
                  <a:pt x="485066" y="307603"/>
                  <a:pt x="472848" y="319802"/>
                  <a:pt x="457609" y="319802"/>
                </a:cubicBezTo>
                <a:lnTo>
                  <a:pt x="164777" y="319802"/>
                </a:lnTo>
                <a:cubicBezTo>
                  <a:pt x="149676" y="319802"/>
                  <a:pt x="137320" y="307603"/>
                  <a:pt x="137320" y="292388"/>
                </a:cubicBezTo>
                <a:cubicBezTo>
                  <a:pt x="137320" y="277310"/>
                  <a:pt x="149676" y="264973"/>
                  <a:pt x="164777" y="264973"/>
                </a:cubicBezTo>
                <a:close/>
                <a:moveTo>
                  <a:pt x="164777" y="137038"/>
                </a:moveTo>
                <a:lnTo>
                  <a:pt x="457609" y="137038"/>
                </a:lnTo>
                <a:cubicBezTo>
                  <a:pt x="472848" y="137038"/>
                  <a:pt x="485066" y="149375"/>
                  <a:pt x="485066" y="164453"/>
                </a:cubicBezTo>
                <a:cubicBezTo>
                  <a:pt x="485066" y="179531"/>
                  <a:pt x="472848" y="191867"/>
                  <a:pt x="457609" y="191867"/>
                </a:cubicBezTo>
                <a:lnTo>
                  <a:pt x="164777" y="191867"/>
                </a:lnTo>
                <a:cubicBezTo>
                  <a:pt x="149676" y="191867"/>
                  <a:pt x="137320" y="179531"/>
                  <a:pt x="137320" y="164453"/>
                </a:cubicBezTo>
                <a:cubicBezTo>
                  <a:pt x="137320" y="149375"/>
                  <a:pt x="149676" y="137038"/>
                  <a:pt x="164777" y="137038"/>
                </a:cubicBezTo>
                <a:close/>
                <a:moveTo>
                  <a:pt x="54919" y="54823"/>
                </a:moveTo>
                <a:lnTo>
                  <a:pt x="54919" y="420355"/>
                </a:lnTo>
                <a:lnTo>
                  <a:pt x="137298" y="420355"/>
                </a:lnTo>
                <a:cubicBezTo>
                  <a:pt x="152401" y="420355"/>
                  <a:pt x="164757" y="432553"/>
                  <a:pt x="164757" y="447766"/>
                </a:cubicBezTo>
                <a:lnTo>
                  <a:pt x="164757" y="523011"/>
                </a:lnTo>
                <a:lnTo>
                  <a:pt x="304664" y="425289"/>
                </a:lnTo>
                <a:cubicBezTo>
                  <a:pt x="309194" y="422000"/>
                  <a:pt x="314686" y="420355"/>
                  <a:pt x="320316" y="420355"/>
                </a:cubicBezTo>
                <a:lnTo>
                  <a:pt x="549191" y="420355"/>
                </a:lnTo>
                <a:lnTo>
                  <a:pt x="549191" y="54823"/>
                </a:lnTo>
                <a:close/>
                <a:moveTo>
                  <a:pt x="27460" y="0"/>
                </a:moveTo>
                <a:lnTo>
                  <a:pt x="576650" y="0"/>
                </a:lnTo>
                <a:cubicBezTo>
                  <a:pt x="591753" y="0"/>
                  <a:pt x="604110" y="12335"/>
                  <a:pt x="604110" y="27411"/>
                </a:cubicBezTo>
                <a:lnTo>
                  <a:pt x="604110" y="447766"/>
                </a:lnTo>
                <a:cubicBezTo>
                  <a:pt x="604110" y="462843"/>
                  <a:pt x="591753" y="475178"/>
                  <a:pt x="576650" y="475178"/>
                </a:cubicBezTo>
                <a:lnTo>
                  <a:pt x="328965" y="475178"/>
                </a:lnTo>
                <a:lnTo>
                  <a:pt x="153087" y="598118"/>
                </a:lnTo>
                <a:cubicBezTo>
                  <a:pt x="148282" y="601408"/>
                  <a:pt x="142790" y="603052"/>
                  <a:pt x="137298" y="603052"/>
                </a:cubicBezTo>
                <a:cubicBezTo>
                  <a:pt x="132904" y="603052"/>
                  <a:pt x="128648" y="602093"/>
                  <a:pt x="124666" y="599900"/>
                </a:cubicBezTo>
                <a:cubicBezTo>
                  <a:pt x="115467" y="595240"/>
                  <a:pt x="109838" y="585920"/>
                  <a:pt x="109838" y="575641"/>
                </a:cubicBezTo>
                <a:lnTo>
                  <a:pt x="109838" y="475178"/>
                </a:lnTo>
                <a:lnTo>
                  <a:pt x="27460" y="475178"/>
                </a:lnTo>
                <a:cubicBezTo>
                  <a:pt x="12357" y="475178"/>
                  <a:pt x="0" y="462843"/>
                  <a:pt x="0" y="447766"/>
                </a:cubicBezTo>
                <a:lnTo>
                  <a:pt x="0" y="27411"/>
                </a:lnTo>
                <a:cubicBezTo>
                  <a:pt x="0" y="12335"/>
                  <a:pt x="12357" y="0"/>
                  <a:pt x="274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Oval 11">
            <a:extLst>
              <a:ext uri="{FF2B5EF4-FFF2-40B4-BE49-F238E27FC236}">
                <a16:creationId xmlns:a16="http://schemas.microsoft.com/office/drawing/2014/main" id="{4867D6F7-455D-417C-ACF3-365C67AAB20B}"/>
              </a:ext>
            </a:extLst>
          </p:cNvPr>
          <p:cNvSpPr/>
          <p:nvPr/>
        </p:nvSpPr>
        <p:spPr>
          <a:xfrm>
            <a:off x="10141891" y="2517774"/>
            <a:ext cx="388644" cy="422278"/>
          </a:xfrm>
          <a:custGeom>
            <a:avLst/>
            <a:gdLst>
              <a:gd name="connsiteX0" fmla="*/ 400482 w 560086"/>
              <a:gd name="connsiteY0" fmla="*/ 203934 h 608556"/>
              <a:gd name="connsiteX1" fmla="*/ 431714 w 560086"/>
              <a:gd name="connsiteY1" fmla="*/ 235122 h 608556"/>
              <a:gd name="connsiteX2" fmla="*/ 254767 w 560086"/>
              <a:gd name="connsiteY2" fmla="*/ 411820 h 608556"/>
              <a:gd name="connsiteX3" fmla="*/ 157356 w 560086"/>
              <a:gd name="connsiteY3" fmla="*/ 314596 h 608556"/>
              <a:gd name="connsiteX4" fmla="*/ 173022 w 560086"/>
              <a:gd name="connsiteY4" fmla="*/ 299002 h 608556"/>
              <a:gd name="connsiteX5" fmla="*/ 188638 w 560086"/>
              <a:gd name="connsiteY5" fmla="*/ 283408 h 608556"/>
              <a:gd name="connsiteX6" fmla="*/ 196521 w 560086"/>
              <a:gd name="connsiteY6" fmla="*/ 291280 h 608556"/>
              <a:gd name="connsiteX7" fmla="*/ 254767 w 560086"/>
              <a:gd name="connsiteY7" fmla="*/ 349444 h 608556"/>
              <a:gd name="connsiteX8" fmla="*/ 369652 w 560086"/>
              <a:gd name="connsiteY8" fmla="*/ 234721 h 608556"/>
              <a:gd name="connsiteX9" fmla="*/ 280059 w 560086"/>
              <a:gd name="connsiteY9" fmla="*/ 56759 h 608556"/>
              <a:gd name="connsiteX10" fmla="*/ 217645 w 560086"/>
              <a:gd name="connsiteY10" fmla="*/ 96069 h 608556"/>
              <a:gd name="connsiteX11" fmla="*/ 132685 w 560086"/>
              <a:gd name="connsiteY11" fmla="*/ 133675 h 608556"/>
              <a:gd name="connsiteX12" fmla="*/ 44412 w 560086"/>
              <a:gd name="connsiteY12" fmla="*/ 155486 h 608556"/>
              <a:gd name="connsiteX13" fmla="*/ 70874 w 560086"/>
              <a:gd name="connsiteY13" fmla="*/ 306259 h 608556"/>
              <a:gd name="connsiteX14" fmla="*/ 143330 w 560086"/>
              <a:gd name="connsiteY14" fmla="*/ 446752 h 608556"/>
              <a:gd name="connsiteX15" fmla="*/ 280059 w 560086"/>
              <a:gd name="connsiteY15" fmla="*/ 559519 h 608556"/>
              <a:gd name="connsiteX16" fmla="*/ 417290 w 560086"/>
              <a:gd name="connsiteY16" fmla="*/ 446101 h 608556"/>
              <a:gd name="connsiteX17" fmla="*/ 489646 w 560086"/>
              <a:gd name="connsiteY17" fmla="*/ 304855 h 608556"/>
              <a:gd name="connsiteX18" fmla="*/ 515656 w 560086"/>
              <a:gd name="connsiteY18" fmla="*/ 155486 h 608556"/>
              <a:gd name="connsiteX19" fmla="*/ 427383 w 560086"/>
              <a:gd name="connsiteY19" fmla="*/ 133675 h 608556"/>
              <a:gd name="connsiteX20" fmla="*/ 342423 w 560086"/>
              <a:gd name="connsiteY20" fmla="*/ 96069 h 608556"/>
              <a:gd name="connsiteX21" fmla="*/ 280059 w 560086"/>
              <a:gd name="connsiteY21" fmla="*/ 56759 h 608556"/>
              <a:gd name="connsiteX22" fmla="*/ 280059 w 560086"/>
              <a:gd name="connsiteY22" fmla="*/ 0 h 608556"/>
              <a:gd name="connsiteX23" fmla="*/ 294319 w 560086"/>
              <a:gd name="connsiteY23" fmla="*/ 12034 h 608556"/>
              <a:gd name="connsiteX24" fmla="*/ 364567 w 560086"/>
              <a:gd name="connsiteY24" fmla="*/ 57862 h 608556"/>
              <a:gd name="connsiteX25" fmla="*/ 540110 w 560086"/>
              <a:gd name="connsiteY25" fmla="*/ 114070 h 608556"/>
              <a:gd name="connsiteX26" fmla="*/ 559140 w 560086"/>
              <a:gd name="connsiteY26" fmla="*/ 116025 h 608556"/>
              <a:gd name="connsiteX27" fmla="*/ 559944 w 560086"/>
              <a:gd name="connsiteY27" fmla="*/ 135079 h 608556"/>
              <a:gd name="connsiteX28" fmla="*/ 531774 w 560086"/>
              <a:gd name="connsiteY28" fmla="*/ 318242 h 608556"/>
              <a:gd name="connsiteX29" fmla="*/ 452338 w 560086"/>
              <a:gd name="connsiteY29" fmla="*/ 472926 h 608556"/>
              <a:gd name="connsiteX30" fmla="*/ 289549 w 560086"/>
              <a:gd name="connsiteY30" fmla="*/ 604043 h 608556"/>
              <a:gd name="connsiteX31" fmla="*/ 280059 w 560086"/>
              <a:gd name="connsiteY31" fmla="*/ 608556 h 608556"/>
              <a:gd name="connsiteX32" fmla="*/ 270519 w 560086"/>
              <a:gd name="connsiteY32" fmla="*/ 604043 h 608556"/>
              <a:gd name="connsiteX33" fmla="*/ 107730 w 560086"/>
              <a:gd name="connsiteY33" fmla="*/ 472926 h 608556"/>
              <a:gd name="connsiteX34" fmla="*/ 28294 w 560086"/>
              <a:gd name="connsiteY34" fmla="*/ 318242 h 608556"/>
              <a:gd name="connsiteX35" fmla="*/ 124 w 560086"/>
              <a:gd name="connsiteY35" fmla="*/ 135079 h 608556"/>
              <a:gd name="connsiteX36" fmla="*/ 978 w 560086"/>
              <a:gd name="connsiteY36" fmla="*/ 116025 h 608556"/>
              <a:gd name="connsiteX37" fmla="*/ 19958 w 560086"/>
              <a:gd name="connsiteY37" fmla="*/ 114070 h 608556"/>
              <a:gd name="connsiteX38" fmla="*/ 195501 w 560086"/>
              <a:gd name="connsiteY38" fmla="*/ 57862 h 608556"/>
              <a:gd name="connsiteX39" fmla="*/ 265799 w 560086"/>
              <a:gd name="connsiteY39" fmla="*/ 12034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60086" h="608556">
                <a:moveTo>
                  <a:pt x="400482" y="203934"/>
                </a:moveTo>
                <a:lnTo>
                  <a:pt x="431714" y="235122"/>
                </a:lnTo>
                <a:lnTo>
                  <a:pt x="254767" y="411820"/>
                </a:lnTo>
                <a:lnTo>
                  <a:pt x="157356" y="314596"/>
                </a:lnTo>
                <a:lnTo>
                  <a:pt x="173022" y="299002"/>
                </a:lnTo>
                <a:lnTo>
                  <a:pt x="188638" y="283408"/>
                </a:lnTo>
                <a:lnTo>
                  <a:pt x="196521" y="291280"/>
                </a:lnTo>
                <a:lnTo>
                  <a:pt x="254767" y="349444"/>
                </a:lnTo>
                <a:lnTo>
                  <a:pt x="369652" y="234721"/>
                </a:lnTo>
                <a:close/>
                <a:moveTo>
                  <a:pt x="280059" y="56759"/>
                </a:moveTo>
                <a:cubicBezTo>
                  <a:pt x="267054" y="66286"/>
                  <a:pt x="245714" y="80827"/>
                  <a:pt x="217645" y="96069"/>
                </a:cubicBezTo>
                <a:cubicBezTo>
                  <a:pt x="189978" y="111111"/>
                  <a:pt x="161407" y="123747"/>
                  <a:pt x="132685" y="133675"/>
                </a:cubicBezTo>
                <a:cubicBezTo>
                  <a:pt x="103311" y="143803"/>
                  <a:pt x="73736" y="151124"/>
                  <a:pt x="44412" y="155486"/>
                </a:cubicBezTo>
                <a:cubicBezTo>
                  <a:pt x="45366" y="183815"/>
                  <a:pt x="50036" y="241527"/>
                  <a:pt x="70874" y="306259"/>
                </a:cubicBezTo>
                <a:cubicBezTo>
                  <a:pt x="87896" y="359207"/>
                  <a:pt x="112249" y="406490"/>
                  <a:pt x="143330" y="446752"/>
                </a:cubicBezTo>
                <a:cubicBezTo>
                  <a:pt x="179785" y="494085"/>
                  <a:pt x="225729" y="531991"/>
                  <a:pt x="280059" y="559519"/>
                </a:cubicBezTo>
                <a:cubicBezTo>
                  <a:pt x="334590" y="531841"/>
                  <a:pt x="380735" y="493734"/>
                  <a:pt x="417290" y="446101"/>
                </a:cubicBezTo>
                <a:cubicBezTo>
                  <a:pt x="448371" y="405587"/>
                  <a:pt x="472725" y="358054"/>
                  <a:pt x="489646" y="304855"/>
                </a:cubicBezTo>
                <a:cubicBezTo>
                  <a:pt x="510183" y="240424"/>
                  <a:pt x="514752" y="183514"/>
                  <a:pt x="515656" y="155486"/>
                </a:cubicBezTo>
                <a:cubicBezTo>
                  <a:pt x="486382" y="151124"/>
                  <a:pt x="456757" y="143803"/>
                  <a:pt x="427383" y="133675"/>
                </a:cubicBezTo>
                <a:cubicBezTo>
                  <a:pt x="398661" y="123747"/>
                  <a:pt x="370090" y="111111"/>
                  <a:pt x="342423" y="96069"/>
                </a:cubicBezTo>
                <a:cubicBezTo>
                  <a:pt x="314354" y="80827"/>
                  <a:pt x="293014" y="66286"/>
                  <a:pt x="280059" y="56759"/>
                </a:cubicBezTo>
                <a:close/>
                <a:moveTo>
                  <a:pt x="280059" y="0"/>
                </a:moveTo>
                <a:lnTo>
                  <a:pt x="294319" y="12034"/>
                </a:lnTo>
                <a:cubicBezTo>
                  <a:pt x="294571" y="12234"/>
                  <a:pt x="320982" y="34346"/>
                  <a:pt x="364567" y="57862"/>
                </a:cubicBezTo>
                <a:cubicBezTo>
                  <a:pt x="404335" y="79373"/>
                  <a:pt x="467101" y="106599"/>
                  <a:pt x="540110" y="114070"/>
                </a:cubicBezTo>
                <a:lnTo>
                  <a:pt x="559140" y="116025"/>
                </a:lnTo>
                <a:lnTo>
                  <a:pt x="559944" y="135079"/>
                </a:lnTo>
                <a:cubicBezTo>
                  <a:pt x="560094" y="138488"/>
                  <a:pt x="563107" y="219766"/>
                  <a:pt x="531774" y="318242"/>
                </a:cubicBezTo>
                <a:cubicBezTo>
                  <a:pt x="513246" y="376305"/>
                  <a:pt x="486533" y="428351"/>
                  <a:pt x="452338" y="472926"/>
                </a:cubicBezTo>
                <a:cubicBezTo>
                  <a:pt x="409407" y="528883"/>
                  <a:pt x="354625" y="573006"/>
                  <a:pt x="289549" y="604043"/>
                </a:cubicBezTo>
                <a:lnTo>
                  <a:pt x="280059" y="608556"/>
                </a:lnTo>
                <a:lnTo>
                  <a:pt x="270519" y="604043"/>
                </a:lnTo>
                <a:cubicBezTo>
                  <a:pt x="205443" y="573006"/>
                  <a:pt x="150661" y="528883"/>
                  <a:pt x="107730" y="472926"/>
                </a:cubicBezTo>
                <a:cubicBezTo>
                  <a:pt x="73535" y="428351"/>
                  <a:pt x="46822" y="376305"/>
                  <a:pt x="28294" y="318242"/>
                </a:cubicBezTo>
                <a:cubicBezTo>
                  <a:pt x="-3039" y="219766"/>
                  <a:pt x="24" y="138488"/>
                  <a:pt x="124" y="135079"/>
                </a:cubicBezTo>
                <a:lnTo>
                  <a:pt x="978" y="116025"/>
                </a:lnTo>
                <a:lnTo>
                  <a:pt x="19958" y="114070"/>
                </a:lnTo>
                <a:cubicBezTo>
                  <a:pt x="92967" y="106599"/>
                  <a:pt x="155733" y="79373"/>
                  <a:pt x="195501" y="57862"/>
                </a:cubicBezTo>
                <a:cubicBezTo>
                  <a:pt x="239086" y="34346"/>
                  <a:pt x="265497" y="12234"/>
                  <a:pt x="265799" y="12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A4415E-1789-4B1B-841B-CB919256F959}"/>
              </a:ext>
            </a:extLst>
          </p:cNvPr>
          <p:cNvSpPr txBox="1"/>
          <p:nvPr/>
        </p:nvSpPr>
        <p:spPr>
          <a:xfrm>
            <a:off x="4589416" y="3121967"/>
            <a:ext cx="1466940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i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CE424FC-75E7-4986-BF88-970510E7EE5A}"/>
              </a:ext>
            </a:extLst>
          </p:cNvPr>
          <p:cNvSpPr txBox="1"/>
          <p:nvPr/>
        </p:nvSpPr>
        <p:spPr>
          <a:xfrm>
            <a:off x="9602207" y="3121967"/>
            <a:ext cx="1466940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i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Oval 14">
            <a:extLst>
              <a:ext uri="{FF2B5EF4-FFF2-40B4-BE49-F238E27FC236}">
                <a16:creationId xmlns:a16="http://schemas.microsoft.com/office/drawing/2014/main" id="{6838C467-1F82-49B7-BF49-BB0F46DA63A2}"/>
              </a:ext>
            </a:extLst>
          </p:cNvPr>
          <p:cNvSpPr/>
          <p:nvPr/>
        </p:nvSpPr>
        <p:spPr>
          <a:xfrm>
            <a:off x="1323975" y="4273853"/>
            <a:ext cx="323850" cy="323399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5B45ADD-B3E5-430F-AAA0-1169C6FFBB33}"/>
              </a:ext>
            </a:extLst>
          </p:cNvPr>
          <p:cNvSpPr txBox="1"/>
          <p:nvPr/>
        </p:nvSpPr>
        <p:spPr>
          <a:xfrm>
            <a:off x="1756312" y="4297053"/>
            <a:ext cx="40692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1PPT Network</a:t>
            </a:r>
          </a:p>
        </p:txBody>
      </p:sp>
      <p:sp>
        <p:nvSpPr>
          <p:cNvPr id="35" name="Oval 17">
            <a:extLst>
              <a:ext uri="{FF2B5EF4-FFF2-40B4-BE49-F238E27FC236}">
                <a16:creationId xmlns:a16="http://schemas.microsoft.com/office/drawing/2014/main" id="{DA74AB94-B12C-49EE-9B9A-9615CD816EA0}"/>
              </a:ext>
            </a:extLst>
          </p:cNvPr>
          <p:cNvSpPr/>
          <p:nvPr/>
        </p:nvSpPr>
        <p:spPr>
          <a:xfrm>
            <a:off x="1323975" y="4785357"/>
            <a:ext cx="323850" cy="323399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CA1100A-228E-49B3-956A-097146E2CA11}"/>
              </a:ext>
            </a:extLst>
          </p:cNvPr>
          <p:cNvSpPr txBox="1"/>
          <p:nvPr/>
        </p:nvSpPr>
        <p:spPr>
          <a:xfrm>
            <a:off x="1756312" y="4808557"/>
            <a:ext cx="40692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1PPT Network</a:t>
            </a:r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701C578B-CC40-413B-8B42-AB86851CF0AC}"/>
              </a:ext>
            </a:extLst>
          </p:cNvPr>
          <p:cNvSpPr/>
          <p:nvPr/>
        </p:nvSpPr>
        <p:spPr>
          <a:xfrm>
            <a:off x="1323975" y="5296860"/>
            <a:ext cx="323850" cy="323399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DC29A82-6DAE-4B58-B2A3-842BA676EFA7}"/>
              </a:ext>
            </a:extLst>
          </p:cNvPr>
          <p:cNvSpPr txBox="1"/>
          <p:nvPr/>
        </p:nvSpPr>
        <p:spPr>
          <a:xfrm>
            <a:off x="1756312" y="5320061"/>
            <a:ext cx="40692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1PPT Network</a:t>
            </a:r>
          </a:p>
        </p:txBody>
      </p:sp>
      <p:sp>
        <p:nvSpPr>
          <p:cNvPr id="37" name="Oval 23">
            <a:extLst>
              <a:ext uri="{FF2B5EF4-FFF2-40B4-BE49-F238E27FC236}">
                <a16:creationId xmlns:a16="http://schemas.microsoft.com/office/drawing/2014/main" id="{B54B6E3C-6E1B-495A-92DD-A535E71DEAFC}"/>
              </a:ext>
            </a:extLst>
          </p:cNvPr>
          <p:cNvSpPr/>
          <p:nvPr/>
        </p:nvSpPr>
        <p:spPr>
          <a:xfrm>
            <a:off x="6337302" y="4273853"/>
            <a:ext cx="323850" cy="323399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73A6AC4-045F-4FFA-B641-C5DBE28B471E}"/>
              </a:ext>
            </a:extLst>
          </p:cNvPr>
          <p:cNvSpPr txBox="1"/>
          <p:nvPr/>
        </p:nvSpPr>
        <p:spPr>
          <a:xfrm>
            <a:off x="6769639" y="4297053"/>
            <a:ext cx="40692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1PPT Network</a:t>
            </a:r>
          </a:p>
        </p:txBody>
      </p:sp>
      <p:sp>
        <p:nvSpPr>
          <p:cNvPr id="38" name="Oval 26">
            <a:extLst>
              <a:ext uri="{FF2B5EF4-FFF2-40B4-BE49-F238E27FC236}">
                <a16:creationId xmlns:a16="http://schemas.microsoft.com/office/drawing/2014/main" id="{8409E12E-09C8-4A0B-993A-D065B5DDE846}"/>
              </a:ext>
            </a:extLst>
          </p:cNvPr>
          <p:cNvSpPr/>
          <p:nvPr/>
        </p:nvSpPr>
        <p:spPr>
          <a:xfrm>
            <a:off x="6337302" y="4785357"/>
            <a:ext cx="323850" cy="323399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4DA9A24-101B-418A-BF5A-84BD05DF5184}"/>
              </a:ext>
            </a:extLst>
          </p:cNvPr>
          <p:cNvSpPr txBox="1"/>
          <p:nvPr/>
        </p:nvSpPr>
        <p:spPr>
          <a:xfrm>
            <a:off x="6769639" y="4808557"/>
            <a:ext cx="40692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1PPT Network</a:t>
            </a:r>
          </a:p>
        </p:txBody>
      </p:sp>
      <p:sp>
        <p:nvSpPr>
          <p:cNvPr id="39" name="Oval 29">
            <a:extLst>
              <a:ext uri="{FF2B5EF4-FFF2-40B4-BE49-F238E27FC236}">
                <a16:creationId xmlns:a16="http://schemas.microsoft.com/office/drawing/2014/main" id="{B133E61A-334E-4D6A-821D-C3F082EF258D}"/>
              </a:ext>
            </a:extLst>
          </p:cNvPr>
          <p:cNvSpPr/>
          <p:nvPr/>
        </p:nvSpPr>
        <p:spPr>
          <a:xfrm>
            <a:off x="6337302" y="5296860"/>
            <a:ext cx="323850" cy="323399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4A5C897-B3E2-4222-92B8-C93CE8F8B2FC}"/>
              </a:ext>
            </a:extLst>
          </p:cNvPr>
          <p:cNvSpPr txBox="1"/>
          <p:nvPr/>
        </p:nvSpPr>
        <p:spPr>
          <a:xfrm>
            <a:off x="6769639" y="5320061"/>
            <a:ext cx="40692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you, 1PPT Network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C29391C-4459-43A1-AB64-3D2DE5776357}"/>
              </a:ext>
            </a:extLst>
          </p:cNvPr>
          <p:cNvSpPr txBox="1"/>
          <p:nvPr/>
        </p:nvSpPr>
        <p:spPr>
          <a:xfrm>
            <a:off x="936665" y="503738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6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2" grpId="0" animBg="1"/>
      <p:bldP spid="33" grpId="0" animBg="1"/>
      <p:bldP spid="13" grpId="0"/>
      <p:bldP spid="14" grpId="0"/>
      <p:bldP spid="34" grpId="0" animBg="1"/>
      <p:bldP spid="16" grpId="0"/>
      <p:bldP spid="35" grpId="0" animBg="1"/>
      <p:bldP spid="19" grpId="0"/>
      <p:bldP spid="36" grpId="0" animBg="1"/>
      <p:bldP spid="22" grpId="0"/>
      <p:bldP spid="37" grpId="0" animBg="1"/>
      <p:bldP spid="25" grpId="0"/>
      <p:bldP spid="38" grpId="0" animBg="1"/>
      <p:bldP spid="28" grpId="0"/>
      <p:bldP spid="39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B9E493E-B8CB-4C20-B2D6-2D91AB615C6A}"/>
              </a:ext>
            </a:extLst>
          </p:cNvPr>
          <p:cNvSpPr txBox="1"/>
          <p:nvPr/>
        </p:nvSpPr>
        <p:spPr>
          <a:xfrm>
            <a:off x="5992519" y="2705636"/>
            <a:ext cx="593002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b="1" i="1" spc="300" dirty="0">
                <a:cs typeface="+mn-ea"/>
                <a:sym typeface="+mn-lt"/>
              </a:rPr>
              <a:t>Thank you</a:t>
            </a:r>
            <a:endParaRPr lang="zh-CN" altLang="en-US" sz="8000" b="1" i="1" spc="300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67DA5B5-502B-4B85-943F-89F1806554F7}"/>
              </a:ext>
            </a:extLst>
          </p:cNvPr>
          <p:cNvSpPr txBox="1"/>
          <p:nvPr/>
        </p:nvSpPr>
        <p:spPr>
          <a:xfrm>
            <a:off x="5729173" y="4938713"/>
            <a:ext cx="5447656" cy="932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 Network and the original creator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2FCC56-F475-4F1D-B110-8D2DE2840315}"/>
              </a:ext>
            </a:extLst>
          </p:cNvPr>
          <p:cNvSpPr txBox="1"/>
          <p:nvPr/>
        </p:nvSpPr>
        <p:spPr>
          <a:xfrm>
            <a:off x="5805373" y="4055954"/>
            <a:ext cx="54476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3600" b="1" i="1" spc="6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BUSINESS PLAN</a:t>
            </a:r>
          </a:p>
        </p:txBody>
      </p:sp>
      <p:sp>
        <p:nvSpPr>
          <p:cNvPr id="34" name="Oval 4">
            <a:extLst>
              <a:ext uri="{FF2B5EF4-FFF2-40B4-BE49-F238E27FC236}">
                <a16:creationId xmlns:a16="http://schemas.microsoft.com/office/drawing/2014/main" id="{51711380-671F-4407-8B20-7EC4837DF868}"/>
              </a:ext>
            </a:extLst>
          </p:cNvPr>
          <p:cNvSpPr/>
          <p:nvPr/>
        </p:nvSpPr>
        <p:spPr>
          <a:xfrm flipH="1">
            <a:off x="10113316" y="1209858"/>
            <a:ext cx="948383" cy="916268"/>
          </a:xfrm>
          <a:custGeom>
            <a:avLst/>
            <a:gdLst>
              <a:gd name="connsiteX0" fmla="*/ 434389 w 606659"/>
              <a:gd name="connsiteY0" fmla="*/ 479749 h 586116"/>
              <a:gd name="connsiteX1" fmla="*/ 439004 w 606659"/>
              <a:gd name="connsiteY1" fmla="*/ 480998 h 586116"/>
              <a:gd name="connsiteX2" fmla="*/ 538796 w 606659"/>
              <a:gd name="connsiteY2" fmla="*/ 577604 h 586116"/>
              <a:gd name="connsiteX3" fmla="*/ 539969 w 606659"/>
              <a:gd name="connsiteY3" fmla="*/ 582992 h 586116"/>
              <a:gd name="connsiteX4" fmla="*/ 535355 w 606659"/>
              <a:gd name="connsiteY4" fmla="*/ 586116 h 586116"/>
              <a:gd name="connsiteX5" fmla="*/ 483816 w 606659"/>
              <a:gd name="connsiteY5" fmla="*/ 586116 h 586116"/>
              <a:gd name="connsiteX6" fmla="*/ 480375 w 606659"/>
              <a:gd name="connsiteY6" fmla="*/ 584711 h 586116"/>
              <a:gd name="connsiteX7" fmla="*/ 419217 w 606659"/>
              <a:gd name="connsiteY7" fmla="*/ 526372 h 586116"/>
              <a:gd name="connsiteX8" fmla="*/ 417888 w 606659"/>
              <a:gd name="connsiteY8" fmla="*/ 521218 h 586116"/>
              <a:gd name="connsiteX9" fmla="*/ 430792 w 606659"/>
              <a:gd name="connsiteY9" fmla="*/ 482951 h 586116"/>
              <a:gd name="connsiteX10" fmla="*/ 434389 w 606659"/>
              <a:gd name="connsiteY10" fmla="*/ 479749 h 586116"/>
              <a:gd name="connsiteX11" fmla="*/ 503568 w 606659"/>
              <a:gd name="connsiteY11" fmla="*/ 446679 h 586116"/>
              <a:gd name="connsiteX12" fmla="*/ 503724 w 606659"/>
              <a:gd name="connsiteY12" fmla="*/ 446679 h 586116"/>
              <a:gd name="connsiteX13" fmla="*/ 507322 w 606659"/>
              <a:gd name="connsiteY13" fmla="*/ 449726 h 586116"/>
              <a:gd name="connsiteX14" fmla="*/ 605251 w 606659"/>
              <a:gd name="connsiteY14" fmla="*/ 553151 h 586116"/>
              <a:gd name="connsiteX15" fmla="*/ 606659 w 606659"/>
              <a:gd name="connsiteY15" fmla="*/ 557291 h 586116"/>
              <a:gd name="connsiteX16" fmla="*/ 606659 w 606659"/>
              <a:gd name="connsiteY16" fmla="*/ 581195 h 586116"/>
              <a:gd name="connsiteX17" fmla="*/ 601653 w 606659"/>
              <a:gd name="connsiteY17" fmla="*/ 586116 h 586116"/>
              <a:gd name="connsiteX18" fmla="*/ 596725 w 606659"/>
              <a:gd name="connsiteY18" fmla="*/ 586116 h 586116"/>
              <a:gd name="connsiteX19" fmla="*/ 580378 w 606659"/>
              <a:gd name="connsiteY19" fmla="*/ 586116 h 586116"/>
              <a:gd name="connsiteX20" fmla="*/ 576780 w 606659"/>
              <a:gd name="connsiteY20" fmla="*/ 584632 h 586116"/>
              <a:gd name="connsiteX21" fmla="*/ 477990 w 606659"/>
              <a:gd name="connsiteY21" fmla="*/ 483784 h 586116"/>
              <a:gd name="connsiteX22" fmla="*/ 477756 w 606659"/>
              <a:gd name="connsiteY22" fmla="*/ 477066 h 586116"/>
              <a:gd name="connsiteX23" fmla="*/ 499970 w 606659"/>
              <a:gd name="connsiteY23" fmla="*/ 449960 h 586116"/>
              <a:gd name="connsiteX24" fmla="*/ 503568 w 606659"/>
              <a:gd name="connsiteY24" fmla="*/ 446679 h 586116"/>
              <a:gd name="connsiteX25" fmla="*/ 527631 w 606659"/>
              <a:gd name="connsiteY25" fmla="*/ 391969 h 586116"/>
              <a:gd name="connsiteX26" fmla="*/ 533734 w 606659"/>
              <a:gd name="connsiteY26" fmla="*/ 392594 h 586116"/>
              <a:gd name="connsiteX27" fmla="*/ 605172 w 606659"/>
              <a:gd name="connsiteY27" fmla="*/ 461996 h 586116"/>
              <a:gd name="connsiteX28" fmla="*/ 606659 w 606659"/>
              <a:gd name="connsiteY28" fmla="*/ 465588 h 586116"/>
              <a:gd name="connsiteX29" fmla="*/ 606659 w 606659"/>
              <a:gd name="connsiteY29" fmla="*/ 514224 h 586116"/>
              <a:gd name="connsiteX30" fmla="*/ 603607 w 606659"/>
              <a:gd name="connsiteY30" fmla="*/ 518830 h 586116"/>
              <a:gd name="connsiteX31" fmla="*/ 601730 w 606659"/>
              <a:gd name="connsiteY31" fmla="*/ 519220 h 586116"/>
              <a:gd name="connsiteX32" fmla="*/ 598209 w 606659"/>
              <a:gd name="connsiteY32" fmla="*/ 517737 h 586116"/>
              <a:gd name="connsiteX33" fmla="*/ 497507 w 606659"/>
              <a:gd name="connsiteY33" fmla="*/ 418122 h 586116"/>
              <a:gd name="connsiteX34" fmla="*/ 496098 w 606659"/>
              <a:gd name="connsiteY34" fmla="*/ 414063 h 586116"/>
              <a:gd name="connsiteX35" fmla="*/ 498368 w 606659"/>
              <a:gd name="connsiteY35" fmla="*/ 410393 h 586116"/>
              <a:gd name="connsiteX36" fmla="*/ 225660 w 606659"/>
              <a:gd name="connsiteY36" fmla="*/ 165191 h 586116"/>
              <a:gd name="connsiteX37" fmla="*/ 168956 w 606659"/>
              <a:gd name="connsiteY37" fmla="*/ 221817 h 586116"/>
              <a:gd name="connsiteX38" fmla="*/ 225660 w 606659"/>
              <a:gd name="connsiteY38" fmla="*/ 278443 h 586116"/>
              <a:gd name="connsiteX39" fmla="*/ 282363 w 606659"/>
              <a:gd name="connsiteY39" fmla="*/ 221817 h 586116"/>
              <a:gd name="connsiteX40" fmla="*/ 225660 w 606659"/>
              <a:gd name="connsiteY40" fmla="*/ 165191 h 586116"/>
              <a:gd name="connsiteX41" fmla="*/ 31225 w 606659"/>
              <a:gd name="connsiteY41" fmla="*/ 0 h 586116"/>
              <a:gd name="connsiteX42" fmla="*/ 314196 w 606659"/>
              <a:gd name="connsiteY42" fmla="*/ 133871 h 586116"/>
              <a:gd name="connsiteX43" fmla="*/ 374966 w 606659"/>
              <a:gd name="connsiteY43" fmla="*/ 194871 h 586116"/>
              <a:gd name="connsiteX44" fmla="*/ 468351 w 606659"/>
              <a:gd name="connsiteY44" fmla="*/ 211586 h 586116"/>
              <a:gd name="connsiteX45" fmla="*/ 471401 w 606659"/>
              <a:gd name="connsiteY45" fmla="*/ 213226 h 586116"/>
              <a:gd name="connsiteX46" fmla="*/ 542261 w 606659"/>
              <a:gd name="connsiteY46" fmla="*/ 287582 h 586116"/>
              <a:gd name="connsiteX47" fmla="*/ 543669 w 606659"/>
              <a:gd name="connsiteY47" fmla="*/ 292737 h 586116"/>
              <a:gd name="connsiteX48" fmla="*/ 540149 w 606659"/>
              <a:gd name="connsiteY48" fmla="*/ 296720 h 586116"/>
              <a:gd name="connsiteX49" fmla="*/ 448641 w 606659"/>
              <a:gd name="connsiteY49" fmla="*/ 330149 h 586116"/>
              <a:gd name="connsiteX50" fmla="*/ 445904 w 606659"/>
              <a:gd name="connsiteY50" fmla="*/ 390446 h 586116"/>
              <a:gd name="connsiteX51" fmla="*/ 481490 w 606659"/>
              <a:gd name="connsiteY51" fmla="*/ 423094 h 586116"/>
              <a:gd name="connsiteX52" fmla="*/ 483367 w 606659"/>
              <a:gd name="connsiteY52" fmla="*/ 426999 h 586116"/>
              <a:gd name="connsiteX53" fmla="*/ 481803 w 606659"/>
              <a:gd name="connsiteY53" fmla="*/ 431061 h 586116"/>
              <a:gd name="connsiteX54" fmla="*/ 455055 w 606659"/>
              <a:gd name="connsiteY54" fmla="*/ 459178 h 586116"/>
              <a:gd name="connsiteX55" fmla="*/ 447468 w 606659"/>
              <a:gd name="connsiteY55" fmla="*/ 459647 h 586116"/>
              <a:gd name="connsiteX56" fmla="*/ 411491 w 606659"/>
              <a:gd name="connsiteY56" fmla="*/ 430123 h 586116"/>
              <a:gd name="connsiteX57" fmla="*/ 359871 w 606659"/>
              <a:gd name="connsiteY57" fmla="*/ 443714 h 586116"/>
              <a:gd name="connsiteX58" fmla="*/ 332732 w 606659"/>
              <a:gd name="connsiteY58" fmla="*/ 536893 h 586116"/>
              <a:gd name="connsiteX59" fmla="*/ 328978 w 606659"/>
              <a:gd name="connsiteY59" fmla="*/ 540720 h 586116"/>
              <a:gd name="connsiteX60" fmla="*/ 327335 w 606659"/>
              <a:gd name="connsiteY60" fmla="*/ 540954 h 586116"/>
              <a:gd name="connsiteX61" fmla="*/ 323737 w 606659"/>
              <a:gd name="connsiteY61" fmla="*/ 539626 h 586116"/>
              <a:gd name="connsiteX62" fmla="*/ 244665 w 606659"/>
              <a:gd name="connsiteY62" fmla="*/ 474018 h 586116"/>
              <a:gd name="connsiteX63" fmla="*/ 242866 w 606659"/>
              <a:gd name="connsiteY63" fmla="*/ 471207 h 586116"/>
              <a:gd name="connsiteX64" fmla="*/ 217135 w 606659"/>
              <a:gd name="connsiteY64" fmla="*/ 378886 h 586116"/>
              <a:gd name="connsiteX65" fmla="*/ 158945 w 606659"/>
              <a:gd name="connsiteY65" fmla="*/ 330149 h 586116"/>
              <a:gd name="connsiteX66" fmla="*/ 1270 w 606659"/>
              <a:gd name="connsiteY66" fmla="*/ 6561 h 586116"/>
              <a:gd name="connsiteX67" fmla="*/ 5572 w 606659"/>
              <a:gd name="connsiteY67" fmla="*/ 2030 h 586116"/>
              <a:gd name="connsiteX68" fmla="*/ 31225 w 606659"/>
              <a:gd name="connsiteY68" fmla="*/ 0 h 5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6659" h="586116">
                <a:moveTo>
                  <a:pt x="434389" y="479749"/>
                </a:moveTo>
                <a:cubicBezTo>
                  <a:pt x="436032" y="479280"/>
                  <a:pt x="437752" y="479749"/>
                  <a:pt x="439004" y="480998"/>
                </a:cubicBezTo>
                <a:lnTo>
                  <a:pt x="538796" y="577604"/>
                </a:lnTo>
                <a:cubicBezTo>
                  <a:pt x="540282" y="579009"/>
                  <a:pt x="540751" y="581118"/>
                  <a:pt x="539969" y="582992"/>
                </a:cubicBezTo>
                <a:cubicBezTo>
                  <a:pt x="539187" y="584867"/>
                  <a:pt x="537388" y="586116"/>
                  <a:pt x="535355" y="586116"/>
                </a:cubicBezTo>
                <a:lnTo>
                  <a:pt x="483816" y="586116"/>
                </a:lnTo>
                <a:cubicBezTo>
                  <a:pt x="482487" y="586116"/>
                  <a:pt x="481314" y="585648"/>
                  <a:pt x="480375" y="584711"/>
                </a:cubicBezTo>
                <a:lnTo>
                  <a:pt x="419217" y="526372"/>
                </a:lnTo>
                <a:cubicBezTo>
                  <a:pt x="417809" y="525045"/>
                  <a:pt x="417262" y="523014"/>
                  <a:pt x="417888" y="521218"/>
                </a:cubicBezTo>
                <a:lnTo>
                  <a:pt x="430792" y="482951"/>
                </a:lnTo>
                <a:cubicBezTo>
                  <a:pt x="431339" y="481311"/>
                  <a:pt x="432669" y="480139"/>
                  <a:pt x="434389" y="479749"/>
                </a:cubicBezTo>
                <a:close/>
                <a:moveTo>
                  <a:pt x="503568" y="446679"/>
                </a:moveTo>
                <a:lnTo>
                  <a:pt x="503724" y="446679"/>
                </a:lnTo>
                <a:cubicBezTo>
                  <a:pt x="505054" y="446679"/>
                  <a:pt x="506383" y="448788"/>
                  <a:pt x="507322" y="449726"/>
                </a:cubicBezTo>
                <a:lnTo>
                  <a:pt x="605251" y="553151"/>
                </a:lnTo>
                <a:cubicBezTo>
                  <a:pt x="606190" y="554089"/>
                  <a:pt x="606659" y="556042"/>
                  <a:pt x="606659" y="557291"/>
                </a:cubicBezTo>
                <a:lnTo>
                  <a:pt x="606659" y="581195"/>
                </a:lnTo>
                <a:cubicBezTo>
                  <a:pt x="606659" y="583929"/>
                  <a:pt x="604469" y="586116"/>
                  <a:pt x="601653" y="586116"/>
                </a:cubicBezTo>
                <a:lnTo>
                  <a:pt x="596725" y="586116"/>
                </a:lnTo>
                <a:lnTo>
                  <a:pt x="580378" y="586116"/>
                </a:lnTo>
                <a:cubicBezTo>
                  <a:pt x="579048" y="586116"/>
                  <a:pt x="577718" y="585569"/>
                  <a:pt x="576780" y="584632"/>
                </a:cubicBezTo>
                <a:lnTo>
                  <a:pt x="477990" y="483784"/>
                </a:lnTo>
                <a:cubicBezTo>
                  <a:pt x="476191" y="481988"/>
                  <a:pt x="476113" y="479019"/>
                  <a:pt x="477756" y="477066"/>
                </a:cubicBezTo>
                <a:lnTo>
                  <a:pt x="499970" y="449960"/>
                </a:lnTo>
                <a:cubicBezTo>
                  <a:pt x="500830" y="448866"/>
                  <a:pt x="502160" y="446679"/>
                  <a:pt x="503568" y="446679"/>
                </a:cubicBezTo>
                <a:close/>
                <a:moveTo>
                  <a:pt x="527631" y="391969"/>
                </a:moveTo>
                <a:cubicBezTo>
                  <a:pt x="529509" y="390720"/>
                  <a:pt x="532091" y="390954"/>
                  <a:pt x="533734" y="392594"/>
                </a:cubicBezTo>
                <a:lnTo>
                  <a:pt x="605172" y="461996"/>
                </a:lnTo>
                <a:cubicBezTo>
                  <a:pt x="606111" y="462933"/>
                  <a:pt x="606659" y="464260"/>
                  <a:pt x="606659" y="465588"/>
                </a:cubicBezTo>
                <a:lnTo>
                  <a:pt x="606659" y="514224"/>
                </a:lnTo>
                <a:cubicBezTo>
                  <a:pt x="606659" y="516254"/>
                  <a:pt x="605485" y="518049"/>
                  <a:pt x="603607" y="518830"/>
                </a:cubicBezTo>
                <a:cubicBezTo>
                  <a:pt x="602981" y="519064"/>
                  <a:pt x="602356" y="519220"/>
                  <a:pt x="601730" y="519220"/>
                </a:cubicBezTo>
                <a:cubicBezTo>
                  <a:pt x="600399" y="519220"/>
                  <a:pt x="599147" y="518674"/>
                  <a:pt x="598209" y="517737"/>
                </a:cubicBezTo>
                <a:lnTo>
                  <a:pt x="497507" y="418122"/>
                </a:lnTo>
                <a:cubicBezTo>
                  <a:pt x="496411" y="417107"/>
                  <a:pt x="495942" y="415546"/>
                  <a:pt x="496098" y="414063"/>
                </a:cubicBezTo>
                <a:cubicBezTo>
                  <a:pt x="496255" y="412579"/>
                  <a:pt x="497037" y="411252"/>
                  <a:pt x="498368" y="410393"/>
                </a:cubicBezTo>
                <a:close/>
                <a:moveTo>
                  <a:pt x="225660" y="165191"/>
                </a:moveTo>
                <a:cubicBezTo>
                  <a:pt x="194297" y="165191"/>
                  <a:pt x="168956" y="190576"/>
                  <a:pt x="168956" y="221817"/>
                </a:cubicBezTo>
                <a:cubicBezTo>
                  <a:pt x="168956" y="253059"/>
                  <a:pt x="194297" y="278443"/>
                  <a:pt x="225660" y="278443"/>
                </a:cubicBezTo>
                <a:cubicBezTo>
                  <a:pt x="256944" y="278443"/>
                  <a:pt x="282363" y="253059"/>
                  <a:pt x="282363" y="221817"/>
                </a:cubicBezTo>
                <a:cubicBezTo>
                  <a:pt x="282363" y="190576"/>
                  <a:pt x="256944" y="165191"/>
                  <a:pt x="225660" y="165191"/>
                </a:cubicBezTo>
                <a:close/>
                <a:moveTo>
                  <a:pt x="31225" y="0"/>
                </a:moveTo>
                <a:cubicBezTo>
                  <a:pt x="80577" y="0"/>
                  <a:pt x="183113" y="17339"/>
                  <a:pt x="314196" y="133871"/>
                </a:cubicBezTo>
                <a:cubicBezTo>
                  <a:pt x="336955" y="154101"/>
                  <a:pt x="357368" y="174642"/>
                  <a:pt x="374966" y="194871"/>
                </a:cubicBezTo>
                <a:lnTo>
                  <a:pt x="468351" y="211586"/>
                </a:lnTo>
                <a:cubicBezTo>
                  <a:pt x="469524" y="211820"/>
                  <a:pt x="470541" y="212367"/>
                  <a:pt x="471401" y="213226"/>
                </a:cubicBezTo>
                <a:lnTo>
                  <a:pt x="542261" y="287582"/>
                </a:lnTo>
                <a:cubicBezTo>
                  <a:pt x="543590" y="288988"/>
                  <a:pt x="544138" y="290940"/>
                  <a:pt x="543669" y="292737"/>
                </a:cubicBezTo>
                <a:cubicBezTo>
                  <a:pt x="543278" y="294611"/>
                  <a:pt x="541948" y="296095"/>
                  <a:pt x="540149" y="296720"/>
                </a:cubicBezTo>
                <a:lnTo>
                  <a:pt x="448641" y="330149"/>
                </a:lnTo>
                <a:cubicBezTo>
                  <a:pt x="454429" y="361547"/>
                  <a:pt x="448954" y="382167"/>
                  <a:pt x="445904" y="390446"/>
                </a:cubicBezTo>
                <a:lnTo>
                  <a:pt x="481490" y="423094"/>
                </a:lnTo>
                <a:cubicBezTo>
                  <a:pt x="482664" y="424109"/>
                  <a:pt x="483289" y="425515"/>
                  <a:pt x="483367" y="426999"/>
                </a:cubicBezTo>
                <a:cubicBezTo>
                  <a:pt x="483367" y="428561"/>
                  <a:pt x="482820" y="430045"/>
                  <a:pt x="481803" y="431061"/>
                </a:cubicBezTo>
                <a:lnTo>
                  <a:pt x="455055" y="459178"/>
                </a:lnTo>
                <a:cubicBezTo>
                  <a:pt x="453021" y="461287"/>
                  <a:pt x="449736" y="461522"/>
                  <a:pt x="447468" y="459647"/>
                </a:cubicBezTo>
                <a:lnTo>
                  <a:pt x="411491" y="430123"/>
                </a:lnTo>
                <a:cubicBezTo>
                  <a:pt x="397100" y="439965"/>
                  <a:pt x="379659" y="444495"/>
                  <a:pt x="359871" y="443714"/>
                </a:cubicBezTo>
                <a:lnTo>
                  <a:pt x="332732" y="536893"/>
                </a:lnTo>
                <a:cubicBezTo>
                  <a:pt x="332184" y="538689"/>
                  <a:pt x="330776" y="540095"/>
                  <a:pt x="328978" y="540720"/>
                </a:cubicBezTo>
                <a:cubicBezTo>
                  <a:pt x="328430" y="540876"/>
                  <a:pt x="327883" y="540954"/>
                  <a:pt x="327335" y="540954"/>
                </a:cubicBezTo>
                <a:cubicBezTo>
                  <a:pt x="326005" y="540954"/>
                  <a:pt x="324754" y="540486"/>
                  <a:pt x="323737" y="539626"/>
                </a:cubicBezTo>
                <a:lnTo>
                  <a:pt x="244665" y="474018"/>
                </a:lnTo>
                <a:cubicBezTo>
                  <a:pt x="243805" y="473237"/>
                  <a:pt x="243101" y="472300"/>
                  <a:pt x="242866" y="471207"/>
                </a:cubicBezTo>
                <a:lnTo>
                  <a:pt x="217135" y="378886"/>
                </a:lnTo>
                <a:cubicBezTo>
                  <a:pt x="183269" y="353737"/>
                  <a:pt x="159180" y="330383"/>
                  <a:pt x="158945" y="330149"/>
                </a:cubicBezTo>
                <a:cubicBezTo>
                  <a:pt x="-21020" y="150430"/>
                  <a:pt x="254" y="12340"/>
                  <a:pt x="1270" y="6561"/>
                </a:cubicBezTo>
                <a:cubicBezTo>
                  <a:pt x="1661" y="4296"/>
                  <a:pt x="3382" y="2499"/>
                  <a:pt x="5572" y="2030"/>
                </a:cubicBezTo>
                <a:cubicBezTo>
                  <a:pt x="5963" y="1952"/>
                  <a:pt x="14957" y="0"/>
                  <a:pt x="31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9831DDDF-BB7F-4C93-ABE5-F0499F85BEBF}"/>
              </a:ext>
            </a:extLst>
          </p:cNvPr>
          <p:cNvSpPr/>
          <p:nvPr/>
        </p:nvSpPr>
        <p:spPr>
          <a:xfrm>
            <a:off x="0" y="0"/>
            <a:ext cx="5321300" cy="6858000"/>
          </a:xfrm>
          <a:custGeom>
            <a:avLst/>
            <a:gdLst>
              <a:gd name="connsiteX0" fmla="*/ 0 w 5321300"/>
              <a:gd name="connsiteY0" fmla="*/ 0 h 6858000"/>
              <a:gd name="connsiteX1" fmla="*/ 44641 w 5321300"/>
              <a:gd name="connsiteY1" fmla="*/ 0 h 6858000"/>
              <a:gd name="connsiteX2" fmla="*/ 624134 w 5321300"/>
              <a:gd name="connsiteY2" fmla="*/ 0 h 6858000"/>
              <a:gd name="connsiteX3" fmla="*/ 624135 w 5321300"/>
              <a:gd name="connsiteY3" fmla="*/ 1 h 6858000"/>
              <a:gd name="connsiteX4" fmla="*/ 1241880 w 5321300"/>
              <a:gd name="connsiteY4" fmla="*/ 1 h 6858000"/>
              <a:gd name="connsiteX5" fmla="*/ 1892338 w 5321300"/>
              <a:gd name="connsiteY5" fmla="*/ 1 h 6858000"/>
              <a:gd name="connsiteX6" fmla="*/ 5321300 w 5321300"/>
              <a:gd name="connsiteY6" fmla="*/ 3429000 h 6858000"/>
              <a:gd name="connsiteX7" fmla="*/ 1892338 w 5321300"/>
              <a:gd name="connsiteY7" fmla="*/ 6858000 h 6858000"/>
              <a:gd name="connsiteX8" fmla="*/ 1241880 w 5321300"/>
              <a:gd name="connsiteY8" fmla="*/ 6858000 h 6858000"/>
              <a:gd name="connsiteX9" fmla="*/ 1231901 w 5321300"/>
              <a:gd name="connsiteY9" fmla="*/ 6858000 h 6858000"/>
              <a:gd name="connsiteX10" fmla="*/ 624134 w 5321300"/>
              <a:gd name="connsiteY10" fmla="*/ 6858000 h 6858000"/>
              <a:gd name="connsiteX11" fmla="*/ 581442 w 5321300"/>
              <a:gd name="connsiteY11" fmla="*/ 6858000 h 6858000"/>
              <a:gd name="connsiteX12" fmla="*/ 44641 w 5321300"/>
              <a:gd name="connsiteY12" fmla="*/ 6858000 h 6858000"/>
              <a:gd name="connsiteX13" fmla="*/ 0 w 5321300"/>
              <a:gd name="connsiteY13" fmla="*/ 6858000 h 6858000"/>
              <a:gd name="connsiteX14" fmla="*/ 0 w 5321300"/>
              <a:gd name="connsiteY14" fmla="*/ 4968005 h 6858000"/>
              <a:gd name="connsiteX15" fmla="*/ 1538988 w 5321300"/>
              <a:gd name="connsiteY15" fmla="*/ 3429000 h 6858000"/>
              <a:gd name="connsiteX16" fmla="*/ 0 w 5321300"/>
              <a:gd name="connsiteY16" fmla="*/ 18899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1300" h="6858000">
                <a:moveTo>
                  <a:pt x="0" y="0"/>
                </a:moveTo>
                <a:lnTo>
                  <a:pt x="44641" y="0"/>
                </a:lnTo>
                <a:lnTo>
                  <a:pt x="624134" y="0"/>
                </a:lnTo>
                <a:lnTo>
                  <a:pt x="624135" y="1"/>
                </a:lnTo>
                <a:lnTo>
                  <a:pt x="1241880" y="1"/>
                </a:lnTo>
                <a:lnTo>
                  <a:pt x="1892338" y="1"/>
                </a:lnTo>
                <a:lnTo>
                  <a:pt x="5321300" y="3429000"/>
                </a:lnTo>
                <a:lnTo>
                  <a:pt x="1892338" y="6858000"/>
                </a:lnTo>
                <a:lnTo>
                  <a:pt x="1241880" y="6858000"/>
                </a:lnTo>
                <a:lnTo>
                  <a:pt x="1231901" y="6858000"/>
                </a:lnTo>
                <a:lnTo>
                  <a:pt x="624134" y="6858000"/>
                </a:lnTo>
                <a:lnTo>
                  <a:pt x="581442" y="6858000"/>
                </a:lnTo>
                <a:lnTo>
                  <a:pt x="44641" y="6858000"/>
                </a:lnTo>
                <a:lnTo>
                  <a:pt x="0" y="6858000"/>
                </a:lnTo>
                <a:lnTo>
                  <a:pt x="0" y="4968005"/>
                </a:lnTo>
                <a:lnTo>
                  <a:pt x="1538988" y="3429000"/>
                </a:lnTo>
                <a:lnTo>
                  <a:pt x="0" y="1889995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91420" r="-20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6A581799-22BC-44DB-A95E-58F1EFFE7C2F}"/>
              </a:ext>
            </a:extLst>
          </p:cNvPr>
          <p:cNvSpPr/>
          <p:nvPr/>
        </p:nvSpPr>
        <p:spPr>
          <a:xfrm rot="5400000">
            <a:off x="3955121" y="-1635129"/>
            <a:ext cx="3216433" cy="6432936"/>
          </a:xfrm>
          <a:custGeom>
            <a:avLst/>
            <a:gdLst>
              <a:gd name="connsiteX0" fmla="*/ 0 w 3216433"/>
              <a:gd name="connsiteY0" fmla="*/ 6432936 h 6432936"/>
              <a:gd name="connsiteX1" fmla="*/ 0 w 3216433"/>
              <a:gd name="connsiteY1" fmla="*/ 0 h 6432936"/>
              <a:gd name="connsiteX2" fmla="*/ 3216433 w 3216433"/>
              <a:gd name="connsiteY2" fmla="*/ 3216468 h 643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6433" h="6432936">
                <a:moveTo>
                  <a:pt x="0" y="6432936"/>
                </a:moveTo>
                <a:lnTo>
                  <a:pt x="0" y="0"/>
                </a:lnTo>
                <a:lnTo>
                  <a:pt x="3216433" y="3216468"/>
                </a:ln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1F8C7617-B3B8-4818-B6D4-A9EC80364DE5}"/>
              </a:ext>
            </a:extLst>
          </p:cNvPr>
          <p:cNvCxnSpPr>
            <a:cxnSpLocks/>
          </p:cNvCxnSpPr>
          <p:nvPr/>
        </p:nvCxnSpPr>
        <p:spPr>
          <a:xfrm flipV="1">
            <a:off x="6782205" y="541614"/>
            <a:ext cx="2265833" cy="2265830"/>
          </a:xfrm>
          <a:prstGeom prst="line">
            <a:avLst/>
          </a:prstGeom>
          <a:ln w="25400">
            <a:gradFill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969386A-0A6F-4B21-B01B-C62D37D411E9}"/>
              </a:ext>
            </a:extLst>
          </p:cNvPr>
          <p:cNvCxnSpPr>
            <a:cxnSpLocks/>
          </p:cNvCxnSpPr>
          <p:nvPr/>
        </p:nvCxnSpPr>
        <p:spPr>
          <a:xfrm flipV="1">
            <a:off x="2708819" y="4029075"/>
            <a:ext cx="2829118" cy="2829114"/>
          </a:xfrm>
          <a:prstGeom prst="line">
            <a:avLst/>
          </a:prstGeom>
          <a:ln w="25400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AFD57742-CE53-40F5-BBEE-523A2F2DDE0F}"/>
              </a:ext>
            </a:extLst>
          </p:cNvPr>
          <p:cNvSpPr txBox="1"/>
          <p:nvPr/>
        </p:nvSpPr>
        <p:spPr>
          <a:xfrm>
            <a:off x="4192689" y="742950"/>
            <a:ext cx="2977370" cy="73786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510"/>
              </a:avLst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i="1" spc="600" dirty="0">
                <a:solidFill>
                  <a:schemeClr val="bg1">
                    <a:alpha val="52000"/>
                  </a:schemeClr>
                </a:solidFill>
                <a:cs typeface="+mn-ea"/>
                <a:sym typeface="+mn-lt"/>
              </a:rPr>
              <a:t>20XX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3FF05FB3-EB52-49C9-9ACA-E637B856AC7D}"/>
              </a:ext>
            </a:extLst>
          </p:cNvPr>
          <p:cNvSpPr/>
          <p:nvPr/>
        </p:nvSpPr>
        <p:spPr>
          <a:xfrm>
            <a:off x="10113316" y="28718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3">
            <a:hlinkClick r:id="rId5"/>
            <a:extLst>
              <a:ext uri="{FF2B5EF4-FFF2-40B4-BE49-F238E27FC236}">
                <a16:creationId xmlns:a16="http://schemas.microsoft.com/office/drawing/2014/main" id="{AB1B9872-D01A-4E70-A47D-A4C119E54647}"/>
              </a:ext>
            </a:extLst>
          </p:cNvPr>
          <p:cNvSpPr txBox="1"/>
          <p:nvPr/>
        </p:nvSpPr>
        <p:spPr>
          <a:xfrm>
            <a:off x="6096000" y="644770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9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34" grpId="0" animBg="1"/>
      <p:bldP spid="25" grpId="0" animBg="1"/>
      <p:bldP spid="26" grpId="0" animBg="1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accent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2"/>
              </a:rPr>
              <a:t>https://www.instagram.com/</a:t>
            </a:r>
            <a:r>
              <a:rPr lang="en-US" altLang="zh-CN" sz="1800" dirty="0" err="1">
                <a:solidFill>
                  <a:schemeClr val="accent1"/>
                </a:solidFill>
                <a:cs typeface="Arial" panose="020B0604020202020204" pitchFamily="34" charset="0"/>
                <a:hlinkClick r:id="rId2"/>
              </a:rPr>
              <a:t>slidesfree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2"/>
              </a:rPr>
              <a:t>/ 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3"/>
              </a:rPr>
              <a:t>https://www.facebook.com/freeppt7/</a:t>
            </a:r>
            <a:endParaRPr lang="es-CO" altLang="ja-JP" sz="18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4"/>
              </a:rPr>
              <a:t>https://www.facebook.com/groups/best.PowerPoint.templates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5"/>
              </a:rPr>
              <a:t>https://www.youtube.com/channel/UCdDW77rhEfG4hzWmlBBnfTQ</a:t>
            </a:r>
            <a:endParaRPr lang="es-CO" altLang="ja-JP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6"/>
              </a:rPr>
              <a:t>https://twitter.com/freeppt7_com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タイトル 15">
            <a:extLst>
              <a:ext uri="{FF2B5EF4-FFF2-40B4-BE49-F238E27FC236}">
                <a16:creationId xmlns:a16="http://schemas.microsoft.com/office/drawing/2014/main" id="{4479B031-7501-4F5D-A392-D3FD5DF59ACD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サブタイトル 16">
            <a:extLst>
              <a:ext uri="{FF2B5EF4-FFF2-40B4-BE49-F238E27FC236}">
                <a16:creationId xmlns:a16="http://schemas.microsoft.com/office/drawing/2014/main" id="{AEB47F66-A89D-409C-9F6D-B58270FA80D4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https://www.jpppt.com/ 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www.freeppt7.com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016FD9A-0169-42AA-BB19-00D064A2EE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080114 h 6858000"/>
              <a:gd name="connsiteX1" fmla="*/ 8840667 w 12192000"/>
              <a:gd name="connsiteY1" fmla="*/ 6080115 h 6858000"/>
              <a:gd name="connsiteX2" fmla="*/ 8062774 w 12192000"/>
              <a:gd name="connsiteY2" fmla="*/ 6858000 h 6858000"/>
              <a:gd name="connsiteX3" fmla="*/ 0 w 12192000"/>
              <a:gd name="connsiteY3" fmla="*/ 6858000 h 6858000"/>
              <a:gd name="connsiteX4" fmla="*/ 4788906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2728817 h 6858000"/>
              <a:gd name="connsiteX7" fmla="*/ 8840671 w 12192000"/>
              <a:gd name="connsiteY7" fmla="*/ 6080110 h 6858000"/>
              <a:gd name="connsiteX8" fmla="*/ 0 w 12192000"/>
              <a:gd name="connsiteY8" fmla="*/ 6080110 h 6858000"/>
              <a:gd name="connsiteX9" fmla="*/ 0 w 12192000"/>
              <a:gd name="connsiteY9" fmla="*/ 4788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6080114"/>
                </a:moveTo>
                <a:lnTo>
                  <a:pt x="8840667" y="6080115"/>
                </a:lnTo>
                <a:lnTo>
                  <a:pt x="8062774" y="6858000"/>
                </a:lnTo>
                <a:lnTo>
                  <a:pt x="0" y="6858000"/>
                </a:lnTo>
                <a:close/>
                <a:moveTo>
                  <a:pt x="4788906" y="0"/>
                </a:moveTo>
                <a:lnTo>
                  <a:pt x="12192000" y="0"/>
                </a:lnTo>
                <a:lnTo>
                  <a:pt x="12192000" y="2728817"/>
                </a:lnTo>
                <a:lnTo>
                  <a:pt x="8840671" y="6080110"/>
                </a:lnTo>
                <a:lnTo>
                  <a:pt x="0" y="6080110"/>
                </a:lnTo>
                <a:lnTo>
                  <a:pt x="0" y="478885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9277" b="-92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D4091728-3E08-4FED-B315-A58601E11574}"/>
              </a:ext>
            </a:extLst>
          </p:cNvPr>
          <p:cNvSpPr/>
          <p:nvPr/>
        </p:nvSpPr>
        <p:spPr>
          <a:xfrm rot="16200000" flipV="1">
            <a:off x="2667000" y="-2667000"/>
            <a:ext cx="6858000" cy="12192000"/>
          </a:xfrm>
          <a:custGeom>
            <a:avLst/>
            <a:gdLst>
              <a:gd name="connsiteX0" fmla="*/ 777886 w 6858000"/>
              <a:gd name="connsiteY0" fmla="*/ 12192000 h 12192000"/>
              <a:gd name="connsiteX1" fmla="*/ 777885 w 6858000"/>
              <a:gd name="connsiteY1" fmla="*/ 3351333 h 12192000"/>
              <a:gd name="connsiteX2" fmla="*/ 0 w 6858000"/>
              <a:gd name="connsiteY2" fmla="*/ 4129226 h 12192000"/>
              <a:gd name="connsiteX3" fmla="*/ 0 w 6858000"/>
              <a:gd name="connsiteY3" fmla="*/ 12192000 h 12192000"/>
              <a:gd name="connsiteX4" fmla="*/ 6858000 w 6858000"/>
              <a:gd name="connsiteY4" fmla="*/ 7403094 h 12192000"/>
              <a:gd name="connsiteX5" fmla="*/ 6858000 w 6858000"/>
              <a:gd name="connsiteY5" fmla="*/ 0 h 12192000"/>
              <a:gd name="connsiteX6" fmla="*/ 4129183 w 6858000"/>
              <a:gd name="connsiteY6" fmla="*/ 0 h 12192000"/>
              <a:gd name="connsiteX7" fmla="*/ 777890 w 6858000"/>
              <a:gd name="connsiteY7" fmla="*/ 3351329 h 12192000"/>
              <a:gd name="connsiteX8" fmla="*/ 777890 w 6858000"/>
              <a:gd name="connsiteY8" fmla="*/ 12192000 h 12192000"/>
              <a:gd name="connsiteX9" fmla="*/ 2069150 w 6858000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8000" h="12192000">
                <a:moveTo>
                  <a:pt x="777886" y="12192000"/>
                </a:moveTo>
                <a:lnTo>
                  <a:pt x="777885" y="3351333"/>
                </a:lnTo>
                <a:lnTo>
                  <a:pt x="0" y="4129226"/>
                </a:lnTo>
                <a:lnTo>
                  <a:pt x="0" y="12192000"/>
                </a:lnTo>
                <a:close/>
                <a:moveTo>
                  <a:pt x="6858000" y="7403094"/>
                </a:moveTo>
                <a:lnTo>
                  <a:pt x="6858000" y="0"/>
                </a:lnTo>
                <a:lnTo>
                  <a:pt x="4129183" y="0"/>
                </a:lnTo>
                <a:lnTo>
                  <a:pt x="777890" y="3351329"/>
                </a:lnTo>
                <a:lnTo>
                  <a:pt x="777890" y="12192000"/>
                </a:lnTo>
                <a:lnTo>
                  <a:pt x="2069150" y="12192000"/>
                </a:lnTo>
                <a:close/>
              </a:path>
            </a:pathLst>
          </a:custGeom>
          <a:gradFill flip="none" rotWithShape="0">
            <a:gsLst>
              <a:gs pos="0">
                <a:schemeClr val="accent2">
                  <a:alpha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FF7D18A8-E325-41E2-9B97-C30987061064}"/>
              </a:ext>
            </a:extLst>
          </p:cNvPr>
          <p:cNvSpPr/>
          <p:nvPr/>
        </p:nvSpPr>
        <p:spPr>
          <a:xfrm rot="16200000" flipV="1">
            <a:off x="15" y="-14"/>
            <a:ext cx="2874832" cy="2874861"/>
          </a:xfrm>
          <a:custGeom>
            <a:avLst/>
            <a:gdLst>
              <a:gd name="connsiteX0" fmla="*/ 223717 w 2874832"/>
              <a:gd name="connsiteY0" fmla="*/ 2874861 h 2874861"/>
              <a:gd name="connsiteX1" fmla="*/ 223717 w 2874832"/>
              <a:gd name="connsiteY1" fmla="*/ 2651142 h 2874861"/>
              <a:gd name="connsiteX2" fmla="*/ 0 w 2874832"/>
              <a:gd name="connsiteY2" fmla="*/ 2874861 h 2874861"/>
              <a:gd name="connsiteX3" fmla="*/ 2874832 w 2874832"/>
              <a:gd name="connsiteY3" fmla="*/ 2874861 h 2874861"/>
              <a:gd name="connsiteX4" fmla="*/ 2874832 w 2874832"/>
              <a:gd name="connsiteY4" fmla="*/ 0 h 2874861"/>
              <a:gd name="connsiteX5" fmla="*/ 223722 w 2874832"/>
              <a:gd name="connsiteY5" fmla="*/ 2651138 h 2874861"/>
              <a:gd name="connsiteX6" fmla="*/ 223722 w 2874832"/>
              <a:gd name="connsiteY6" fmla="*/ 2874861 h 287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4832" h="2874861">
                <a:moveTo>
                  <a:pt x="223717" y="2874861"/>
                </a:moveTo>
                <a:lnTo>
                  <a:pt x="223717" y="2651142"/>
                </a:lnTo>
                <a:lnTo>
                  <a:pt x="0" y="2874861"/>
                </a:lnTo>
                <a:close/>
                <a:moveTo>
                  <a:pt x="2874832" y="2874861"/>
                </a:moveTo>
                <a:lnTo>
                  <a:pt x="2874832" y="0"/>
                </a:lnTo>
                <a:lnTo>
                  <a:pt x="223722" y="2651138"/>
                </a:lnTo>
                <a:lnTo>
                  <a:pt x="223722" y="28748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9585693-EF54-47A1-BA80-D62C49EF47E7}"/>
              </a:ext>
            </a:extLst>
          </p:cNvPr>
          <p:cNvSpPr txBox="1"/>
          <p:nvPr/>
        </p:nvSpPr>
        <p:spPr>
          <a:xfrm>
            <a:off x="3458935" y="1895276"/>
            <a:ext cx="527881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600" b="1" i="1" spc="300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6600" b="1" i="1" spc="300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9F0EA9B-C39B-458B-9C30-0D460EF22862}"/>
              </a:ext>
            </a:extLst>
          </p:cNvPr>
          <p:cNvSpPr txBox="1"/>
          <p:nvPr/>
        </p:nvSpPr>
        <p:spPr>
          <a:xfrm>
            <a:off x="3458935" y="3049004"/>
            <a:ext cx="5447656" cy="932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i="1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 Network and the original creator</a:t>
            </a: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5C027380-8F85-48E6-B0E4-888F992806D3}"/>
              </a:ext>
            </a:extLst>
          </p:cNvPr>
          <p:cNvSpPr/>
          <p:nvPr/>
        </p:nvSpPr>
        <p:spPr>
          <a:xfrm rot="5400000" flipH="1" flipV="1">
            <a:off x="8618836" y="2153108"/>
            <a:ext cx="1215429" cy="6130926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6400" dist="101600" dir="8100000" algn="tr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F8B361E-5393-425D-993F-3FC3507D2E02}"/>
              </a:ext>
            </a:extLst>
          </p:cNvPr>
          <p:cNvSpPr txBox="1"/>
          <p:nvPr/>
        </p:nvSpPr>
        <p:spPr>
          <a:xfrm>
            <a:off x="7044872" y="4895272"/>
            <a:ext cx="3681185" cy="65606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510"/>
              </a:avLst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i="1" dirty="0"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Part 01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4530719F-A1D0-4CCE-8AA5-71EE6A2A0D41}"/>
              </a:ext>
            </a:extLst>
          </p:cNvPr>
          <p:cNvCxnSpPr>
            <a:cxnSpLocks/>
          </p:cNvCxnSpPr>
          <p:nvPr/>
        </p:nvCxnSpPr>
        <p:spPr>
          <a:xfrm flipV="1">
            <a:off x="2153140" y="399939"/>
            <a:ext cx="1443445" cy="1443443"/>
          </a:xfrm>
          <a:prstGeom prst="line">
            <a:avLst/>
          </a:prstGeom>
          <a:ln w="25400">
            <a:gradFill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2BE25821-43CF-42E3-B614-A40E2727D042}"/>
              </a:ext>
            </a:extLst>
          </p:cNvPr>
          <p:cNvCxnSpPr>
            <a:cxnSpLocks/>
          </p:cNvCxnSpPr>
          <p:nvPr/>
        </p:nvCxnSpPr>
        <p:spPr>
          <a:xfrm flipV="1">
            <a:off x="354286" y="2072497"/>
            <a:ext cx="1402803" cy="1402801"/>
          </a:xfrm>
          <a:prstGeom prst="line">
            <a:avLst/>
          </a:prstGeom>
          <a:ln w="25400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">
            <a:extLst>
              <a:ext uri="{FF2B5EF4-FFF2-40B4-BE49-F238E27FC236}">
                <a16:creationId xmlns:a16="http://schemas.microsoft.com/office/drawing/2014/main" id="{0A9BC931-4CC1-4D9C-9DAF-8C31B76B089B}"/>
              </a:ext>
            </a:extLst>
          </p:cNvPr>
          <p:cNvSpPr/>
          <p:nvPr/>
        </p:nvSpPr>
        <p:spPr>
          <a:xfrm flipH="1">
            <a:off x="526577" y="502138"/>
            <a:ext cx="656259" cy="634036"/>
          </a:xfrm>
          <a:custGeom>
            <a:avLst/>
            <a:gdLst>
              <a:gd name="connsiteX0" fmla="*/ 434389 w 606659"/>
              <a:gd name="connsiteY0" fmla="*/ 479749 h 586116"/>
              <a:gd name="connsiteX1" fmla="*/ 439004 w 606659"/>
              <a:gd name="connsiteY1" fmla="*/ 480998 h 586116"/>
              <a:gd name="connsiteX2" fmla="*/ 538796 w 606659"/>
              <a:gd name="connsiteY2" fmla="*/ 577604 h 586116"/>
              <a:gd name="connsiteX3" fmla="*/ 539969 w 606659"/>
              <a:gd name="connsiteY3" fmla="*/ 582992 h 586116"/>
              <a:gd name="connsiteX4" fmla="*/ 535355 w 606659"/>
              <a:gd name="connsiteY4" fmla="*/ 586116 h 586116"/>
              <a:gd name="connsiteX5" fmla="*/ 483816 w 606659"/>
              <a:gd name="connsiteY5" fmla="*/ 586116 h 586116"/>
              <a:gd name="connsiteX6" fmla="*/ 480375 w 606659"/>
              <a:gd name="connsiteY6" fmla="*/ 584711 h 586116"/>
              <a:gd name="connsiteX7" fmla="*/ 419217 w 606659"/>
              <a:gd name="connsiteY7" fmla="*/ 526372 h 586116"/>
              <a:gd name="connsiteX8" fmla="*/ 417888 w 606659"/>
              <a:gd name="connsiteY8" fmla="*/ 521218 h 586116"/>
              <a:gd name="connsiteX9" fmla="*/ 430792 w 606659"/>
              <a:gd name="connsiteY9" fmla="*/ 482951 h 586116"/>
              <a:gd name="connsiteX10" fmla="*/ 434389 w 606659"/>
              <a:gd name="connsiteY10" fmla="*/ 479749 h 586116"/>
              <a:gd name="connsiteX11" fmla="*/ 503568 w 606659"/>
              <a:gd name="connsiteY11" fmla="*/ 446679 h 586116"/>
              <a:gd name="connsiteX12" fmla="*/ 503724 w 606659"/>
              <a:gd name="connsiteY12" fmla="*/ 446679 h 586116"/>
              <a:gd name="connsiteX13" fmla="*/ 507322 w 606659"/>
              <a:gd name="connsiteY13" fmla="*/ 449726 h 586116"/>
              <a:gd name="connsiteX14" fmla="*/ 605251 w 606659"/>
              <a:gd name="connsiteY14" fmla="*/ 553151 h 586116"/>
              <a:gd name="connsiteX15" fmla="*/ 606659 w 606659"/>
              <a:gd name="connsiteY15" fmla="*/ 557291 h 586116"/>
              <a:gd name="connsiteX16" fmla="*/ 606659 w 606659"/>
              <a:gd name="connsiteY16" fmla="*/ 581195 h 586116"/>
              <a:gd name="connsiteX17" fmla="*/ 601653 w 606659"/>
              <a:gd name="connsiteY17" fmla="*/ 586116 h 586116"/>
              <a:gd name="connsiteX18" fmla="*/ 596725 w 606659"/>
              <a:gd name="connsiteY18" fmla="*/ 586116 h 586116"/>
              <a:gd name="connsiteX19" fmla="*/ 580378 w 606659"/>
              <a:gd name="connsiteY19" fmla="*/ 586116 h 586116"/>
              <a:gd name="connsiteX20" fmla="*/ 576780 w 606659"/>
              <a:gd name="connsiteY20" fmla="*/ 584632 h 586116"/>
              <a:gd name="connsiteX21" fmla="*/ 477990 w 606659"/>
              <a:gd name="connsiteY21" fmla="*/ 483784 h 586116"/>
              <a:gd name="connsiteX22" fmla="*/ 477756 w 606659"/>
              <a:gd name="connsiteY22" fmla="*/ 477066 h 586116"/>
              <a:gd name="connsiteX23" fmla="*/ 499970 w 606659"/>
              <a:gd name="connsiteY23" fmla="*/ 449960 h 586116"/>
              <a:gd name="connsiteX24" fmla="*/ 503568 w 606659"/>
              <a:gd name="connsiteY24" fmla="*/ 446679 h 586116"/>
              <a:gd name="connsiteX25" fmla="*/ 527631 w 606659"/>
              <a:gd name="connsiteY25" fmla="*/ 391969 h 586116"/>
              <a:gd name="connsiteX26" fmla="*/ 533734 w 606659"/>
              <a:gd name="connsiteY26" fmla="*/ 392594 h 586116"/>
              <a:gd name="connsiteX27" fmla="*/ 605172 w 606659"/>
              <a:gd name="connsiteY27" fmla="*/ 461996 h 586116"/>
              <a:gd name="connsiteX28" fmla="*/ 606659 w 606659"/>
              <a:gd name="connsiteY28" fmla="*/ 465588 h 586116"/>
              <a:gd name="connsiteX29" fmla="*/ 606659 w 606659"/>
              <a:gd name="connsiteY29" fmla="*/ 514224 h 586116"/>
              <a:gd name="connsiteX30" fmla="*/ 603607 w 606659"/>
              <a:gd name="connsiteY30" fmla="*/ 518830 h 586116"/>
              <a:gd name="connsiteX31" fmla="*/ 601730 w 606659"/>
              <a:gd name="connsiteY31" fmla="*/ 519220 h 586116"/>
              <a:gd name="connsiteX32" fmla="*/ 598209 w 606659"/>
              <a:gd name="connsiteY32" fmla="*/ 517737 h 586116"/>
              <a:gd name="connsiteX33" fmla="*/ 497507 w 606659"/>
              <a:gd name="connsiteY33" fmla="*/ 418122 h 586116"/>
              <a:gd name="connsiteX34" fmla="*/ 496098 w 606659"/>
              <a:gd name="connsiteY34" fmla="*/ 414063 h 586116"/>
              <a:gd name="connsiteX35" fmla="*/ 498368 w 606659"/>
              <a:gd name="connsiteY35" fmla="*/ 410393 h 586116"/>
              <a:gd name="connsiteX36" fmla="*/ 225660 w 606659"/>
              <a:gd name="connsiteY36" fmla="*/ 165191 h 586116"/>
              <a:gd name="connsiteX37" fmla="*/ 168956 w 606659"/>
              <a:gd name="connsiteY37" fmla="*/ 221817 h 586116"/>
              <a:gd name="connsiteX38" fmla="*/ 225660 w 606659"/>
              <a:gd name="connsiteY38" fmla="*/ 278443 h 586116"/>
              <a:gd name="connsiteX39" fmla="*/ 282363 w 606659"/>
              <a:gd name="connsiteY39" fmla="*/ 221817 h 586116"/>
              <a:gd name="connsiteX40" fmla="*/ 225660 w 606659"/>
              <a:gd name="connsiteY40" fmla="*/ 165191 h 586116"/>
              <a:gd name="connsiteX41" fmla="*/ 31225 w 606659"/>
              <a:gd name="connsiteY41" fmla="*/ 0 h 586116"/>
              <a:gd name="connsiteX42" fmla="*/ 314196 w 606659"/>
              <a:gd name="connsiteY42" fmla="*/ 133871 h 586116"/>
              <a:gd name="connsiteX43" fmla="*/ 374966 w 606659"/>
              <a:gd name="connsiteY43" fmla="*/ 194871 h 586116"/>
              <a:gd name="connsiteX44" fmla="*/ 468351 w 606659"/>
              <a:gd name="connsiteY44" fmla="*/ 211586 h 586116"/>
              <a:gd name="connsiteX45" fmla="*/ 471401 w 606659"/>
              <a:gd name="connsiteY45" fmla="*/ 213226 h 586116"/>
              <a:gd name="connsiteX46" fmla="*/ 542261 w 606659"/>
              <a:gd name="connsiteY46" fmla="*/ 287582 h 586116"/>
              <a:gd name="connsiteX47" fmla="*/ 543669 w 606659"/>
              <a:gd name="connsiteY47" fmla="*/ 292737 h 586116"/>
              <a:gd name="connsiteX48" fmla="*/ 540149 w 606659"/>
              <a:gd name="connsiteY48" fmla="*/ 296720 h 586116"/>
              <a:gd name="connsiteX49" fmla="*/ 448641 w 606659"/>
              <a:gd name="connsiteY49" fmla="*/ 330149 h 586116"/>
              <a:gd name="connsiteX50" fmla="*/ 445904 w 606659"/>
              <a:gd name="connsiteY50" fmla="*/ 390446 h 586116"/>
              <a:gd name="connsiteX51" fmla="*/ 481490 w 606659"/>
              <a:gd name="connsiteY51" fmla="*/ 423094 h 586116"/>
              <a:gd name="connsiteX52" fmla="*/ 483367 w 606659"/>
              <a:gd name="connsiteY52" fmla="*/ 426999 h 586116"/>
              <a:gd name="connsiteX53" fmla="*/ 481803 w 606659"/>
              <a:gd name="connsiteY53" fmla="*/ 431061 h 586116"/>
              <a:gd name="connsiteX54" fmla="*/ 455055 w 606659"/>
              <a:gd name="connsiteY54" fmla="*/ 459178 h 586116"/>
              <a:gd name="connsiteX55" fmla="*/ 447468 w 606659"/>
              <a:gd name="connsiteY55" fmla="*/ 459647 h 586116"/>
              <a:gd name="connsiteX56" fmla="*/ 411491 w 606659"/>
              <a:gd name="connsiteY56" fmla="*/ 430123 h 586116"/>
              <a:gd name="connsiteX57" fmla="*/ 359871 w 606659"/>
              <a:gd name="connsiteY57" fmla="*/ 443714 h 586116"/>
              <a:gd name="connsiteX58" fmla="*/ 332732 w 606659"/>
              <a:gd name="connsiteY58" fmla="*/ 536893 h 586116"/>
              <a:gd name="connsiteX59" fmla="*/ 328978 w 606659"/>
              <a:gd name="connsiteY59" fmla="*/ 540720 h 586116"/>
              <a:gd name="connsiteX60" fmla="*/ 327335 w 606659"/>
              <a:gd name="connsiteY60" fmla="*/ 540954 h 586116"/>
              <a:gd name="connsiteX61" fmla="*/ 323737 w 606659"/>
              <a:gd name="connsiteY61" fmla="*/ 539626 h 586116"/>
              <a:gd name="connsiteX62" fmla="*/ 244665 w 606659"/>
              <a:gd name="connsiteY62" fmla="*/ 474018 h 586116"/>
              <a:gd name="connsiteX63" fmla="*/ 242866 w 606659"/>
              <a:gd name="connsiteY63" fmla="*/ 471207 h 586116"/>
              <a:gd name="connsiteX64" fmla="*/ 217135 w 606659"/>
              <a:gd name="connsiteY64" fmla="*/ 378886 h 586116"/>
              <a:gd name="connsiteX65" fmla="*/ 158945 w 606659"/>
              <a:gd name="connsiteY65" fmla="*/ 330149 h 586116"/>
              <a:gd name="connsiteX66" fmla="*/ 1270 w 606659"/>
              <a:gd name="connsiteY66" fmla="*/ 6561 h 586116"/>
              <a:gd name="connsiteX67" fmla="*/ 5572 w 606659"/>
              <a:gd name="connsiteY67" fmla="*/ 2030 h 586116"/>
              <a:gd name="connsiteX68" fmla="*/ 31225 w 606659"/>
              <a:gd name="connsiteY68" fmla="*/ 0 h 5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6659" h="586116">
                <a:moveTo>
                  <a:pt x="434389" y="479749"/>
                </a:moveTo>
                <a:cubicBezTo>
                  <a:pt x="436032" y="479280"/>
                  <a:pt x="437752" y="479749"/>
                  <a:pt x="439004" y="480998"/>
                </a:cubicBezTo>
                <a:lnTo>
                  <a:pt x="538796" y="577604"/>
                </a:lnTo>
                <a:cubicBezTo>
                  <a:pt x="540282" y="579009"/>
                  <a:pt x="540751" y="581118"/>
                  <a:pt x="539969" y="582992"/>
                </a:cubicBezTo>
                <a:cubicBezTo>
                  <a:pt x="539187" y="584867"/>
                  <a:pt x="537388" y="586116"/>
                  <a:pt x="535355" y="586116"/>
                </a:cubicBezTo>
                <a:lnTo>
                  <a:pt x="483816" y="586116"/>
                </a:lnTo>
                <a:cubicBezTo>
                  <a:pt x="482487" y="586116"/>
                  <a:pt x="481314" y="585648"/>
                  <a:pt x="480375" y="584711"/>
                </a:cubicBezTo>
                <a:lnTo>
                  <a:pt x="419217" y="526372"/>
                </a:lnTo>
                <a:cubicBezTo>
                  <a:pt x="417809" y="525045"/>
                  <a:pt x="417262" y="523014"/>
                  <a:pt x="417888" y="521218"/>
                </a:cubicBezTo>
                <a:lnTo>
                  <a:pt x="430792" y="482951"/>
                </a:lnTo>
                <a:cubicBezTo>
                  <a:pt x="431339" y="481311"/>
                  <a:pt x="432669" y="480139"/>
                  <a:pt x="434389" y="479749"/>
                </a:cubicBezTo>
                <a:close/>
                <a:moveTo>
                  <a:pt x="503568" y="446679"/>
                </a:moveTo>
                <a:lnTo>
                  <a:pt x="503724" y="446679"/>
                </a:lnTo>
                <a:cubicBezTo>
                  <a:pt x="505054" y="446679"/>
                  <a:pt x="506383" y="448788"/>
                  <a:pt x="507322" y="449726"/>
                </a:cubicBezTo>
                <a:lnTo>
                  <a:pt x="605251" y="553151"/>
                </a:lnTo>
                <a:cubicBezTo>
                  <a:pt x="606190" y="554089"/>
                  <a:pt x="606659" y="556042"/>
                  <a:pt x="606659" y="557291"/>
                </a:cubicBezTo>
                <a:lnTo>
                  <a:pt x="606659" y="581195"/>
                </a:lnTo>
                <a:cubicBezTo>
                  <a:pt x="606659" y="583929"/>
                  <a:pt x="604469" y="586116"/>
                  <a:pt x="601653" y="586116"/>
                </a:cubicBezTo>
                <a:lnTo>
                  <a:pt x="596725" y="586116"/>
                </a:lnTo>
                <a:lnTo>
                  <a:pt x="580378" y="586116"/>
                </a:lnTo>
                <a:cubicBezTo>
                  <a:pt x="579048" y="586116"/>
                  <a:pt x="577718" y="585569"/>
                  <a:pt x="576780" y="584632"/>
                </a:cubicBezTo>
                <a:lnTo>
                  <a:pt x="477990" y="483784"/>
                </a:lnTo>
                <a:cubicBezTo>
                  <a:pt x="476191" y="481988"/>
                  <a:pt x="476113" y="479019"/>
                  <a:pt x="477756" y="477066"/>
                </a:cubicBezTo>
                <a:lnTo>
                  <a:pt x="499970" y="449960"/>
                </a:lnTo>
                <a:cubicBezTo>
                  <a:pt x="500830" y="448866"/>
                  <a:pt x="502160" y="446679"/>
                  <a:pt x="503568" y="446679"/>
                </a:cubicBezTo>
                <a:close/>
                <a:moveTo>
                  <a:pt x="527631" y="391969"/>
                </a:moveTo>
                <a:cubicBezTo>
                  <a:pt x="529509" y="390720"/>
                  <a:pt x="532091" y="390954"/>
                  <a:pt x="533734" y="392594"/>
                </a:cubicBezTo>
                <a:lnTo>
                  <a:pt x="605172" y="461996"/>
                </a:lnTo>
                <a:cubicBezTo>
                  <a:pt x="606111" y="462933"/>
                  <a:pt x="606659" y="464260"/>
                  <a:pt x="606659" y="465588"/>
                </a:cubicBezTo>
                <a:lnTo>
                  <a:pt x="606659" y="514224"/>
                </a:lnTo>
                <a:cubicBezTo>
                  <a:pt x="606659" y="516254"/>
                  <a:pt x="605485" y="518049"/>
                  <a:pt x="603607" y="518830"/>
                </a:cubicBezTo>
                <a:cubicBezTo>
                  <a:pt x="602981" y="519064"/>
                  <a:pt x="602356" y="519220"/>
                  <a:pt x="601730" y="519220"/>
                </a:cubicBezTo>
                <a:cubicBezTo>
                  <a:pt x="600399" y="519220"/>
                  <a:pt x="599147" y="518674"/>
                  <a:pt x="598209" y="517737"/>
                </a:cubicBezTo>
                <a:lnTo>
                  <a:pt x="497507" y="418122"/>
                </a:lnTo>
                <a:cubicBezTo>
                  <a:pt x="496411" y="417107"/>
                  <a:pt x="495942" y="415546"/>
                  <a:pt x="496098" y="414063"/>
                </a:cubicBezTo>
                <a:cubicBezTo>
                  <a:pt x="496255" y="412579"/>
                  <a:pt x="497037" y="411252"/>
                  <a:pt x="498368" y="410393"/>
                </a:cubicBezTo>
                <a:close/>
                <a:moveTo>
                  <a:pt x="225660" y="165191"/>
                </a:moveTo>
                <a:cubicBezTo>
                  <a:pt x="194297" y="165191"/>
                  <a:pt x="168956" y="190576"/>
                  <a:pt x="168956" y="221817"/>
                </a:cubicBezTo>
                <a:cubicBezTo>
                  <a:pt x="168956" y="253059"/>
                  <a:pt x="194297" y="278443"/>
                  <a:pt x="225660" y="278443"/>
                </a:cubicBezTo>
                <a:cubicBezTo>
                  <a:pt x="256944" y="278443"/>
                  <a:pt x="282363" y="253059"/>
                  <a:pt x="282363" y="221817"/>
                </a:cubicBezTo>
                <a:cubicBezTo>
                  <a:pt x="282363" y="190576"/>
                  <a:pt x="256944" y="165191"/>
                  <a:pt x="225660" y="165191"/>
                </a:cubicBezTo>
                <a:close/>
                <a:moveTo>
                  <a:pt x="31225" y="0"/>
                </a:moveTo>
                <a:cubicBezTo>
                  <a:pt x="80577" y="0"/>
                  <a:pt x="183113" y="17339"/>
                  <a:pt x="314196" y="133871"/>
                </a:cubicBezTo>
                <a:cubicBezTo>
                  <a:pt x="336955" y="154101"/>
                  <a:pt x="357368" y="174642"/>
                  <a:pt x="374966" y="194871"/>
                </a:cubicBezTo>
                <a:lnTo>
                  <a:pt x="468351" y="211586"/>
                </a:lnTo>
                <a:cubicBezTo>
                  <a:pt x="469524" y="211820"/>
                  <a:pt x="470541" y="212367"/>
                  <a:pt x="471401" y="213226"/>
                </a:cubicBezTo>
                <a:lnTo>
                  <a:pt x="542261" y="287582"/>
                </a:lnTo>
                <a:cubicBezTo>
                  <a:pt x="543590" y="288988"/>
                  <a:pt x="544138" y="290940"/>
                  <a:pt x="543669" y="292737"/>
                </a:cubicBezTo>
                <a:cubicBezTo>
                  <a:pt x="543278" y="294611"/>
                  <a:pt x="541948" y="296095"/>
                  <a:pt x="540149" y="296720"/>
                </a:cubicBezTo>
                <a:lnTo>
                  <a:pt x="448641" y="330149"/>
                </a:lnTo>
                <a:cubicBezTo>
                  <a:pt x="454429" y="361547"/>
                  <a:pt x="448954" y="382167"/>
                  <a:pt x="445904" y="390446"/>
                </a:cubicBezTo>
                <a:lnTo>
                  <a:pt x="481490" y="423094"/>
                </a:lnTo>
                <a:cubicBezTo>
                  <a:pt x="482664" y="424109"/>
                  <a:pt x="483289" y="425515"/>
                  <a:pt x="483367" y="426999"/>
                </a:cubicBezTo>
                <a:cubicBezTo>
                  <a:pt x="483367" y="428561"/>
                  <a:pt x="482820" y="430045"/>
                  <a:pt x="481803" y="431061"/>
                </a:cubicBezTo>
                <a:lnTo>
                  <a:pt x="455055" y="459178"/>
                </a:lnTo>
                <a:cubicBezTo>
                  <a:pt x="453021" y="461287"/>
                  <a:pt x="449736" y="461522"/>
                  <a:pt x="447468" y="459647"/>
                </a:cubicBezTo>
                <a:lnTo>
                  <a:pt x="411491" y="430123"/>
                </a:lnTo>
                <a:cubicBezTo>
                  <a:pt x="397100" y="439965"/>
                  <a:pt x="379659" y="444495"/>
                  <a:pt x="359871" y="443714"/>
                </a:cubicBezTo>
                <a:lnTo>
                  <a:pt x="332732" y="536893"/>
                </a:lnTo>
                <a:cubicBezTo>
                  <a:pt x="332184" y="538689"/>
                  <a:pt x="330776" y="540095"/>
                  <a:pt x="328978" y="540720"/>
                </a:cubicBezTo>
                <a:cubicBezTo>
                  <a:pt x="328430" y="540876"/>
                  <a:pt x="327883" y="540954"/>
                  <a:pt x="327335" y="540954"/>
                </a:cubicBezTo>
                <a:cubicBezTo>
                  <a:pt x="326005" y="540954"/>
                  <a:pt x="324754" y="540486"/>
                  <a:pt x="323737" y="539626"/>
                </a:cubicBezTo>
                <a:lnTo>
                  <a:pt x="244665" y="474018"/>
                </a:lnTo>
                <a:cubicBezTo>
                  <a:pt x="243805" y="473237"/>
                  <a:pt x="243101" y="472300"/>
                  <a:pt x="242866" y="471207"/>
                </a:cubicBezTo>
                <a:lnTo>
                  <a:pt x="217135" y="378886"/>
                </a:lnTo>
                <a:cubicBezTo>
                  <a:pt x="183269" y="353737"/>
                  <a:pt x="159180" y="330383"/>
                  <a:pt x="158945" y="330149"/>
                </a:cubicBezTo>
                <a:cubicBezTo>
                  <a:pt x="-21020" y="150430"/>
                  <a:pt x="254" y="12340"/>
                  <a:pt x="1270" y="6561"/>
                </a:cubicBezTo>
                <a:cubicBezTo>
                  <a:pt x="1661" y="4296"/>
                  <a:pt x="3382" y="2499"/>
                  <a:pt x="5572" y="2030"/>
                </a:cubicBezTo>
                <a:cubicBezTo>
                  <a:pt x="5963" y="1952"/>
                  <a:pt x="14957" y="0"/>
                  <a:pt x="31225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23" grpId="0" animBg="1"/>
      <p:bldP spid="38" grpId="0"/>
      <p:bldP spid="39" grpId="0"/>
      <p:bldP spid="41" grpId="0" animBg="1"/>
      <p:bldP spid="37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63664E9D-A251-49D4-84EB-95EA8DDEF779}"/>
              </a:ext>
            </a:extLst>
          </p:cNvPr>
          <p:cNvSpPr/>
          <p:nvPr/>
        </p:nvSpPr>
        <p:spPr>
          <a:xfrm>
            <a:off x="1074704" y="3016852"/>
            <a:ext cx="5745196" cy="26995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101600" dir="8100000" algn="tr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072D6C8-6D70-4E35-A7C4-5EAAD8BC4AAE}"/>
              </a:ext>
            </a:extLst>
          </p:cNvPr>
          <p:cNvSpPr txBox="1"/>
          <p:nvPr/>
        </p:nvSpPr>
        <p:spPr>
          <a:xfrm>
            <a:off x="978558" y="513665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A76E230-087A-4652-BD14-8DB930F98DAE}"/>
              </a:ext>
            </a:extLst>
          </p:cNvPr>
          <p:cNvSpPr txBox="1"/>
          <p:nvPr/>
        </p:nvSpPr>
        <p:spPr>
          <a:xfrm>
            <a:off x="2244437" y="1890067"/>
            <a:ext cx="7703128" cy="6251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 Network and the original creator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D4D843B3-66C8-4090-B0E1-2CDA6F1189BE}"/>
              </a:ext>
            </a:extLst>
          </p:cNvPr>
          <p:cNvGrpSpPr/>
          <p:nvPr/>
        </p:nvGrpSpPr>
        <p:grpSpPr>
          <a:xfrm>
            <a:off x="1595615" y="3365471"/>
            <a:ext cx="678669" cy="678669"/>
            <a:chOff x="2170405" y="2910321"/>
            <a:chExt cx="1827934" cy="1827934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96918119-546D-4F08-91F8-9928F633BC1F}"/>
                </a:ext>
              </a:extLst>
            </p:cNvPr>
            <p:cNvSpPr/>
            <p:nvPr/>
          </p:nvSpPr>
          <p:spPr>
            <a:xfrm>
              <a:off x="2170405" y="2910321"/>
              <a:ext cx="1827934" cy="1827934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Oval 8">
              <a:extLst>
                <a:ext uri="{FF2B5EF4-FFF2-40B4-BE49-F238E27FC236}">
                  <a16:creationId xmlns:a16="http://schemas.microsoft.com/office/drawing/2014/main" id="{812B912C-27A8-40E2-BDF6-28C2DFE7118E}"/>
                </a:ext>
              </a:extLst>
            </p:cNvPr>
            <p:cNvSpPr/>
            <p:nvPr/>
          </p:nvSpPr>
          <p:spPr>
            <a:xfrm>
              <a:off x="2689084" y="3429601"/>
              <a:ext cx="790576" cy="789373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88862 h 440259"/>
                <a:gd name="T27" fmla="*/ 88862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7" h="2757">
                  <a:moveTo>
                    <a:pt x="1063" y="2589"/>
                  </a:moveTo>
                  <a:lnTo>
                    <a:pt x="0" y="2757"/>
                  </a:lnTo>
                  <a:lnTo>
                    <a:pt x="168" y="1694"/>
                  </a:lnTo>
                  <a:lnTo>
                    <a:pt x="1226" y="883"/>
                  </a:lnTo>
                  <a:lnTo>
                    <a:pt x="1503" y="1160"/>
                  </a:lnTo>
                  <a:lnTo>
                    <a:pt x="984" y="1679"/>
                  </a:lnTo>
                  <a:cubicBezTo>
                    <a:pt x="914" y="1646"/>
                    <a:pt x="827" y="1659"/>
                    <a:pt x="769" y="1717"/>
                  </a:cubicBezTo>
                  <a:cubicBezTo>
                    <a:pt x="694" y="1792"/>
                    <a:pt x="694" y="1913"/>
                    <a:pt x="769" y="1988"/>
                  </a:cubicBezTo>
                  <a:cubicBezTo>
                    <a:pt x="844" y="2063"/>
                    <a:pt x="965" y="2063"/>
                    <a:pt x="1040" y="1988"/>
                  </a:cubicBezTo>
                  <a:cubicBezTo>
                    <a:pt x="1098" y="1930"/>
                    <a:pt x="1111" y="1844"/>
                    <a:pt x="1079" y="1773"/>
                  </a:cubicBezTo>
                  <a:lnTo>
                    <a:pt x="1597" y="1254"/>
                  </a:lnTo>
                  <a:lnTo>
                    <a:pt x="1875" y="1531"/>
                  </a:lnTo>
                  <a:lnTo>
                    <a:pt x="1063" y="2589"/>
                  </a:lnTo>
                  <a:close/>
                  <a:moveTo>
                    <a:pt x="1763" y="291"/>
                  </a:moveTo>
                  <a:lnTo>
                    <a:pt x="1695" y="223"/>
                  </a:lnTo>
                  <a:lnTo>
                    <a:pt x="1266" y="652"/>
                  </a:lnTo>
                  <a:lnTo>
                    <a:pt x="2105" y="1491"/>
                  </a:lnTo>
                  <a:lnTo>
                    <a:pt x="2534" y="1062"/>
                  </a:lnTo>
                  <a:lnTo>
                    <a:pt x="2466" y="994"/>
                  </a:lnTo>
                  <a:lnTo>
                    <a:pt x="2757" y="755"/>
                  </a:lnTo>
                  <a:lnTo>
                    <a:pt x="2002" y="0"/>
                  </a:lnTo>
                  <a:lnTo>
                    <a:pt x="1763" y="2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Group 9">
            <a:extLst>
              <a:ext uri="{FF2B5EF4-FFF2-40B4-BE49-F238E27FC236}">
                <a16:creationId xmlns:a16="http://schemas.microsoft.com/office/drawing/2014/main" id="{A7BEEADF-48A3-493C-A2D8-B889FDA5113F}"/>
              </a:ext>
            </a:extLst>
          </p:cNvPr>
          <p:cNvGrpSpPr/>
          <p:nvPr/>
        </p:nvGrpSpPr>
        <p:grpSpPr>
          <a:xfrm>
            <a:off x="1595615" y="4521981"/>
            <a:ext cx="678669" cy="678669"/>
            <a:chOff x="2170405" y="2910321"/>
            <a:chExt cx="1827934" cy="1827934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2DA84A5-EA95-4ED3-98E5-4ED4CBB8CFD8}"/>
                </a:ext>
              </a:extLst>
            </p:cNvPr>
            <p:cNvSpPr/>
            <p:nvPr/>
          </p:nvSpPr>
          <p:spPr>
            <a:xfrm>
              <a:off x="2170405" y="2910321"/>
              <a:ext cx="1827934" cy="1827934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DB6C3E06-2C4C-4F46-BF05-45B03CBDA956}"/>
                </a:ext>
              </a:extLst>
            </p:cNvPr>
            <p:cNvSpPr/>
            <p:nvPr/>
          </p:nvSpPr>
          <p:spPr>
            <a:xfrm>
              <a:off x="2719904" y="3429000"/>
              <a:ext cx="728935" cy="790576"/>
            </a:xfrm>
            <a:custGeom>
              <a:avLst/>
              <a:gdLst>
                <a:gd name="connsiteX0" fmla="*/ 546381 w 557893"/>
                <a:gd name="connsiteY0" fmla="*/ 346236 h 605070"/>
                <a:gd name="connsiteX1" fmla="*/ 547615 w 557893"/>
                <a:gd name="connsiteY1" fmla="*/ 346236 h 605070"/>
                <a:gd name="connsiteX2" fmla="*/ 557863 w 557893"/>
                <a:gd name="connsiteY2" fmla="*/ 357510 h 605070"/>
                <a:gd name="connsiteX3" fmla="*/ 554352 w 557893"/>
                <a:gd name="connsiteY3" fmla="*/ 433777 h 605070"/>
                <a:gd name="connsiteX4" fmla="*/ 548374 w 557893"/>
                <a:gd name="connsiteY4" fmla="*/ 445146 h 605070"/>
                <a:gd name="connsiteX5" fmla="*/ 544484 w 557893"/>
                <a:gd name="connsiteY5" fmla="*/ 446283 h 605070"/>
                <a:gd name="connsiteX6" fmla="*/ 536987 w 557893"/>
                <a:gd name="connsiteY6" fmla="*/ 441736 h 605070"/>
                <a:gd name="connsiteX7" fmla="*/ 513359 w 557893"/>
                <a:gd name="connsiteY7" fmla="*/ 418334 h 605070"/>
                <a:gd name="connsiteX8" fmla="*/ 504629 w 557893"/>
                <a:gd name="connsiteY8" fmla="*/ 427051 h 605070"/>
                <a:gd name="connsiteX9" fmla="*/ 432320 w 557893"/>
                <a:gd name="connsiteY9" fmla="*/ 499244 h 605070"/>
                <a:gd name="connsiteX10" fmla="*/ 425868 w 557893"/>
                <a:gd name="connsiteY10" fmla="*/ 505686 h 605070"/>
                <a:gd name="connsiteX11" fmla="*/ 410115 w 557893"/>
                <a:gd name="connsiteY11" fmla="*/ 521413 h 605070"/>
                <a:gd name="connsiteX12" fmla="*/ 335720 w 557893"/>
                <a:gd name="connsiteY12" fmla="*/ 595691 h 605070"/>
                <a:gd name="connsiteX13" fmla="*/ 331354 w 557893"/>
                <a:gd name="connsiteY13" fmla="*/ 600049 h 605070"/>
                <a:gd name="connsiteX14" fmla="*/ 319208 w 557893"/>
                <a:gd name="connsiteY14" fmla="*/ 605070 h 605070"/>
                <a:gd name="connsiteX15" fmla="*/ 307062 w 557893"/>
                <a:gd name="connsiteY15" fmla="*/ 600049 h 605070"/>
                <a:gd name="connsiteX16" fmla="*/ 302792 w 557893"/>
                <a:gd name="connsiteY16" fmla="*/ 595691 h 605070"/>
                <a:gd name="connsiteX17" fmla="*/ 286945 w 557893"/>
                <a:gd name="connsiteY17" fmla="*/ 579963 h 605070"/>
                <a:gd name="connsiteX18" fmla="*/ 212549 w 557893"/>
                <a:gd name="connsiteY18" fmla="*/ 505686 h 605070"/>
                <a:gd name="connsiteX19" fmla="*/ 208943 w 557893"/>
                <a:gd name="connsiteY19" fmla="*/ 501991 h 605070"/>
                <a:gd name="connsiteX20" fmla="*/ 130846 w 557893"/>
                <a:gd name="connsiteY20" fmla="*/ 579963 h 605070"/>
                <a:gd name="connsiteX21" fmla="*/ 118700 w 557893"/>
                <a:gd name="connsiteY21" fmla="*/ 584985 h 605070"/>
                <a:gd name="connsiteX22" fmla="*/ 106554 w 557893"/>
                <a:gd name="connsiteY22" fmla="*/ 579963 h 605070"/>
                <a:gd name="connsiteX23" fmla="*/ 102283 w 557893"/>
                <a:gd name="connsiteY23" fmla="*/ 575605 h 605070"/>
                <a:gd name="connsiteX24" fmla="*/ 102283 w 557893"/>
                <a:gd name="connsiteY24" fmla="*/ 551257 h 605070"/>
                <a:gd name="connsiteX25" fmla="*/ 192431 w 557893"/>
                <a:gd name="connsiteY25" fmla="*/ 461158 h 605070"/>
                <a:gd name="connsiteX26" fmla="*/ 196797 w 557893"/>
                <a:gd name="connsiteY26" fmla="*/ 456894 h 605070"/>
                <a:gd name="connsiteX27" fmla="*/ 208943 w 557893"/>
                <a:gd name="connsiteY27" fmla="*/ 451873 h 605070"/>
                <a:gd name="connsiteX28" fmla="*/ 221089 w 557893"/>
                <a:gd name="connsiteY28" fmla="*/ 456894 h 605070"/>
                <a:gd name="connsiteX29" fmla="*/ 225359 w 557893"/>
                <a:gd name="connsiteY29" fmla="*/ 461158 h 605070"/>
                <a:gd name="connsiteX30" fmla="*/ 241206 w 557893"/>
                <a:gd name="connsiteY30" fmla="*/ 476979 h 605070"/>
                <a:gd name="connsiteX31" fmla="*/ 315602 w 557893"/>
                <a:gd name="connsiteY31" fmla="*/ 551257 h 605070"/>
                <a:gd name="connsiteX32" fmla="*/ 319208 w 557893"/>
                <a:gd name="connsiteY32" fmla="*/ 554952 h 605070"/>
                <a:gd name="connsiteX33" fmla="*/ 381458 w 557893"/>
                <a:gd name="connsiteY33" fmla="*/ 492801 h 605070"/>
                <a:gd name="connsiteX34" fmla="*/ 397305 w 557893"/>
                <a:gd name="connsiteY34" fmla="*/ 476979 h 605070"/>
                <a:gd name="connsiteX35" fmla="*/ 403758 w 557893"/>
                <a:gd name="connsiteY35" fmla="*/ 470537 h 605070"/>
                <a:gd name="connsiteX36" fmla="*/ 476161 w 557893"/>
                <a:gd name="connsiteY36" fmla="*/ 398439 h 605070"/>
                <a:gd name="connsiteX37" fmla="*/ 484986 w 557893"/>
                <a:gd name="connsiteY37" fmla="*/ 389533 h 605070"/>
                <a:gd name="connsiteX38" fmla="*/ 460788 w 557893"/>
                <a:gd name="connsiteY38" fmla="*/ 365563 h 605070"/>
                <a:gd name="connsiteX39" fmla="*/ 457752 w 557893"/>
                <a:gd name="connsiteY39" fmla="*/ 355236 h 605070"/>
                <a:gd name="connsiteX40" fmla="*/ 468000 w 557893"/>
                <a:gd name="connsiteY40" fmla="*/ 349931 h 605070"/>
                <a:gd name="connsiteX41" fmla="*/ 546381 w 557893"/>
                <a:gd name="connsiteY41" fmla="*/ 346236 h 605070"/>
                <a:gd name="connsiteX42" fmla="*/ 278625 w 557893"/>
                <a:gd name="connsiteY42" fmla="*/ 278352 h 605070"/>
                <a:gd name="connsiteX43" fmla="*/ 371816 w 557893"/>
                <a:gd name="connsiteY43" fmla="*/ 329810 h 605070"/>
                <a:gd name="connsiteX44" fmla="*/ 412053 w 557893"/>
                <a:gd name="connsiteY44" fmla="*/ 405338 h 605070"/>
                <a:gd name="connsiteX45" fmla="*/ 412148 w 557893"/>
                <a:gd name="connsiteY45" fmla="*/ 405717 h 605070"/>
                <a:gd name="connsiteX46" fmla="*/ 412148 w 557893"/>
                <a:gd name="connsiteY46" fmla="*/ 408086 h 605070"/>
                <a:gd name="connsiteX47" fmla="*/ 412243 w 557893"/>
                <a:gd name="connsiteY47" fmla="*/ 412919 h 605070"/>
                <a:gd name="connsiteX48" fmla="*/ 379123 w 557893"/>
                <a:gd name="connsiteY48" fmla="*/ 445992 h 605070"/>
                <a:gd name="connsiteX49" fmla="*/ 372670 w 557893"/>
                <a:gd name="connsiteY49" fmla="*/ 452436 h 605070"/>
                <a:gd name="connsiteX50" fmla="*/ 356822 w 557893"/>
                <a:gd name="connsiteY50" fmla="*/ 468262 h 605070"/>
                <a:gd name="connsiteX51" fmla="*/ 319147 w 557893"/>
                <a:gd name="connsiteY51" fmla="*/ 505884 h 605070"/>
                <a:gd name="connsiteX52" fmla="*/ 265623 w 557893"/>
                <a:gd name="connsiteY52" fmla="*/ 452436 h 605070"/>
                <a:gd name="connsiteX53" fmla="*/ 249775 w 557893"/>
                <a:gd name="connsiteY53" fmla="*/ 436705 h 605070"/>
                <a:gd name="connsiteX54" fmla="*/ 245505 w 557893"/>
                <a:gd name="connsiteY54" fmla="*/ 432346 h 605070"/>
                <a:gd name="connsiteX55" fmla="*/ 208779 w 557893"/>
                <a:gd name="connsiteY55" fmla="*/ 417184 h 605070"/>
                <a:gd name="connsiteX56" fmla="*/ 172148 w 557893"/>
                <a:gd name="connsiteY56" fmla="*/ 432346 h 605070"/>
                <a:gd name="connsiteX57" fmla="*/ 167782 w 557893"/>
                <a:gd name="connsiteY57" fmla="*/ 436705 h 605070"/>
                <a:gd name="connsiteX58" fmla="*/ 89490 w 557893"/>
                <a:gd name="connsiteY58" fmla="*/ 514887 h 605070"/>
                <a:gd name="connsiteX59" fmla="*/ 190 w 557893"/>
                <a:gd name="connsiteY59" fmla="*/ 514792 h 605070"/>
                <a:gd name="connsiteX60" fmla="*/ 0 w 557893"/>
                <a:gd name="connsiteY60" fmla="*/ 405433 h 605070"/>
                <a:gd name="connsiteX61" fmla="*/ 40237 w 557893"/>
                <a:gd name="connsiteY61" fmla="*/ 329904 h 605070"/>
                <a:gd name="connsiteX62" fmla="*/ 133429 w 557893"/>
                <a:gd name="connsiteY62" fmla="*/ 278447 h 605070"/>
                <a:gd name="connsiteX63" fmla="*/ 172527 w 557893"/>
                <a:gd name="connsiteY63" fmla="*/ 401926 h 605070"/>
                <a:gd name="connsiteX64" fmla="*/ 195398 w 557893"/>
                <a:gd name="connsiteY64" fmla="*/ 337201 h 605070"/>
                <a:gd name="connsiteX65" fmla="*/ 205932 w 557893"/>
                <a:gd name="connsiteY65" fmla="*/ 278447 h 605070"/>
                <a:gd name="connsiteX66" fmla="*/ 206121 w 557893"/>
                <a:gd name="connsiteY66" fmla="*/ 278447 h 605070"/>
                <a:gd name="connsiteX67" fmla="*/ 206406 w 557893"/>
                <a:gd name="connsiteY67" fmla="*/ 278447 h 605070"/>
                <a:gd name="connsiteX68" fmla="*/ 216940 w 557893"/>
                <a:gd name="connsiteY68" fmla="*/ 337201 h 605070"/>
                <a:gd name="connsiteX69" fmla="*/ 239811 w 557893"/>
                <a:gd name="connsiteY69" fmla="*/ 401926 h 605070"/>
                <a:gd name="connsiteX70" fmla="*/ 406730 w 557893"/>
                <a:gd name="connsiteY70" fmla="*/ 85850 h 605070"/>
                <a:gd name="connsiteX71" fmla="*/ 412614 w 557893"/>
                <a:gd name="connsiteY71" fmla="*/ 85850 h 605070"/>
                <a:gd name="connsiteX72" fmla="*/ 426185 w 557893"/>
                <a:gd name="connsiteY72" fmla="*/ 99398 h 605070"/>
                <a:gd name="connsiteX73" fmla="*/ 435770 w 557893"/>
                <a:gd name="connsiteY73" fmla="*/ 110483 h 605070"/>
                <a:gd name="connsiteX74" fmla="*/ 456838 w 557893"/>
                <a:gd name="connsiteY74" fmla="*/ 116641 h 605070"/>
                <a:gd name="connsiteX75" fmla="*/ 460728 w 557893"/>
                <a:gd name="connsiteY75" fmla="*/ 124788 h 605070"/>
                <a:gd name="connsiteX76" fmla="*/ 455509 w 557893"/>
                <a:gd name="connsiteY76" fmla="*/ 142221 h 605070"/>
                <a:gd name="connsiteX77" fmla="*/ 446778 w 557893"/>
                <a:gd name="connsiteY77" fmla="*/ 145821 h 605070"/>
                <a:gd name="connsiteX78" fmla="*/ 413563 w 557893"/>
                <a:gd name="connsiteY78" fmla="*/ 139284 h 605070"/>
                <a:gd name="connsiteX79" fmla="*/ 404642 w 557893"/>
                <a:gd name="connsiteY79" fmla="*/ 141084 h 605070"/>
                <a:gd name="connsiteX80" fmla="*/ 401511 w 557893"/>
                <a:gd name="connsiteY80" fmla="*/ 163443 h 605070"/>
                <a:gd name="connsiteX81" fmla="*/ 415936 w 557893"/>
                <a:gd name="connsiteY81" fmla="*/ 171496 h 605070"/>
                <a:gd name="connsiteX82" fmla="*/ 442223 w 557893"/>
                <a:gd name="connsiteY82" fmla="*/ 183338 h 605070"/>
                <a:gd name="connsiteX83" fmla="*/ 457407 w 557893"/>
                <a:gd name="connsiteY83" fmla="*/ 255152 h 605070"/>
                <a:gd name="connsiteX84" fmla="*/ 431214 w 557893"/>
                <a:gd name="connsiteY84" fmla="*/ 271921 h 605070"/>
                <a:gd name="connsiteX85" fmla="*/ 424951 w 557893"/>
                <a:gd name="connsiteY85" fmla="*/ 280258 h 605070"/>
                <a:gd name="connsiteX86" fmla="*/ 424951 w 557893"/>
                <a:gd name="connsiteY86" fmla="*/ 294185 h 605070"/>
                <a:gd name="connsiteX87" fmla="*/ 418688 w 557893"/>
                <a:gd name="connsiteY87" fmla="*/ 300627 h 605070"/>
                <a:gd name="connsiteX88" fmla="*/ 403693 w 557893"/>
                <a:gd name="connsiteY88" fmla="*/ 300627 h 605070"/>
                <a:gd name="connsiteX89" fmla="*/ 397240 w 557893"/>
                <a:gd name="connsiteY89" fmla="*/ 293806 h 605070"/>
                <a:gd name="connsiteX90" fmla="*/ 397050 w 557893"/>
                <a:gd name="connsiteY90" fmla="*/ 283669 h 605070"/>
                <a:gd name="connsiteX91" fmla="*/ 389648 w 557893"/>
                <a:gd name="connsiteY91" fmla="*/ 274668 h 605070"/>
                <a:gd name="connsiteX92" fmla="*/ 362886 w 557893"/>
                <a:gd name="connsiteY92" fmla="*/ 267089 h 605070"/>
                <a:gd name="connsiteX93" fmla="*/ 357192 w 557893"/>
                <a:gd name="connsiteY93" fmla="*/ 255246 h 605070"/>
                <a:gd name="connsiteX94" fmla="*/ 361653 w 557893"/>
                <a:gd name="connsiteY94" fmla="*/ 239804 h 605070"/>
                <a:gd name="connsiteX95" fmla="*/ 370668 w 557893"/>
                <a:gd name="connsiteY95" fmla="*/ 236014 h 605070"/>
                <a:gd name="connsiteX96" fmla="*/ 400277 w 557893"/>
                <a:gd name="connsiteY96" fmla="*/ 244920 h 605070"/>
                <a:gd name="connsiteX97" fmla="*/ 419732 w 557893"/>
                <a:gd name="connsiteY97" fmla="*/ 242362 h 605070"/>
                <a:gd name="connsiteX98" fmla="*/ 423243 w 557893"/>
                <a:gd name="connsiteY98" fmla="*/ 215929 h 605070"/>
                <a:gd name="connsiteX99" fmla="*/ 412234 w 557893"/>
                <a:gd name="connsiteY99" fmla="*/ 209487 h 605070"/>
                <a:gd name="connsiteX100" fmla="*/ 382056 w 557893"/>
                <a:gd name="connsiteY100" fmla="*/ 196033 h 605070"/>
                <a:gd name="connsiteX101" fmla="*/ 357857 w 557893"/>
                <a:gd name="connsiteY101" fmla="*/ 155105 h 605070"/>
                <a:gd name="connsiteX102" fmla="*/ 390882 w 557893"/>
                <a:gd name="connsiteY102" fmla="*/ 113230 h 605070"/>
                <a:gd name="connsiteX103" fmla="*/ 399138 w 557893"/>
                <a:gd name="connsiteY103" fmla="*/ 102051 h 605070"/>
                <a:gd name="connsiteX104" fmla="*/ 399138 w 557893"/>
                <a:gd name="connsiteY104" fmla="*/ 93429 h 605070"/>
                <a:gd name="connsiteX105" fmla="*/ 406730 w 557893"/>
                <a:gd name="connsiteY105" fmla="*/ 85850 h 605070"/>
                <a:gd name="connsiteX106" fmla="*/ 205945 w 557893"/>
                <a:gd name="connsiteY106" fmla="*/ 50 h 605070"/>
                <a:gd name="connsiteX107" fmla="*/ 302823 w 557893"/>
                <a:gd name="connsiteY107" fmla="*/ 99179 h 605070"/>
                <a:gd name="connsiteX108" fmla="*/ 206514 w 557893"/>
                <a:gd name="connsiteY108" fmla="*/ 250620 h 605070"/>
                <a:gd name="connsiteX109" fmla="*/ 205945 w 557893"/>
                <a:gd name="connsiteY109" fmla="*/ 250620 h 605070"/>
                <a:gd name="connsiteX110" fmla="*/ 205281 w 557893"/>
                <a:gd name="connsiteY110" fmla="*/ 250620 h 605070"/>
                <a:gd name="connsiteX111" fmla="*/ 108972 w 557893"/>
                <a:gd name="connsiteY111" fmla="*/ 99179 h 605070"/>
                <a:gd name="connsiteX112" fmla="*/ 205945 w 557893"/>
                <a:gd name="connsiteY112" fmla="*/ 50 h 60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57893" h="605070">
                  <a:moveTo>
                    <a:pt x="546381" y="346236"/>
                  </a:moveTo>
                  <a:lnTo>
                    <a:pt x="547615" y="346236"/>
                  </a:lnTo>
                  <a:cubicBezTo>
                    <a:pt x="555112" y="346236"/>
                    <a:pt x="558243" y="349647"/>
                    <a:pt x="557863" y="357510"/>
                  </a:cubicBezTo>
                  <a:cubicBezTo>
                    <a:pt x="556725" y="382901"/>
                    <a:pt x="555491" y="408386"/>
                    <a:pt x="554352" y="433777"/>
                  </a:cubicBezTo>
                  <a:cubicBezTo>
                    <a:pt x="554068" y="438420"/>
                    <a:pt x="553024" y="442588"/>
                    <a:pt x="548374" y="445146"/>
                  </a:cubicBezTo>
                  <a:cubicBezTo>
                    <a:pt x="546856" y="445904"/>
                    <a:pt x="545622" y="446283"/>
                    <a:pt x="544484" y="446283"/>
                  </a:cubicBezTo>
                  <a:cubicBezTo>
                    <a:pt x="541257" y="446283"/>
                    <a:pt x="539170" y="443915"/>
                    <a:pt x="536987" y="441736"/>
                  </a:cubicBezTo>
                  <a:lnTo>
                    <a:pt x="513359" y="418334"/>
                  </a:lnTo>
                  <a:lnTo>
                    <a:pt x="504629" y="427051"/>
                  </a:lnTo>
                  <a:lnTo>
                    <a:pt x="432320" y="499244"/>
                  </a:lnTo>
                  <a:lnTo>
                    <a:pt x="425868" y="505686"/>
                  </a:lnTo>
                  <a:lnTo>
                    <a:pt x="410115" y="521413"/>
                  </a:lnTo>
                  <a:lnTo>
                    <a:pt x="335720" y="595691"/>
                  </a:lnTo>
                  <a:lnTo>
                    <a:pt x="331354" y="600049"/>
                  </a:lnTo>
                  <a:cubicBezTo>
                    <a:pt x="328128" y="603459"/>
                    <a:pt x="323668" y="605070"/>
                    <a:pt x="319208" y="605070"/>
                  </a:cubicBezTo>
                  <a:cubicBezTo>
                    <a:pt x="314843" y="605070"/>
                    <a:pt x="310478" y="603459"/>
                    <a:pt x="307062" y="600049"/>
                  </a:cubicBezTo>
                  <a:lnTo>
                    <a:pt x="302792" y="595691"/>
                  </a:lnTo>
                  <a:lnTo>
                    <a:pt x="286945" y="579963"/>
                  </a:lnTo>
                  <a:lnTo>
                    <a:pt x="212549" y="505686"/>
                  </a:lnTo>
                  <a:lnTo>
                    <a:pt x="208943" y="501991"/>
                  </a:lnTo>
                  <a:lnTo>
                    <a:pt x="130846" y="579963"/>
                  </a:lnTo>
                  <a:cubicBezTo>
                    <a:pt x="127525" y="583374"/>
                    <a:pt x="123160" y="584985"/>
                    <a:pt x="118700" y="584985"/>
                  </a:cubicBezTo>
                  <a:cubicBezTo>
                    <a:pt x="114240" y="584985"/>
                    <a:pt x="109970" y="583374"/>
                    <a:pt x="106554" y="579963"/>
                  </a:cubicBezTo>
                  <a:lnTo>
                    <a:pt x="102283" y="575605"/>
                  </a:lnTo>
                  <a:cubicBezTo>
                    <a:pt x="95546" y="568973"/>
                    <a:pt x="95546" y="557983"/>
                    <a:pt x="102283" y="551257"/>
                  </a:cubicBezTo>
                  <a:lnTo>
                    <a:pt x="192431" y="461158"/>
                  </a:lnTo>
                  <a:lnTo>
                    <a:pt x="196797" y="456894"/>
                  </a:lnTo>
                  <a:cubicBezTo>
                    <a:pt x="200023" y="453483"/>
                    <a:pt x="204483" y="451873"/>
                    <a:pt x="208943" y="451873"/>
                  </a:cubicBezTo>
                  <a:cubicBezTo>
                    <a:pt x="213308" y="451873"/>
                    <a:pt x="217673" y="453483"/>
                    <a:pt x="221089" y="456894"/>
                  </a:cubicBezTo>
                  <a:lnTo>
                    <a:pt x="225359" y="461158"/>
                  </a:lnTo>
                  <a:lnTo>
                    <a:pt x="241206" y="476979"/>
                  </a:lnTo>
                  <a:lnTo>
                    <a:pt x="315602" y="551257"/>
                  </a:lnTo>
                  <a:lnTo>
                    <a:pt x="319208" y="554952"/>
                  </a:lnTo>
                  <a:lnTo>
                    <a:pt x="381458" y="492801"/>
                  </a:lnTo>
                  <a:lnTo>
                    <a:pt x="397305" y="476979"/>
                  </a:lnTo>
                  <a:lnTo>
                    <a:pt x="403758" y="470537"/>
                  </a:lnTo>
                  <a:lnTo>
                    <a:pt x="476161" y="398439"/>
                  </a:lnTo>
                  <a:lnTo>
                    <a:pt x="484986" y="389533"/>
                  </a:lnTo>
                  <a:cubicBezTo>
                    <a:pt x="476730" y="381764"/>
                    <a:pt x="468759" y="373616"/>
                    <a:pt x="460788" y="365563"/>
                  </a:cubicBezTo>
                  <a:cubicBezTo>
                    <a:pt x="458036" y="362816"/>
                    <a:pt x="455474" y="359974"/>
                    <a:pt x="457752" y="355236"/>
                  </a:cubicBezTo>
                  <a:cubicBezTo>
                    <a:pt x="459934" y="350310"/>
                    <a:pt x="464015" y="350120"/>
                    <a:pt x="468000" y="349931"/>
                  </a:cubicBezTo>
                  <a:cubicBezTo>
                    <a:pt x="494095" y="348605"/>
                    <a:pt x="520286" y="347468"/>
                    <a:pt x="546381" y="346236"/>
                  </a:cubicBezTo>
                  <a:close/>
                  <a:moveTo>
                    <a:pt x="278625" y="278352"/>
                  </a:moveTo>
                  <a:cubicBezTo>
                    <a:pt x="278625" y="278352"/>
                    <a:pt x="327877" y="302233"/>
                    <a:pt x="371816" y="329810"/>
                  </a:cubicBezTo>
                  <a:cubicBezTo>
                    <a:pt x="404936" y="350469"/>
                    <a:pt x="411104" y="373023"/>
                    <a:pt x="412053" y="405338"/>
                  </a:cubicBezTo>
                  <a:cubicBezTo>
                    <a:pt x="412148" y="405433"/>
                    <a:pt x="412148" y="405622"/>
                    <a:pt x="412148" y="405717"/>
                  </a:cubicBezTo>
                  <a:lnTo>
                    <a:pt x="412148" y="408086"/>
                  </a:lnTo>
                  <a:cubicBezTo>
                    <a:pt x="412243" y="409602"/>
                    <a:pt x="412243" y="411308"/>
                    <a:pt x="412243" y="412919"/>
                  </a:cubicBezTo>
                  <a:lnTo>
                    <a:pt x="379123" y="445992"/>
                  </a:lnTo>
                  <a:lnTo>
                    <a:pt x="372670" y="452436"/>
                  </a:lnTo>
                  <a:lnTo>
                    <a:pt x="356822" y="468262"/>
                  </a:lnTo>
                  <a:lnTo>
                    <a:pt x="319147" y="505884"/>
                  </a:lnTo>
                  <a:lnTo>
                    <a:pt x="265623" y="452436"/>
                  </a:lnTo>
                  <a:lnTo>
                    <a:pt x="249775" y="436705"/>
                  </a:lnTo>
                  <a:lnTo>
                    <a:pt x="245505" y="432346"/>
                  </a:lnTo>
                  <a:cubicBezTo>
                    <a:pt x="235730" y="422680"/>
                    <a:pt x="222729" y="417184"/>
                    <a:pt x="208779" y="417184"/>
                  </a:cubicBezTo>
                  <a:cubicBezTo>
                    <a:pt x="194923" y="417184"/>
                    <a:pt x="181827" y="422680"/>
                    <a:pt x="172148" y="432346"/>
                  </a:cubicBezTo>
                  <a:lnTo>
                    <a:pt x="167782" y="436705"/>
                  </a:lnTo>
                  <a:lnTo>
                    <a:pt x="89490" y="514887"/>
                  </a:lnTo>
                  <a:lnTo>
                    <a:pt x="190" y="514792"/>
                  </a:lnTo>
                  <a:lnTo>
                    <a:pt x="0" y="405433"/>
                  </a:lnTo>
                  <a:cubicBezTo>
                    <a:pt x="949" y="373118"/>
                    <a:pt x="7117" y="350753"/>
                    <a:pt x="40237" y="329904"/>
                  </a:cubicBezTo>
                  <a:cubicBezTo>
                    <a:pt x="84271" y="302233"/>
                    <a:pt x="133429" y="278447"/>
                    <a:pt x="133429" y="278447"/>
                  </a:cubicBezTo>
                  <a:lnTo>
                    <a:pt x="172527" y="401926"/>
                  </a:lnTo>
                  <a:lnTo>
                    <a:pt x="195398" y="337201"/>
                  </a:lnTo>
                  <a:cubicBezTo>
                    <a:pt x="155255" y="281384"/>
                    <a:pt x="198340" y="278636"/>
                    <a:pt x="205932" y="278447"/>
                  </a:cubicBezTo>
                  <a:lnTo>
                    <a:pt x="206121" y="278447"/>
                  </a:lnTo>
                  <a:lnTo>
                    <a:pt x="206406" y="278447"/>
                  </a:lnTo>
                  <a:cubicBezTo>
                    <a:pt x="214093" y="278636"/>
                    <a:pt x="256988" y="281384"/>
                    <a:pt x="216940" y="337201"/>
                  </a:cubicBezTo>
                  <a:lnTo>
                    <a:pt x="239811" y="401926"/>
                  </a:lnTo>
                  <a:close/>
                  <a:moveTo>
                    <a:pt x="406730" y="85850"/>
                  </a:moveTo>
                  <a:lnTo>
                    <a:pt x="412614" y="85850"/>
                  </a:lnTo>
                  <a:cubicBezTo>
                    <a:pt x="426185" y="85850"/>
                    <a:pt x="426185" y="85850"/>
                    <a:pt x="426185" y="99398"/>
                  </a:cubicBezTo>
                  <a:cubicBezTo>
                    <a:pt x="426280" y="108967"/>
                    <a:pt x="426280" y="108967"/>
                    <a:pt x="435770" y="110483"/>
                  </a:cubicBezTo>
                  <a:cubicBezTo>
                    <a:pt x="443172" y="111619"/>
                    <a:pt x="450100" y="113799"/>
                    <a:pt x="456838" y="116641"/>
                  </a:cubicBezTo>
                  <a:cubicBezTo>
                    <a:pt x="460444" y="118346"/>
                    <a:pt x="461867" y="120809"/>
                    <a:pt x="460728" y="124788"/>
                  </a:cubicBezTo>
                  <a:cubicBezTo>
                    <a:pt x="458925" y="130568"/>
                    <a:pt x="457407" y="136347"/>
                    <a:pt x="455509" y="142221"/>
                  </a:cubicBezTo>
                  <a:cubicBezTo>
                    <a:pt x="453801" y="147621"/>
                    <a:pt x="451998" y="148379"/>
                    <a:pt x="446778" y="145821"/>
                  </a:cubicBezTo>
                  <a:cubicBezTo>
                    <a:pt x="436339" y="140800"/>
                    <a:pt x="425141" y="138621"/>
                    <a:pt x="413563" y="139284"/>
                  </a:cubicBezTo>
                  <a:cubicBezTo>
                    <a:pt x="410526" y="139379"/>
                    <a:pt x="407489" y="139757"/>
                    <a:pt x="404642" y="141084"/>
                  </a:cubicBezTo>
                  <a:cubicBezTo>
                    <a:pt x="394583" y="145442"/>
                    <a:pt x="392875" y="156621"/>
                    <a:pt x="401511" y="163443"/>
                  </a:cubicBezTo>
                  <a:cubicBezTo>
                    <a:pt x="405781" y="166853"/>
                    <a:pt x="410716" y="169317"/>
                    <a:pt x="415936" y="171496"/>
                  </a:cubicBezTo>
                  <a:cubicBezTo>
                    <a:pt x="424761" y="175191"/>
                    <a:pt x="433777" y="178696"/>
                    <a:pt x="442223" y="183338"/>
                  </a:cubicBezTo>
                  <a:cubicBezTo>
                    <a:pt x="469175" y="198307"/>
                    <a:pt x="476387" y="232130"/>
                    <a:pt x="457407" y="255152"/>
                  </a:cubicBezTo>
                  <a:cubicBezTo>
                    <a:pt x="450574" y="263489"/>
                    <a:pt x="441654" y="268984"/>
                    <a:pt x="431214" y="271921"/>
                  </a:cubicBezTo>
                  <a:cubicBezTo>
                    <a:pt x="426659" y="273152"/>
                    <a:pt x="424666" y="275616"/>
                    <a:pt x="424951" y="280258"/>
                  </a:cubicBezTo>
                  <a:cubicBezTo>
                    <a:pt x="425141" y="284900"/>
                    <a:pt x="424951" y="289448"/>
                    <a:pt x="424951" y="294185"/>
                  </a:cubicBezTo>
                  <a:cubicBezTo>
                    <a:pt x="424951" y="298353"/>
                    <a:pt x="422768" y="300438"/>
                    <a:pt x="418688" y="300627"/>
                  </a:cubicBezTo>
                  <a:cubicBezTo>
                    <a:pt x="413658" y="300722"/>
                    <a:pt x="408628" y="300722"/>
                    <a:pt x="403693" y="300627"/>
                  </a:cubicBezTo>
                  <a:cubicBezTo>
                    <a:pt x="399328" y="300438"/>
                    <a:pt x="397240" y="298069"/>
                    <a:pt x="397240" y="293806"/>
                  </a:cubicBezTo>
                  <a:cubicBezTo>
                    <a:pt x="397050" y="290490"/>
                    <a:pt x="397050" y="287079"/>
                    <a:pt x="397050" y="283669"/>
                  </a:cubicBezTo>
                  <a:cubicBezTo>
                    <a:pt x="397050" y="276184"/>
                    <a:pt x="396861" y="275805"/>
                    <a:pt x="389648" y="274668"/>
                  </a:cubicBezTo>
                  <a:cubicBezTo>
                    <a:pt x="380348" y="273342"/>
                    <a:pt x="371427" y="271163"/>
                    <a:pt x="362886" y="267089"/>
                  </a:cubicBezTo>
                  <a:cubicBezTo>
                    <a:pt x="356243" y="263963"/>
                    <a:pt x="355579" y="262163"/>
                    <a:pt x="357192" y="255246"/>
                  </a:cubicBezTo>
                  <a:cubicBezTo>
                    <a:pt x="358616" y="250036"/>
                    <a:pt x="360039" y="244920"/>
                    <a:pt x="361653" y="239804"/>
                  </a:cubicBezTo>
                  <a:cubicBezTo>
                    <a:pt x="363551" y="233930"/>
                    <a:pt x="365164" y="233172"/>
                    <a:pt x="370668" y="236014"/>
                  </a:cubicBezTo>
                  <a:cubicBezTo>
                    <a:pt x="379968" y="240846"/>
                    <a:pt x="389838" y="243593"/>
                    <a:pt x="400277" y="244920"/>
                  </a:cubicBezTo>
                  <a:cubicBezTo>
                    <a:pt x="406920" y="245772"/>
                    <a:pt x="413563" y="245014"/>
                    <a:pt x="419732" y="242362"/>
                  </a:cubicBezTo>
                  <a:cubicBezTo>
                    <a:pt x="431214" y="237435"/>
                    <a:pt x="433018" y="224077"/>
                    <a:pt x="423243" y="215929"/>
                  </a:cubicBezTo>
                  <a:cubicBezTo>
                    <a:pt x="420016" y="213276"/>
                    <a:pt x="416220" y="211287"/>
                    <a:pt x="412234" y="209487"/>
                  </a:cubicBezTo>
                  <a:cubicBezTo>
                    <a:pt x="402175" y="205129"/>
                    <a:pt x="391641" y="201718"/>
                    <a:pt x="382056" y="196033"/>
                  </a:cubicBezTo>
                  <a:cubicBezTo>
                    <a:pt x="366587" y="186654"/>
                    <a:pt x="356718" y="173864"/>
                    <a:pt x="357857" y="155105"/>
                  </a:cubicBezTo>
                  <a:cubicBezTo>
                    <a:pt x="359280" y="133694"/>
                    <a:pt x="371238" y="120336"/>
                    <a:pt x="390882" y="113230"/>
                  </a:cubicBezTo>
                  <a:cubicBezTo>
                    <a:pt x="398948" y="110388"/>
                    <a:pt x="399138" y="110483"/>
                    <a:pt x="399138" y="102051"/>
                  </a:cubicBezTo>
                  <a:cubicBezTo>
                    <a:pt x="399138" y="99114"/>
                    <a:pt x="398948" y="96366"/>
                    <a:pt x="399138" y="93429"/>
                  </a:cubicBezTo>
                  <a:cubicBezTo>
                    <a:pt x="399233" y="87082"/>
                    <a:pt x="400372" y="85945"/>
                    <a:pt x="406730" y="85850"/>
                  </a:cubicBezTo>
                  <a:close/>
                  <a:moveTo>
                    <a:pt x="205945" y="50"/>
                  </a:moveTo>
                  <a:cubicBezTo>
                    <a:pt x="214105" y="-329"/>
                    <a:pt x="298173" y="-1087"/>
                    <a:pt x="302823" y="99179"/>
                  </a:cubicBezTo>
                  <a:cubicBezTo>
                    <a:pt x="302823" y="99179"/>
                    <a:pt x="319238" y="249483"/>
                    <a:pt x="206514" y="250620"/>
                  </a:cubicBezTo>
                  <a:lnTo>
                    <a:pt x="205945" y="250620"/>
                  </a:lnTo>
                  <a:lnTo>
                    <a:pt x="205281" y="250620"/>
                  </a:lnTo>
                  <a:cubicBezTo>
                    <a:pt x="92652" y="249483"/>
                    <a:pt x="108972" y="99179"/>
                    <a:pt x="108972" y="99179"/>
                  </a:cubicBezTo>
                  <a:cubicBezTo>
                    <a:pt x="113527" y="-1087"/>
                    <a:pt x="197690" y="-329"/>
                    <a:pt x="205945" y="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EE7478-61AB-4301-A4FE-BA06B2EF596A}"/>
              </a:ext>
            </a:extLst>
          </p:cNvPr>
          <p:cNvGrpSpPr/>
          <p:nvPr/>
        </p:nvGrpSpPr>
        <p:grpSpPr>
          <a:xfrm>
            <a:off x="2592783" y="3291916"/>
            <a:ext cx="3769917" cy="724208"/>
            <a:chOff x="960767" y="2754675"/>
            <a:chExt cx="3769917" cy="724208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09477A8-ED85-45E6-9B91-A41A27750F4A}"/>
                </a:ext>
              </a:extLst>
            </p:cNvPr>
            <p:cNvSpPr txBox="1"/>
            <p:nvPr/>
          </p:nvSpPr>
          <p:spPr>
            <a:xfrm>
              <a:off x="1018000" y="2754675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B83D1D4-4498-4E6C-94BD-E90C51D09FCC}"/>
                </a:ext>
              </a:extLst>
            </p:cNvPr>
            <p:cNvSpPr txBox="1"/>
            <p:nvPr/>
          </p:nvSpPr>
          <p:spPr>
            <a:xfrm>
              <a:off x="960767" y="3169888"/>
              <a:ext cx="3769917" cy="308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13B6DD9-CD2C-40C0-986A-A0C39B1ABCAE}"/>
              </a:ext>
            </a:extLst>
          </p:cNvPr>
          <p:cNvGrpSpPr/>
          <p:nvPr/>
        </p:nvGrpSpPr>
        <p:grpSpPr>
          <a:xfrm>
            <a:off x="2592783" y="4431337"/>
            <a:ext cx="3607992" cy="981363"/>
            <a:chOff x="960767" y="2737586"/>
            <a:chExt cx="3607992" cy="981363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717ECCE-E4DA-4712-AC1A-7C7CF23995DA}"/>
                </a:ext>
              </a:extLst>
            </p:cNvPr>
            <p:cNvSpPr txBox="1"/>
            <p:nvPr/>
          </p:nvSpPr>
          <p:spPr>
            <a:xfrm>
              <a:off x="980286" y="2737586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0776967-680A-448B-94D4-B765EEBB76F9}"/>
                </a:ext>
              </a:extLst>
            </p:cNvPr>
            <p:cNvSpPr txBox="1"/>
            <p:nvPr/>
          </p:nvSpPr>
          <p:spPr>
            <a:xfrm>
              <a:off x="960767" y="3169888"/>
              <a:ext cx="3607992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117DB3CA-E491-4954-95FC-35E69B81DFCC}"/>
              </a:ext>
            </a:extLst>
          </p:cNvPr>
          <p:cNvSpPr/>
          <p:nvPr/>
        </p:nvSpPr>
        <p:spPr>
          <a:xfrm>
            <a:off x="6819900" y="3016852"/>
            <a:ext cx="4278346" cy="269950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86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072D6C8-6D70-4E35-A7C4-5EAAD8BC4AAE}"/>
              </a:ext>
            </a:extLst>
          </p:cNvPr>
          <p:cNvSpPr txBox="1"/>
          <p:nvPr/>
        </p:nvSpPr>
        <p:spPr>
          <a:xfrm>
            <a:off x="936665" y="503738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0EDF0ED8-8134-4299-8E61-764E7C780EAC}"/>
              </a:ext>
            </a:extLst>
          </p:cNvPr>
          <p:cNvSpPr/>
          <p:nvPr/>
        </p:nvSpPr>
        <p:spPr>
          <a:xfrm>
            <a:off x="1871170" y="1953718"/>
            <a:ext cx="1849378" cy="1849378"/>
          </a:xfrm>
          <a:custGeom>
            <a:avLst/>
            <a:gdLst>
              <a:gd name="connsiteX0" fmla="*/ 0 w 2024913"/>
              <a:gd name="connsiteY0" fmla="*/ 0 h 2024913"/>
              <a:gd name="connsiteX1" fmla="*/ 2024913 w 2024913"/>
              <a:gd name="connsiteY1" fmla="*/ 0 h 2024913"/>
              <a:gd name="connsiteX2" fmla="*/ 2024913 w 2024913"/>
              <a:gd name="connsiteY2" fmla="*/ 1091921 h 2024913"/>
              <a:gd name="connsiteX3" fmla="*/ 1106054 w 2024913"/>
              <a:gd name="connsiteY3" fmla="*/ 2024913 h 2024913"/>
              <a:gd name="connsiteX4" fmla="*/ 0 w 2024913"/>
              <a:gd name="connsiteY4" fmla="*/ 2024913 h 202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913" h="2024913">
                <a:moveTo>
                  <a:pt x="0" y="0"/>
                </a:moveTo>
                <a:lnTo>
                  <a:pt x="2024913" y="0"/>
                </a:lnTo>
                <a:lnTo>
                  <a:pt x="2024913" y="1091921"/>
                </a:lnTo>
                <a:lnTo>
                  <a:pt x="1106054" y="2024913"/>
                </a:lnTo>
                <a:lnTo>
                  <a:pt x="0" y="2024913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45BC511-9D50-472B-A6B1-CBA65231679A}"/>
              </a:ext>
            </a:extLst>
          </p:cNvPr>
          <p:cNvCxnSpPr>
            <a:cxnSpLocks/>
          </p:cNvCxnSpPr>
          <p:nvPr/>
        </p:nvCxnSpPr>
        <p:spPr>
          <a:xfrm flipH="1">
            <a:off x="2542945" y="2479138"/>
            <a:ext cx="1658376" cy="16583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839464F-16BD-42CF-8E6C-4B20CBC230F4}"/>
              </a:ext>
            </a:extLst>
          </p:cNvPr>
          <p:cNvSpPr/>
          <p:nvPr/>
        </p:nvSpPr>
        <p:spPr>
          <a:xfrm>
            <a:off x="8031339" y="1953718"/>
            <a:ext cx="1849378" cy="1849378"/>
          </a:xfrm>
          <a:custGeom>
            <a:avLst/>
            <a:gdLst>
              <a:gd name="connsiteX0" fmla="*/ 0 w 2024913"/>
              <a:gd name="connsiteY0" fmla="*/ 0 h 2024913"/>
              <a:gd name="connsiteX1" fmla="*/ 2024913 w 2024913"/>
              <a:gd name="connsiteY1" fmla="*/ 0 h 2024913"/>
              <a:gd name="connsiteX2" fmla="*/ 2024913 w 2024913"/>
              <a:gd name="connsiteY2" fmla="*/ 1091921 h 2024913"/>
              <a:gd name="connsiteX3" fmla="*/ 1106054 w 2024913"/>
              <a:gd name="connsiteY3" fmla="*/ 2024913 h 2024913"/>
              <a:gd name="connsiteX4" fmla="*/ 0 w 2024913"/>
              <a:gd name="connsiteY4" fmla="*/ 2024913 h 202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913" h="2024913">
                <a:moveTo>
                  <a:pt x="0" y="0"/>
                </a:moveTo>
                <a:lnTo>
                  <a:pt x="2024913" y="0"/>
                </a:lnTo>
                <a:lnTo>
                  <a:pt x="2024913" y="1091921"/>
                </a:lnTo>
                <a:lnTo>
                  <a:pt x="1106054" y="2024913"/>
                </a:lnTo>
                <a:lnTo>
                  <a:pt x="0" y="2024913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4F6B2E3-5F1D-4383-BBFD-FEC80ED05E4E}"/>
              </a:ext>
            </a:extLst>
          </p:cNvPr>
          <p:cNvCxnSpPr>
            <a:cxnSpLocks/>
          </p:cNvCxnSpPr>
          <p:nvPr/>
        </p:nvCxnSpPr>
        <p:spPr>
          <a:xfrm flipH="1">
            <a:off x="8703114" y="2479138"/>
            <a:ext cx="1658376" cy="16583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80153CDD-0555-47ED-A1EE-8C14F91D3F6D}"/>
              </a:ext>
            </a:extLst>
          </p:cNvPr>
          <p:cNvSpPr/>
          <p:nvPr/>
        </p:nvSpPr>
        <p:spPr>
          <a:xfrm>
            <a:off x="4951254" y="3677530"/>
            <a:ext cx="1849378" cy="1849378"/>
          </a:xfrm>
          <a:custGeom>
            <a:avLst/>
            <a:gdLst>
              <a:gd name="connsiteX0" fmla="*/ 0 w 2024913"/>
              <a:gd name="connsiteY0" fmla="*/ 0 h 2024913"/>
              <a:gd name="connsiteX1" fmla="*/ 2024913 w 2024913"/>
              <a:gd name="connsiteY1" fmla="*/ 0 h 2024913"/>
              <a:gd name="connsiteX2" fmla="*/ 2024913 w 2024913"/>
              <a:gd name="connsiteY2" fmla="*/ 1091921 h 2024913"/>
              <a:gd name="connsiteX3" fmla="*/ 1106054 w 2024913"/>
              <a:gd name="connsiteY3" fmla="*/ 2024913 h 2024913"/>
              <a:gd name="connsiteX4" fmla="*/ 0 w 2024913"/>
              <a:gd name="connsiteY4" fmla="*/ 2024913 h 202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913" h="2024913">
                <a:moveTo>
                  <a:pt x="0" y="0"/>
                </a:moveTo>
                <a:lnTo>
                  <a:pt x="2024913" y="0"/>
                </a:lnTo>
                <a:lnTo>
                  <a:pt x="2024913" y="1091921"/>
                </a:lnTo>
                <a:lnTo>
                  <a:pt x="1106054" y="2024913"/>
                </a:lnTo>
                <a:lnTo>
                  <a:pt x="0" y="2024913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980957F0-900D-450D-A552-4EEFD7ACCD9B}"/>
              </a:ext>
            </a:extLst>
          </p:cNvPr>
          <p:cNvCxnSpPr>
            <a:cxnSpLocks/>
          </p:cNvCxnSpPr>
          <p:nvPr/>
        </p:nvCxnSpPr>
        <p:spPr>
          <a:xfrm flipH="1">
            <a:off x="5623029" y="4202950"/>
            <a:ext cx="1658376" cy="16583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24D7658-6F07-4B93-A237-CF42DAD85C43}"/>
              </a:ext>
            </a:extLst>
          </p:cNvPr>
          <p:cNvGrpSpPr/>
          <p:nvPr/>
        </p:nvGrpSpPr>
        <p:grpSpPr>
          <a:xfrm>
            <a:off x="1625657" y="4492211"/>
            <a:ext cx="2340404" cy="935831"/>
            <a:chOff x="8044856" y="5251904"/>
            <a:chExt cx="2340404" cy="93583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D6D4E18-6901-4EB2-B33D-2CDD3ECD5C99}"/>
                </a:ext>
              </a:extLst>
            </p:cNvPr>
            <p:cNvSpPr txBox="1"/>
            <p:nvPr/>
          </p:nvSpPr>
          <p:spPr>
            <a:xfrm>
              <a:off x="8044856" y="5664515"/>
              <a:ext cx="2340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078BBD1-1FFE-462E-AC1A-A8E6CE007C73}"/>
                </a:ext>
              </a:extLst>
            </p:cNvPr>
            <p:cNvSpPr txBox="1"/>
            <p:nvPr/>
          </p:nvSpPr>
          <p:spPr>
            <a:xfrm>
              <a:off x="8162206" y="525190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E459D38-C2A7-43F0-BB38-14E6B0CFAA07}"/>
              </a:ext>
            </a:extLst>
          </p:cNvPr>
          <p:cNvGrpSpPr/>
          <p:nvPr/>
        </p:nvGrpSpPr>
        <p:grpSpPr>
          <a:xfrm>
            <a:off x="7785826" y="4492211"/>
            <a:ext cx="2340404" cy="935831"/>
            <a:chOff x="8044856" y="5251904"/>
            <a:chExt cx="2340404" cy="935831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8C4610E-A7FC-4FE1-BBCB-EFEECE046CA8}"/>
                </a:ext>
              </a:extLst>
            </p:cNvPr>
            <p:cNvSpPr txBox="1"/>
            <p:nvPr/>
          </p:nvSpPr>
          <p:spPr>
            <a:xfrm>
              <a:off x="8044856" y="5664515"/>
              <a:ext cx="2340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7A6DE4B-702E-4598-A837-E8F4CCB65088}"/>
                </a:ext>
              </a:extLst>
            </p:cNvPr>
            <p:cNvSpPr txBox="1"/>
            <p:nvPr/>
          </p:nvSpPr>
          <p:spPr>
            <a:xfrm>
              <a:off x="8162206" y="525190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A2F2BFF-4042-44A6-9C40-A87F6AC7736C}"/>
              </a:ext>
            </a:extLst>
          </p:cNvPr>
          <p:cNvGrpSpPr/>
          <p:nvPr/>
        </p:nvGrpSpPr>
        <p:grpSpPr>
          <a:xfrm>
            <a:off x="4705741" y="2258431"/>
            <a:ext cx="2340404" cy="935831"/>
            <a:chOff x="8044856" y="5251904"/>
            <a:chExt cx="2340404" cy="935831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98ED67B-82A2-46B6-869E-EC868E630126}"/>
                </a:ext>
              </a:extLst>
            </p:cNvPr>
            <p:cNvSpPr txBox="1"/>
            <p:nvPr/>
          </p:nvSpPr>
          <p:spPr>
            <a:xfrm>
              <a:off x="8044856" y="5664515"/>
              <a:ext cx="2340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D09903C-FE99-4FEF-A67D-6ECCC06F0A9B}"/>
                </a:ext>
              </a:extLst>
            </p:cNvPr>
            <p:cNvSpPr txBox="1"/>
            <p:nvPr/>
          </p:nvSpPr>
          <p:spPr>
            <a:xfrm>
              <a:off x="8162206" y="525190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33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072D6C8-6D70-4E35-A7C4-5EAAD8BC4AAE}"/>
              </a:ext>
            </a:extLst>
          </p:cNvPr>
          <p:cNvSpPr txBox="1"/>
          <p:nvPr/>
        </p:nvSpPr>
        <p:spPr>
          <a:xfrm>
            <a:off x="936665" y="503738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A5567E7-78BF-45DA-BEE1-360D82AD9CE5}"/>
              </a:ext>
            </a:extLst>
          </p:cNvPr>
          <p:cNvGrpSpPr/>
          <p:nvPr/>
        </p:nvGrpSpPr>
        <p:grpSpPr>
          <a:xfrm>
            <a:off x="4147566" y="1859937"/>
            <a:ext cx="3896869" cy="3928701"/>
            <a:chOff x="4147566" y="1859937"/>
            <a:chExt cx="3896869" cy="3928701"/>
          </a:xfrm>
        </p:grpSpPr>
        <p:sp>
          <p:nvSpPr>
            <p:cNvPr id="9" name="ValueBack1">
              <a:extLst>
                <a:ext uri="{FF2B5EF4-FFF2-40B4-BE49-F238E27FC236}">
                  <a16:creationId xmlns:a16="http://schemas.microsoft.com/office/drawing/2014/main" id="{F2FF9741-3657-47FA-B62E-FF7D89F011C4}"/>
                </a:ext>
              </a:extLst>
            </p:cNvPr>
            <p:cNvSpPr/>
            <p:nvPr/>
          </p:nvSpPr>
          <p:spPr bwMode="auto">
            <a:xfrm>
              <a:off x="7192140" y="1992170"/>
              <a:ext cx="841217" cy="84303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ValueBack2">
              <a:extLst>
                <a:ext uri="{FF2B5EF4-FFF2-40B4-BE49-F238E27FC236}">
                  <a16:creationId xmlns:a16="http://schemas.microsoft.com/office/drawing/2014/main" id="{01E3987C-7045-4F36-AE27-574F64DB22C9}"/>
                </a:ext>
              </a:extLst>
            </p:cNvPr>
            <p:cNvSpPr/>
            <p:nvPr/>
          </p:nvSpPr>
          <p:spPr bwMode="auto">
            <a:xfrm>
              <a:off x="4158644" y="2939864"/>
              <a:ext cx="841217" cy="843031"/>
            </a:xfrm>
            <a:prstGeom prst="ellipse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ValueBack3">
              <a:extLst>
                <a:ext uri="{FF2B5EF4-FFF2-40B4-BE49-F238E27FC236}">
                  <a16:creationId xmlns:a16="http://schemas.microsoft.com/office/drawing/2014/main" id="{BB6CA8C5-53FE-49E2-8B9B-D2F853DFFE21}"/>
                </a:ext>
              </a:extLst>
            </p:cNvPr>
            <p:cNvSpPr/>
            <p:nvPr/>
          </p:nvSpPr>
          <p:spPr bwMode="auto">
            <a:xfrm>
              <a:off x="7192140" y="3883103"/>
              <a:ext cx="841217" cy="84121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ValueBack4">
              <a:extLst>
                <a:ext uri="{FF2B5EF4-FFF2-40B4-BE49-F238E27FC236}">
                  <a16:creationId xmlns:a16="http://schemas.microsoft.com/office/drawing/2014/main" id="{85A6B3BB-2DBF-45B5-A443-C484FF854AB5}"/>
                </a:ext>
              </a:extLst>
            </p:cNvPr>
            <p:cNvSpPr/>
            <p:nvPr/>
          </p:nvSpPr>
          <p:spPr bwMode="auto">
            <a:xfrm>
              <a:off x="4158644" y="4823211"/>
              <a:ext cx="841217" cy="8412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ValueShape1">
              <a:extLst>
                <a:ext uri="{FF2B5EF4-FFF2-40B4-BE49-F238E27FC236}">
                  <a16:creationId xmlns:a16="http://schemas.microsoft.com/office/drawing/2014/main" id="{EFA26658-80EA-4400-9434-BFFFD040189D}"/>
                </a:ext>
              </a:extLst>
            </p:cNvPr>
            <p:cNvSpPr/>
            <p:nvPr/>
          </p:nvSpPr>
          <p:spPr bwMode="auto">
            <a:xfrm>
              <a:off x="7181063" y="1981999"/>
              <a:ext cx="863372" cy="863373"/>
            </a:xfrm>
            <a:prstGeom prst="blockArc">
              <a:avLst>
                <a:gd name="adj1" fmla="val 16200000"/>
                <a:gd name="adj2" fmla="val 3888000"/>
                <a:gd name="adj3" fmla="val 10383"/>
              </a:avLst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ValueShape2">
              <a:extLst>
                <a:ext uri="{FF2B5EF4-FFF2-40B4-BE49-F238E27FC236}">
                  <a16:creationId xmlns:a16="http://schemas.microsoft.com/office/drawing/2014/main" id="{1F2D8FC9-244D-4AE6-930D-A94EBD12C935}"/>
                </a:ext>
              </a:extLst>
            </p:cNvPr>
            <p:cNvSpPr/>
            <p:nvPr/>
          </p:nvSpPr>
          <p:spPr bwMode="auto">
            <a:xfrm>
              <a:off x="4147566" y="2929693"/>
              <a:ext cx="863372" cy="863373"/>
            </a:xfrm>
            <a:prstGeom prst="blockArc">
              <a:avLst>
                <a:gd name="adj1" fmla="val 16200000"/>
                <a:gd name="adj2" fmla="val 9288000"/>
                <a:gd name="adj3" fmla="val 10383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ValueShape3">
              <a:extLst>
                <a:ext uri="{FF2B5EF4-FFF2-40B4-BE49-F238E27FC236}">
                  <a16:creationId xmlns:a16="http://schemas.microsoft.com/office/drawing/2014/main" id="{6FDA2487-68A0-4009-ABE2-140E0421ECE9}"/>
                </a:ext>
              </a:extLst>
            </p:cNvPr>
            <p:cNvSpPr/>
            <p:nvPr/>
          </p:nvSpPr>
          <p:spPr bwMode="auto">
            <a:xfrm>
              <a:off x="7181063" y="3872025"/>
              <a:ext cx="863372" cy="863373"/>
            </a:xfrm>
            <a:prstGeom prst="blockArc">
              <a:avLst>
                <a:gd name="adj1" fmla="val 16200000"/>
                <a:gd name="adj2" fmla="val 2592000"/>
                <a:gd name="adj3" fmla="val 1038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ValueShape4">
              <a:extLst>
                <a:ext uri="{FF2B5EF4-FFF2-40B4-BE49-F238E27FC236}">
                  <a16:creationId xmlns:a16="http://schemas.microsoft.com/office/drawing/2014/main" id="{E603A37F-3F49-420E-9BC8-FC9706AD6878}"/>
                </a:ext>
              </a:extLst>
            </p:cNvPr>
            <p:cNvSpPr/>
            <p:nvPr/>
          </p:nvSpPr>
          <p:spPr bwMode="auto">
            <a:xfrm>
              <a:off x="4147566" y="4812133"/>
              <a:ext cx="863372" cy="863373"/>
            </a:xfrm>
            <a:prstGeom prst="blockArc">
              <a:avLst>
                <a:gd name="adj1" fmla="val 16200000"/>
                <a:gd name="adj2" fmla="val 8424000"/>
                <a:gd name="adj3" fmla="val 1038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IconShape1">
              <a:extLst>
                <a:ext uri="{FF2B5EF4-FFF2-40B4-BE49-F238E27FC236}">
                  <a16:creationId xmlns:a16="http://schemas.microsoft.com/office/drawing/2014/main" id="{7A5917F2-23DA-4161-A880-62BBD209D1B3}"/>
                </a:ext>
              </a:extLst>
            </p:cNvPr>
            <p:cNvSpPr/>
            <p:nvPr/>
          </p:nvSpPr>
          <p:spPr bwMode="auto">
            <a:xfrm rot="1152490">
              <a:off x="7453718" y="2231091"/>
              <a:ext cx="312006" cy="311540"/>
            </a:xfrm>
            <a:custGeom>
              <a:avLst/>
              <a:gdLst>
                <a:gd name="connsiteX0" fmla="*/ 314908 w 606774"/>
                <a:gd name="connsiteY0" fmla="*/ 144967 h 605874"/>
                <a:gd name="connsiteX1" fmla="*/ 332463 w 606774"/>
                <a:gd name="connsiteY1" fmla="*/ 152733 h 605874"/>
                <a:gd name="connsiteX2" fmla="*/ 371086 w 606774"/>
                <a:gd name="connsiteY2" fmla="*/ 248648 h 605874"/>
                <a:gd name="connsiteX3" fmla="*/ 345943 w 606774"/>
                <a:gd name="connsiteY3" fmla="*/ 273652 h 605874"/>
                <a:gd name="connsiteX4" fmla="*/ 320895 w 606774"/>
                <a:gd name="connsiteY4" fmla="*/ 248648 h 605874"/>
                <a:gd name="connsiteX5" fmla="*/ 296038 w 606774"/>
                <a:gd name="connsiteY5" fmla="*/ 187281 h 605874"/>
                <a:gd name="connsiteX6" fmla="*/ 296994 w 606774"/>
                <a:gd name="connsiteY6" fmla="*/ 151874 h 605874"/>
                <a:gd name="connsiteX7" fmla="*/ 314908 w 606774"/>
                <a:gd name="connsiteY7" fmla="*/ 144967 h 605874"/>
                <a:gd name="connsiteX8" fmla="*/ 226175 w 606774"/>
                <a:gd name="connsiteY8" fmla="*/ 107542 h 605874"/>
                <a:gd name="connsiteX9" fmla="*/ 262324 w 606774"/>
                <a:gd name="connsiteY9" fmla="*/ 111934 h 605874"/>
                <a:gd name="connsiteX10" fmla="*/ 280590 w 606774"/>
                <a:gd name="connsiteY10" fmla="*/ 142386 h 605874"/>
                <a:gd name="connsiteX11" fmla="*/ 256203 w 606774"/>
                <a:gd name="connsiteY11" fmla="*/ 161383 h 605874"/>
                <a:gd name="connsiteX12" fmla="*/ 250083 w 606774"/>
                <a:gd name="connsiteY12" fmla="*/ 160620 h 605874"/>
                <a:gd name="connsiteX13" fmla="*/ 226175 w 606774"/>
                <a:gd name="connsiteY13" fmla="*/ 157660 h 605874"/>
                <a:gd name="connsiteX14" fmla="*/ 201023 w 606774"/>
                <a:gd name="connsiteY14" fmla="*/ 132553 h 605874"/>
                <a:gd name="connsiteX15" fmla="*/ 226175 w 606774"/>
                <a:gd name="connsiteY15" fmla="*/ 107542 h 605874"/>
                <a:gd name="connsiteX16" fmla="*/ 240497 w 606774"/>
                <a:gd name="connsiteY16" fmla="*/ 82367 h 605874"/>
                <a:gd name="connsiteX17" fmla="*/ 128649 w 606774"/>
                <a:gd name="connsiteY17" fmla="*/ 128562 h 605874"/>
                <a:gd name="connsiteX18" fmla="*/ 128649 w 606774"/>
                <a:gd name="connsiteY18" fmla="*/ 351709 h 605874"/>
                <a:gd name="connsiteX19" fmla="*/ 240497 w 606774"/>
                <a:gd name="connsiteY19" fmla="*/ 397999 h 605874"/>
                <a:gd name="connsiteX20" fmla="*/ 352249 w 606774"/>
                <a:gd name="connsiteY20" fmla="*/ 351709 h 605874"/>
                <a:gd name="connsiteX21" fmla="*/ 398518 w 606774"/>
                <a:gd name="connsiteY21" fmla="*/ 240136 h 605874"/>
                <a:gd name="connsiteX22" fmla="*/ 352249 w 606774"/>
                <a:gd name="connsiteY22" fmla="*/ 128562 h 605874"/>
                <a:gd name="connsiteX23" fmla="*/ 240497 w 606774"/>
                <a:gd name="connsiteY23" fmla="*/ 82367 h 605874"/>
                <a:gd name="connsiteX24" fmla="*/ 240497 w 606774"/>
                <a:gd name="connsiteY24" fmla="*/ 0 h 605874"/>
                <a:gd name="connsiteX25" fmla="*/ 410563 w 606774"/>
                <a:gd name="connsiteY25" fmla="*/ 70341 h 605874"/>
                <a:gd name="connsiteX26" fmla="*/ 481018 w 606774"/>
                <a:gd name="connsiteY26" fmla="*/ 240136 h 605874"/>
                <a:gd name="connsiteX27" fmla="*/ 439624 w 606774"/>
                <a:gd name="connsiteY27" fmla="*/ 374806 h 605874"/>
                <a:gd name="connsiteX28" fmla="*/ 593439 w 606774"/>
                <a:gd name="connsiteY28" fmla="*/ 528374 h 605874"/>
                <a:gd name="connsiteX29" fmla="*/ 593439 w 606774"/>
                <a:gd name="connsiteY29" fmla="*/ 592608 h 605874"/>
                <a:gd name="connsiteX30" fmla="*/ 561319 w 606774"/>
                <a:gd name="connsiteY30" fmla="*/ 605874 h 605874"/>
                <a:gd name="connsiteX31" fmla="*/ 529103 w 606774"/>
                <a:gd name="connsiteY31" fmla="*/ 592608 h 605874"/>
                <a:gd name="connsiteX32" fmla="*/ 375384 w 606774"/>
                <a:gd name="connsiteY32" fmla="*/ 439039 h 605874"/>
                <a:gd name="connsiteX33" fmla="*/ 240497 w 606774"/>
                <a:gd name="connsiteY33" fmla="*/ 480271 h 605874"/>
                <a:gd name="connsiteX34" fmla="*/ 70335 w 606774"/>
                <a:gd name="connsiteY34" fmla="*/ 409929 h 605874"/>
                <a:gd name="connsiteX35" fmla="*/ 70335 w 606774"/>
                <a:gd name="connsiteY35" fmla="*/ 70341 h 605874"/>
                <a:gd name="connsiteX36" fmla="*/ 240497 w 606774"/>
                <a:gd name="connsiteY36" fmla="*/ 0 h 60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6774" h="605874">
                  <a:moveTo>
                    <a:pt x="314908" y="144967"/>
                  </a:moveTo>
                  <a:cubicBezTo>
                    <a:pt x="321325" y="145122"/>
                    <a:pt x="327683" y="147723"/>
                    <a:pt x="332463" y="152733"/>
                  </a:cubicBezTo>
                  <a:cubicBezTo>
                    <a:pt x="357319" y="178883"/>
                    <a:pt x="371086" y="212954"/>
                    <a:pt x="371086" y="248648"/>
                  </a:cubicBezTo>
                  <a:cubicBezTo>
                    <a:pt x="371086" y="262486"/>
                    <a:pt x="359805" y="273652"/>
                    <a:pt x="345943" y="273652"/>
                  </a:cubicBezTo>
                  <a:cubicBezTo>
                    <a:pt x="332080" y="273652"/>
                    <a:pt x="320895" y="262486"/>
                    <a:pt x="320895" y="248648"/>
                  </a:cubicBezTo>
                  <a:cubicBezTo>
                    <a:pt x="320895" y="225838"/>
                    <a:pt x="312100" y="204078"/>
                    <a:pt x="296038" y="187281"/>
                  </a:cubicBezTo>
                  <a:cubicBezTo>
                    <a:pt x="286478" y="177260"/>
                    <a:pt x="286956" y="161418"/>
                    <a:pt x="296994" y="151874"/>
                  </a:cubicBezTo>
                  <a:cubicBezTo>
                    <a:pt x="302013" y="147102"/>
                    <a:pt x="308491" y="144812"/>
                    <a:pt x="314908" y="144967"/>
                  </a:cubicBezTo>
                  <a:close/>
                  <a:moveTo>
                    <a:pt x="226175" y="107542"/>
                  </a:moveTo>
                  <a:cubicBezTo>
                    <a:pt x="238416" y="107542"/>
                    <a:pt x="250561" y="108974"/>
                    <a:pt x="262324" y="111934"/>
                  </a:cubicBezTo>
                  <a:cubicBezTo>
                    <a:pt x="275808" y="115275"/>
                    <a:pt x="283937" y="128926"/>
                    <a:pt x="280590" y="142386"/>
                  </a:cubicBezTo>
                  <a:cubicBezTo>
                    <a:pt x="277721" y="153746"/>
                    <a:pt x="267488" y="161383"/>
                    <a:pt x="256203" y="161383"/>
                  </a:cubicBezTo>
                  <a:cubicBezTo>
                    <a:pt x="254195" y="161383"/>
                    <a:pt x="252187" y="161097"/>
                    <a:pt x="250083" y="160620"/>
                  </a:cubicBezTo>
                  <a:cubicBezTo>
                    <a:pt x="242337" y="158615"/>
                    <a:pt x="234303" y="157660"/>
                    <a:pt x="226175" y="157660"/>
                  </a:cubicBezTo>
                  <a:cubicBezTo>
                    <a:pt x="212308" y="157660"/>
                    <a:pt x="201023" y="146396"/>
                    <a:pt x="201023" y="132553"/>
                  </a:cubicBezTo>
                  <a:cubicBezTo>
                    <a:pt x="201023" y="118711"/>
                    <a:pt x="212308" y="107542"/>
                    <a:pt x="226175" y="107542"/>
                  </a:cubicBezTo>
                  <a:close/>
                  <a:moveTo>
                    <a:pt x="240497" y="82367"/>
                  </a:moveTo>
                  <a:cubicBezTo>
                    <a:pt x="198243" y="82367"/>
                    <a:pt x="158571" y="98784"/>
                    <a:pt x="128649" y="128562"/>
                  </a:cubicBezTo>
                  <a:cubicBezTo>
                    <a:pt x="67085" y="190123"/>
                    <a:pt x="67085" y="290243"/>
                    <a:pt x="128649" y="351709"/>
                  </a:cubicBezTo>
                  <a:cubicBezTo>
                    <a:pt x="158571" y="381583"/>
                    <a:pt x="198243" y="397999"/>
                    <a:pt x="240497" y="397999"/>
                  </a:cubicBezTo>
                  <a:cubicBezTo>
                    <a:pt x="282655" y="397999"/>
                    <a:pt x="322328" y="381583"/>
                    <a:pt x="352249" y="351709"/>
                  </a:cubicBezTo>
                  <a:cubicBezTo>
                    <a:pt x="382075" y="321930"/>
                    <a:pt x="398518" y="282321"/>
                    <a:pt x="398518" y="240136"/>
                  </a:cubicBezTo>
                  <a:cubicBezTo>
                    <a:pt x="398518" y="198045"/>
                    <a:pt x="382075" y="158341"/>
                    <a:pt x="352249" y="128562"/>
                  </a:cubicBezTo>
                  <a:cubicBezTo>
                    <a:pt x="322328" y="98784"/>
                    <a:pt x="282655" y="82367"/>
                    <a:pt x="240497" y="82367"/>
                  </a:cubicBezTo>
                  <a:close/>
                  <a:moveTo>
                    <a:pt x="240497" y="0"/>
                  </a:moveTo>
                  <a:cubicBezTo>
                    <a:pt x="304738" y="0"/>
                    <a:pt x="365155" y="25006"/>
                    <a:pt x="410563" y="70341"/>
                  </a:cubicBezTo>
                  <a:cubicBezTo>
                    <a:pt x="455971" y="115678"/>
                    <a:pt x="481018" y="175998"/>
                    <a:pt x="481018" y="240136"/>
                  </a:cubicBezTo>
                  <a:cubicBezTo>
                    <a:pt x="481018" y="288907"/>
                    <a:pt x="466487" y="335388"/>
                    <a:pt x="439624" y="374806"/>
                  </a:cubicBezTo>
                  <a:lnTo>
                    <a:pt x="593439" y="528374"/>
                  </a:lnTo>
                  <a:cubicBezTo>
                    <a:pt x="611220" y="546127"/>
                    <a:pt x="611220" y="574855"/>
                    <a:pt x="593439" y="592608"/>
                  </a:cubicBezTo>
                  <a:cubicBezTo>
                    <a:pt x="584549" y="601484"/>
                    <a:pt x="572886" y="605874"/>
                    <a:pt x="561319" y="605874"/>
                  </a:cubicBezTo>
                  <a:cubicBezTo>
                    <a:pt x="549656" y="605874"/>
                    <a:pt x="537993" y="601484"/>
                    <a:pt x="529103" y="592608"/>
                  </a:cubicBezTo>
                  <a:lnTo>
                    <a:pt x="375384" y="439039"/>
                  </a:lnTo>
                  <a:cubicBezTo>
                    <a:pt x="335807" y="465859"/>
                    <a:pt x="289251" y="480271"/>
                    <a:pt x="240497" y="480271"/>
                  </a:cubicBezTo>
                  <a:cubicBezTo>
                    <a:pt x="176256" y="480271"/>
                    <a:pt x="115839" y="455360"/>
                    <a:pt x="70335" y="409929"/>
                  </a:cubicBezTo>
                  <a:cubicBezTo>
                    <a:pt x="-23445" y="316299"/>
                    <a:pt x="-23445" y="163972"/>
                    <a:pt x="70335" y="70341"/>
                  </a:cubicBezTo>
                  <a:cubicBezTo>
                    <a:pt x="115839" y="25006"/>
                    <a:pt x="176256" y="0"/>
                    <a:pt x="2404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IconShape2">
              <a:extLst>
                <a:ext uri="{FF2B5EF4-FFF2-40B4-BE49-F238E27FC236}">
                  <a16:creationId xmlns:a16="http://schemas.microsoft.com/office/drawing/2014/main" id="{A75E6471-86EB-47D4-B267-E6E3E480BDCC}"/>
                </a:ext>
              </a:extLst>
            </p:cNvPr>
            <p:cNvSpPr/>
            <p:nvPr/>
          </p:nvSpPr>
          <p:spPr bwMode="auto">
            <a:xfrm>
              <a:off x="4429483" y="3213101"/>
              <a:ext cx="299540" cy="296558"/>
            </a:xfrm>
            <a:custGeom>
              <a:avLst/>
              <a:gdLst>
                <a:gd name="connsiteX0" fmla="*/ 222995 w 364407"/>
                <a:gd name="connsiteY0" fmla="*/ 98807 h 360781"/>
                <a:gd name="connsiteX1" fmla="*/ 261068 w 364407"/>
                <a:gd name="connsiteY1" fmla="*/ 98807 h 360781"/>
                <a:gd name="connsiteX2" fmla="*/ 261068 w 364407"/>
                <a:gd name="connsiteY2" fmla="*/ 261974 h 360781"/>
                <a:gd name="connsiteX3" fmla="*/ 222995 w 364407"/>
                <a:gd name="connsiteY3" fmla="*/ 261974 h 360781"/>
                <a:gd name="connsiteX4" fmla="*/ 97900 w 364407"/>
                <a:gd name="connsiteY4" fmla="*/ 98807 h 360781"/>
                <a:gd name="connsiteX5" fmla="*/ 141411 w 364407"/>
                <a:gd name="connsiteY5" fmla="*/ 98807 h 360781"/>
                <a:gd name="connsiteX6" fmla="*/ 141411 w 364407"/>
                <a:gd name="connsiteY6" fmla="*/ 261974 h 360781"/>
                <a:gd name="connsiteX7" fmla="*/ 97900 w 364407"/>
                <a:gd name="connsiteY7" fmla="*/ 261974 h 360781"/>
                <a:gd name="connsiteX8" fmla="*/ 42872 w 364407"/>
                <a:gd name="connsiteY8" fmla="*/ 38655 h 360781"/>
                <a:gd name="connsiteX9" fmla="*/ 42872 w 364407"/>
                <a:gd name="connsiteY9" fmla="*/ 322126 h 360781"/>
                <a:gd name="connsiteX10" fmla="*/ 321536 w 364407"/>
                <a:gd name="connsiteY10" fmla="*/ 322126 h 360781"/>
                <a:gd name="connsiteX11" fmla="*/ 321536 w 364407"/>
                <a:gd name="connsiteY11" fmla="*/ 38655 h 360781"/>
                <a:gd name="connsiteX12" fmla="*/ 42872 w 364407"/>
                <a:gd name="connsiteY12" fmla="*/ 38655 h 360781"/>
                <a:gd name="connsiteX13" fmla="*/ 38585 w 364407"/>
                <a:gd name="connsiteY13" fmla="*/ 0 h 360781"/>
                <a:gd name="connsiteX14" fmla="*/ 330110 w 364407"/>
                <a:gd name="connsiteY14" fmla="*/ 0 h 360781"/>
                <a:gd name="connsiteX15" fmla="*/ 364407 w 364407"/>
                <a:gd name="connsiteY15" fmla="*/ 34360 h 360781"/>
                <a:gd name="connsiteX16" fmla="*/ 364407 w 364407"/>
                <a:gd name="connsiteY16" fmla="*/ 326421 h 360781"/>
                <a:gd name="connsiteX17" fmla="*/ 330110 w 364407"/>
                <a:gd name="connsiteY17" fmla="*/ 360781 h 360781"/>
                <a:gd name="connsiteX18" fmla="*/ 38585 w 364407"/>
                <a:gd name="connsiteY18" fmla="*/ 360781 h 360781"/>
                <a:gd name="connsiteX19" fmla="*/ 0 w 364407"/>
                <a:gd name="connsiteY19" fmla="*/ 326421 h 360781"/>
                <a:gd name="connsiteX20" fmla="*/ 0 w 364407"/>
                <a:gd name="connsiteY20" fmla="*/ 34360 h 360781"/>
                <a:gd name="connsiteX21" fmla="*/ 38585 w 364407"/>
                <a:gd name="connsiteY21" fmla="*/ 0 h 36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4407" h="360781">
                  <a:moveTo>
                    <a:pt x="222995" y="98807"/>
                  </a:moveTo>
                  <a:lnTo>
                    <a:pt x="261068" y="98807"/>
                  </a:lnTo>
                  <a:lnTo>
                    <a:pt x="261068" y="261974"/>
                  </a:lnTo>
                  <a:lnTo>
                    <a:pt x="222995" y="261974"/>
                  </a:lnTo>
                  <a:close/>
                  <a:moveTo>
                    <a:pt x="97900" y="98807"/>
                  </a:moveTo>
                  <a:lnTo>
                    <a:pt x="141411" y="98807"/>
                  </a:lnTo>
                  <a:lnTo>
                    <a:pt x="141411" y="261974"/>
                  </a:lnTo>
                  <a:lnTo>
                    <a:pt x="97900" y="261974"/>
                  </a:lnTo>
                  <a:close/>
                  <a:moveTo>
                    <a:pt x="42872" y="38655"/>
                  </a:moveTo>
                  <a:lnTo>
                    <a:pt x="42872" y="322126"/>
                  </a:lnTo>
                  <a:cubicBezTo>
                    <a:pt x="321536" y="322126"/>
                    <a:pt x="321536" y="322126"/>
                    <a:pt x="321536" y="322126"/>
                  </a:cubicBezTo>
                  <a:cubicBezTo>
                    <a:pt x="321536" y="38655"/>
                    <a:pt x="321536" y="38655"/>
                    <a:pt x="321536" y="38655"/>
                  </a:cubicBezTo>
                  <a:cubicBezTo>
                    <a:pt x="42872" y="38655"/>
                    <a:pt x="42872" y="38655"/>
                    <a:pt x="42872" y="38655"/>
                  </a:cubicBezTo>
                  <a:close/>
                  <a:moveTo>
                    <a:pt x="38585" y="0"/>
                  </a:moveTo>
                  <a:cubicBezTo>
                    <a:pt x="330110" y="0"/>
                    <a:pt x="330110" y="0"/>
                    <a:pt x="330110" y="0"/>
                  </a:cubicBezTo>
                  <a:cubicBezTo>
                    <a:pt x="347259" y="0"/>
                    <a:pt x="364407" y="12885"/>
                    <a:pt x="364407" y="34360"/>
                  </a:cubicBezTo>
                  <a:cubicBezTo>
                    <a:pt x="364407" y="326421"/>
                    <a:pt x="364407" y="326421"/>
                    <a:pt x="364407" y="326421"/>
                  </a:cubicBezTo>
                  <a:cubicBezTo>
                    <a:pt x="364407" y="347896"/>
                    <a:pt x="347259" y="360781"/>
                    <a:pt x="330110" y="360781"/>
                  </a:cubicBezTo>
                  <a:cubicBezTo>
                    <a:pt x="38585" y="360781"/>
                    <a:pt x="38585" y="360781"/>
                    <a:pt x="38585" y="360781"/>
                  </a:cubicBezTo>
                  <a:cubicBezTo>
                    <a:pt x="17149" y="360781"/>
                    <a:pt x="0" y="347896"/>
                    <a:pt x="0" y="326421"/>
                  </a:cubicBezTo>
                  <a:cubicBezTo>
                    <a:pt x="0" y="34360"/>
                    <a:pt x="0" y="34360"/>
                    <a:pt x="0" y="34360"/>
                  </a:cubicBezTo>
                  <a:cubicBezTo>
                    <a:pt x="0" y="12885"/>
                    <a:pt x="17149" y="0"/>
                    <a:pt x="38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IconShape3">
              <a:extLst>
                <a:ext uri="{FF2B5EF4-FFF2-40B4-BE49-F238E27FC236}">
                  <a16:creationId xmlns:a16="http://schemas.microsoft.com/office/drawing/2014/main" id="{9CE69D5F-1CCE-4B57-884E-8DFA2F9E45D9}"/>
                </a:ext>
              </a:extLst>
            </p:cNvPr>
            <p:cNvSpPr/>
            <p:nvPr/>
          </p:nvSpPr>
          <p:spPr bwMode="auto">
            <a:xfrm>
              <a:off x="7487521" y="4140669"/>
              <a:ext cx="244402" cy="356170"/>
            </a:xfrm>
            <a:custGeom>
              <a:avLst/>
              <a:gdLst>
                <a:gd name="connsiteX0" fmla="*/ 68893 w 297327"/>
                <a:gd name="connsiteY0" fmla="*/ 322708 h 433300"/>
                <a:gd name="connsiteX1" fmla="*/ 232060 w 297327"/>
                <a:gd name="connsiteY1" fmla="*/ 322708 h 433300"/>
                <a:gd name="connsiteX2" fmla="*/ 232060 w 297327"/>
                <a:gd name="connsiteY2" fmla="*/ 364407 h 433300"/>
                <a:gd name="connsiteX3" fmla="*/ 68893 w 297327"/>
                <a:gd name="connsiteY3" fmla="*/ 364407 h 433300"/>
                <a:gd name="connsiteX4" fmla="*/ 68893 w 297327"/>
                <a:gd name="connsiteY4" fmla="*/ 262880 h 433300"/>
                <a:gd name="connsiteX5" fmla="*/ 232060 w 297327"/>
                <a:gd name="connsiteY5" fmla="*/ 262880 h 433300"/>
                <a:gd name="connsiteX6" fmla="*/ 232060 w 297327"/>
                <a:gd name="connsiteY6" fmla="*/ 300953 h 433300"/>
                <a:gd name="connsiteX7" fmla="*/ 68893 w 297327"/>
                <a:gd name="connsiteY7" fmla="*/ 300953 h 433300"/>
                <a:gd name="connsiteX8" fmla="*/ 43091 w 297327"/>
                <a:gd name="connsiteY8" fmla="*/ 102963 h 433300"/>
                <a:gd name="connsiteX9" fmla="*/ 43091 w 297327"/>
                <a:gd name="connsiteY9" fmla="*/ 390399 h 433300"/>
                <a:gd name="connsiteX10" fmla="*/ 254236 w 297327"/>
                <a:gd name="connsiteY10" fmla="*/ 390399 h 433300"/>
                <a:gd name="connsiteX11" fmla="*/ 254236 w 297327"/>
                <a:gd name="connsiteY11" fmla="*/ 102963 h 433300"/>
                <a:gd name="connsiteX12" fmla="*/ 232691 w 297327"/>
                <a:gd name="connsiteY12" fmla="*/ 102963 h 433300"/>
                <a:gd name="connsiteX13" fmla="*/ 64637 w 297327"/>
                <a:gd name="connsiteY13" fmla="*/ 102963 h 433300"/>
                <a:gd name="connsiteX14" fmla="*/ 43091 w 297327"/>
                <a:gd name="connsiteY14" fmla="*/ 102963 h 433300"/>
                <a:gd name="connsiteX15" fmla="*/ 86182 w 297327"/>
                <a:gd name="connsiteY15" fmla="*/ 42901 h 433300"/>
                <a:gd name="connsiteX16" fmla="*/ 86182 w 297327"/>
                <a:gd name="connsiteY16" fmla="*/ 60062 h 433300"/>
                <a:gd name="connsiteX17" fmla="*/ 211146 w 297327"/>
                <a:gd name="connsiteY17" fmla="*/ 60062 h 433300"/>
                <a:gd name="connsiteX18" fmla="*/ 211146 w 297327"/>
                <a:gd name="connsiteY18" fmla="*/ 42901 h 433300"/>
                <a:gd name="connsiteX19" fmla="*/ 86182 w 297327"/>
                <a:gd name="connsiteY19" fmla="*/ 42901 h 433300"/>
                <a:gd name="connsiteX20" fmla="*/ 64637 w 297327"/>
                <a:gd name="connsiteY20" fmla="*/ 0 h 433300"/>
                <a:gd name="connsiteX21" fmla="*/ 232691 w 297327"/>
                <a:gd name="connsiteY21" fmla="*/ 0 h 433300"/>
                <a:gd name="connsiteX22" fmla="*/ 254236 w 297327"/>
                <a:gd name="connsiteY22" fmla="*/ 21451 h 433300"/>
                <a:gd name="connsiteX23" fmla="*/ 254236 w 297327"/>
                <a:gd name="connsiteY23" fmla="*/ 60062 h 433300"/>
                <a:gd name="connsiteX24" fmla="*/ 275782 w 297327"/>
                <a:gd name="connsiteY24" fmla="*/ 60062 h 433300"/>
                <a:gd name="connsiteX25" fmla="*/ 297327 w 297327"/>
                <a:gd name="connsiteY25" fmla="*/ 81512 h 433300"/>
                <a:gd name="connsiteX26" fmla="*/ 297327 w 297327"/>
                <a:gd name="connsiteY26" fmla="*/ 411850 h 433300"/>
                <a:gd name="connsiteX27" fmla="*/ 275782 w 297327"/>
                <a:gd name="connsiteY27" fmla="*/ 433300 h 433300"/>
                <a:gd name="connsiteX28" fmla="*/ 21546 w 297327"/>
                <a:gd name="connsiteY28" fmla="*/ 433300 h 433300"/>
                <a:gd name="connsiteX29" fmla="*/ 0 w 297327"/>
                <a:gd name="connsiteY29" fmla="*/ 411850 h 433300"/>
                <a:gd name="connsiteX30" fmla="*/ 0 w 297327"/>
                <a:gd name="connsiteY30" fmla="*/ 81512 h 433300"/>
                <a:gd name="connsiteX31" fmla="*/ 21546 w 297327"/>
                <a:gd name="connsiteY31" fmla="*/ 60062 h 433300"/>
                <a:gd name="connsiteX32" fmla="*/ 43091 w 297327"/>
                <a:gd name="connsiteY32" fmla="*/ 60062 h 433300"/>
                <a:gd name="connsiteX33" fmla="*/ 43091 w 297327"/>
                <a:gd name="connsiteY33" fmla="*/ 21451 h 433300"/>
                <a:gd name="connsiteX34" fmla="*/ 64637 w 297327"/>
                <a:gd name="connsiteY34" fmla="*/ 0 h 4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7327" h="433300">
                  <a:moveTo>
                    <a:pt x="68893" y="322708"/>
                  </a:moveTo>
                  <a:lnTo>
                    <a:pt x="232060" y="322708"/>
                  </a:lnTo>
                  <a:lnTo>
                    <a:pt x="232060" y="364407"/>
                  </a:lnTo>
                  <a:lnTo>
                    <a:pt x="68893" y="364407"/>
                  </a:lnTo>
                  <a:close/>
                  <a:moveTo>
                    <a:pt x="68893" y="262880"/>
                  </a:moveTo>
                  <a:lnTo>
                    <a:pt x="232060" y="262880"/>
                  </a:lnTo>
                  <a:lnTo>
                    <a:pt x="232060" y="300953"/>
                  </a:lnTo>
                  <a:lnTo>
                    <a:pt x="68893" y="300953"/>
                  </a:lnTo>
                  <a:close/>
                  <a:moveTo>
                    <a:pt x="43091" y="102963"/>
                  </a:moveTo>
                  <a:cubicBezTo>
                    <a:pt x="43091" y="102963"/>
                    <a:pt x="43091" y="102963"/>
                    <a:pt x="43091" y="390399"/>
                  </a:cubicBezTo>
                  <a:cubicBezTo>
                    <a:pt x="43091" y="390399"/>
                    <a:pt x="43091" y="390399"/>
                    <a:pt x="254236" y="390399"/>
                  </a:cubicBezTo>
                  <a:lnTo>
                    <a:pt x="254236" y="102963"/>
                  </a:lnTo>
                  <a:cubicBezTo>
                    <a:pt x="254236" y="102963"/>
                    <a:pt x="254236" y="102963"/>
                    <a:pt x="232691" y="102963"/>
                  </a:cubicBezTo>
                  <a:cubicBezTo>
                    <a:pt x="232691" y="102963"/>
                    <a:pt x="232691" y="102963"/>
                    <a:pt x="64637" y="102963"/>
                  </a:cubicBezTo>
                  <a:cubicBezTo>
                    <a:pt x="64637" y="102963"/>
                    <a:pt x="64637" y="102963"/>
                    <a:pt x="43091" y="102963"/>
                  </a:cubicBezTo>
                  <a:close/>
                  <a:moveTo>
                    <a:pt x="86182" y="42901"/>
                  </a:moveTo>
                  <a:lnTo>
                    <a:pt x="86182" y="60062"/>
                  </a:lnTo>
                  <a:cubicBezTo>
                    <a:pt x="86182" y="60062"/>
                    <a:pt x="86182" y="60062"/>
                    <a:pt x="211146" y="60062"/>
                  </a:cubicBezTo>
                  <a:cubicBezTo>
                    <a:pt x="211146" y="60062"/>
                    <a:pt x="211146" y="60062"/>
                    <a:pt x="211146" y="42901"/>
                  </a:cubicBezTo>
                  <a:cubicBezTo>
                    <a:pt x="211146" y="42901"/>
                    <a:pt x="211146" y="42901"/>
                    <a:pt x="86182" y="42901"/>
                  </a:cubicBezTo>
                  <a:close/>
                  <a:moveTo>
                    <a:pt x="64637" y="0"/>
                  </a:moveTo>
                  <a:cubicBezTo>
                    <a:pt x="64637" y="0"/>
                    <a:pt x="64637" y="0"/>
                    <a:pt x="232691" y="0"/>
                  </a:cubicBezTo>
                  <a:cubicBezTo>
                    <a:pt x="245618" y="0"/>
                    <a:pt x="254236" y="8580"/>
                    <a:pt x="254236" y="21451"/>
                  </a:cubicBezTo>
                  <a:cubicBezTo>
                    <a:pt x="254236" y="21451"/>
                    <a:pt x="254236" y="21451"/>
                    <a:pt x="254236" y="60062"/>
                  </a:cubicBezTo>
                  <a:cubicBezTo>
                    <a:pt x="254236" y="60062"/>
                    <a:pt x="254236" y="60062"/>
                    <a:pt x="275782" y="60062"/>
                  </a:cubicBezTo>
                  <a:cubicBezTo>
                    <a:pt x="288709" y="60062"/>
                    <a:pt x="297327" y="68642"/>
                    <a:pt x="297327" y="81512"/>
                  </a:cubicBezTo>
                  <a:cubicBezTo>
                    <a:pt x="297327" y="81512"/>
                    <a:pt x="297327" y="81512"/>
                    <a:pt x="297327" y="411850"/>
                  </a:cubicBezTo>
                  <a:cubicBezTo>
                    <a:pt x="297327" y="424720"/>
                    <a:pt x="288709" y="433300"/>
                    <a:pt x="275782" y="433300"/>
                  </a:cubicBezTo>
                  <a:cubicBezTo>
                    <a:pt x="275782" y="433300"/>
                    <a:pt x="275782" y="433300"/>
                    <a:pt x="21546" y="433300"/>
                  </a:cubicBezTo>
                  <a:cubicBezTo>
                    <a:pt x="8618" y="433300"/>
                    <a:pt x="0" y="424720"/>
                    <a:pt x="0" y="411850"/>
                  </a:cubicBezTo>
                  <a:cubicBezTo>
                    <a:pt x="0" y="411850"/>
                    <a:pt x="0" y="411850"/>
                    <a:pt x="0" y="81512"/>
                  </a:cubicBezTo>
                  <a:cubicBezTo>
                    <a:pt x="0" y="68642"/>
                    <a:pt x="8618" y="60062"/>
                    <a:pt x="21546" y="60062"/>
                  </a:cubicBezTo>
                  <a:cubicBezTo>
                    <a:pt x="21546" y="60062"/>
                    <a:pt x="21546" y="60062"/>
                    <a:pt x="43091" y="60062"/>
                  </a:cubicBezTo>
                  <a:cubicBezTo>
                    <a:pt x="43091" y="60062"/>
                    <a:pt x="43091" y="60062"/>
                    <a:pt x="43091" y="21451"/>
                  </a:cubicBezTo>
                  <a:cubicBezTo>
                    <a:pt x="43091" y="8580"/>
                    <a:pt x="56018" y="0"/>
                    <a:pt x="646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IconShape4">
              <a:extLst>
                <a:ext uri="{FF2B5EF4-FFF2-40B4-BE49-F238E27FC236}">
                  <a16:creationId xmlns:a16="http://schemas.microsoft.com/office/drawing/2014/main" id="{9FBD9365-8631-4316-A3CB-66695FE7C357}"/>
                </a:ext>
              </a:extLst>
            </p:cNvPr>
            <p:cNvSpPr/>
            <p:nvPr/>
          </p:nvSpPr>
          <p:spPr bwMode="auto">
            <a:xfrm>
              <a:off x="4463013" y="5063500"/>
              <a:ext cx="232480" cy="360640"/>
            </a:xfrm>
            <a:custGeom>
              <a:avLst/>
              <a:gdLst>
                <a:gd name="T0" fmla="*/ 33 w 66"/>
                <a:gd name="T1" fmla="*/ 0 h 102"/>
                <a:gd name="T2" fmla="*/ 0 w 66"/>
                <a:gd name="T3" fmla="*/ 33 h 102"/>
                <a:gd name="T4" fmla="*/ 4 w 66"/>
                <a:gd name="T5" fmla="*/ 49 h 102"/>
                <a:gd name="T6" fmla="*/ 4 w 66"/>
                <a:gd name="T7" fmla="*/ 49 h 102"/>
                <a:gd name="T8" fmla="*/ 32 w 66"/>
                <a:gd name="T9" fmla="*/ 102 h 102"/>
                <a:gd name="T10" fmla="*/ 61 w 66"/>
                <a:gd name="T11" fmla="*/ 49 h 102"/>
                <a:gd name="T12" fmla="*/ 66 w 66"/>
                <a:gd name="T13" fmla="*/ 33 h 102"/>
                <a:gd name="T14" fmla="*/ 33 w 66"/>
                <a:gd name="T15" fmla="*/ 0 h 102"/>
                <a:gd name="T16" fmla="*/ 33 w 66"/>
                <a:gd name="T17" fmla="*/ 45 h 102"/>
                <a:gd name="T18" fmla="*/ 19 w 66"/>
                <a:gd name="T19" fmla="*/ 31 h 102"/>
                <a:gd name="T20" fmla="*/ 33 w 66"/>
                <a:gd name="T21" fmla="*/ 17 h 102"/>
                <a:gd name="T22" fmla="*/ 47 w 66"/>
                <a:gd name="T23" fmla="*/ 31 h 102"/>
                <a:gd name="T24" fmla="*/ 33 w 66"/>
                <a:gd name="T25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2">
                  <a:moveTo>
                    <a:pt x="33" y="0"/>
                  </a:moveTo>
                  <a:cubicBezTo>
                    <a:pt x="14" y="0"/>
                    <a:pt x="0" y="14"/>
                    <a:pt x="0" y="33"/>
                  </a:cubicBezTo>
                  <a:cubicBezTo>
                    <a:pt x="0" y="39"/>
                    <a:pt x="1" y="44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4" y="44"/>
                    <a:pt x="66" y="39"/>
                    <a:pt x="66" y="33"/>
                  </a:cubicBezTo>
                  <a:cubicBezTo>
                    <a:pt x="66" y="14"/>
                    <a:pt x="51" y="0"/>
                    <a:pt x="33" y="0"/>
                  </a:cubicBezTo>
                  <a:close/>
                  <a:moveTo>
                    <a:pt x="33" y="45"/>
                  </a:moveTo>
                  <a:cubicBezTo>
                    <a:pt x="25" y="45"/>
                    <a:pt x="19" y="39"/>
                    <a:pt x="19" y="31"/>
                  </a:cubicBezTo>
                  <a:cubicBezTo>
                    <a:pt x="19" y="24"/>
                    <a:pt x="25" y="17"/>
                    <a:pt x="33" y="17"/>
                  </a:cubicBezTo>
                  <a:cubicBezTo>
                    <a:pt x="40" y="17"/>
                    <a:pt x="47" y="24"/>
                    <a:pt x="47" y="31"/>
                  </a:cubicBezTo>
                  <a:cubicBezTo>
                    <a:pt x="47" y="39"/>
                    <a:pt x="40" y="45"/>
                    <a:pt x="3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ValueText1">
              <a:extLst>
                <a:ext uri="{FF2B5EF4-FFF2-40B4-BE49-F238E27FC236}">
                  <a16:creationId xmlns:a16="http://schemas.microsoft.com/office/drawing/2014/main" id="{1E001844-01B7-4A31-8A2B-1FB69B4E0B84}"/>
                </a:ext>
              </a:extLst>
            </p:cNvPr>
            <p:cNvSpPr txBox="1"/>
            <p:nvPr/>
          </p:nvSpPr>
          <p:spPr>
            <a:xfrm>
              <a:off x="6093043" y="2183439"/>
              <a:ext cx="540178" cy="4604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90000" rIns="90000" bIns="9000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43%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ValueText2">
              <a:extLst>
                <a:ext uri="{FF2B5EF4-FFF2-40B4-BE49-F238E27FC236}">
                  <a16:creationId xmlns:a16="http://schemas.microsoft.com/office/drawing/2014/main" id="{E5608669-2DCC-4DA6-9E41-80A223EBCA83}"/>
                </a:ext>
              </a:extLst>
            </p:cNvPr>
            <p:cNvSpPr txBox="1"/>
            <p:nvPr/>
          </p:nvSpPr>
          <p:spPr>
            <a:xfrm>
              <a:off x="5504934" y="3131133"/>
              <a:ext cx="540178" cy="4604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90000" rIns="90000" bIns="9000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68%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ValueText3">
              <a:extLst>
                <a:ext uri="{FF2B5EF4-FFF2-40B4-BE49-F238E27FC236}">
                  <a16:creationId xmlns:a16="http://schemas.microsoft.com/office/drawing/2014/main" id="{E5FE7B69-2301-434F-9D1F-2883EE50B9D7}"/>
                </a:ext>
              </a:extLst>
            </p:cNvPr>
            <p:cNvSpPr txBox="1"/>
            <p:nvPr/>
          </p:nvSpPr>
          <p:spPr>
            <a:xfrm>
              <a:off x="6093466" y="4073465"/>
              <a:ext cx="540178" cy="4604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90000" rIns="90000" bIns="9000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37%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ValueText4">
              <a:extLst>
                <a:ext uri="{FF2B5EF4-FFF2-40B4-BE49-F238E27FC236}">
                  <a16:creationId xmlns:a16="http://schemas.microsoft.com/office/drawing/2014/main" id="{F37F3ABF-72AB-4317-8479-BBC8FB6B5B43}"/>
                </a:ext>
              </a:extLst>
            </p:cNvPr>
            <p:cNvSpPr txBox="1"/>
            <p:nvPr/>
          </p:nvSpPr>
          <p:spPr>
            <a:xfrm>
              <a:off x="5504934" y="5013573"/>
              <a:ext cx="540178" cy="4604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90000" rIns="90000" bIns="9000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64%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ExtraShape">
              <a:extLst>
                <a:ext uri="{FF2B5EF4-FFF2-40B4-BE49-F238E27FC236}">
                  <a16:creationId xmlns:a16="http://schemas.microsoft.com/office/drawing/2014/main" id="{3FE43AC2-621A-45D3-A315-7961E31C771F}"/>
                </a:ext>
              </a:extLst>
            </p:cNvPr>
            <p:cNvSpPr/>
            <p:nvPr/>
          </p:nvSpPr>
          <p:spPr bwMode="auto">
            <a:xfrm>
              <a:off x="5111104" y="1859937"/>
              <a:ext cx="1915222" cy="3928701"/>
            </a:xfrm>
            <a:custGeom>
              <a:avLst/>
              <a:gdLst>
                <a:gd name="T0" fmla="*/ 370 w 519"/>
                <a:gd name="T1" fmla="*/ 513 h 1068"/>
                <a:gd name="T2" fmla="*/ 149 w 519"/>
                <a:gd name="T3" fmla="*/ 513 h 1068"/>
                <a:gd name="T4" fmla="*/ 40 w 519"/>
                <a:gd name="T5" fmla="*/ 406 h 1068"/>
                <a:gd name="T6" fmla="*/ 149 w 519"/>
                <a:gd name="T7" fmla="*/ 298 h 1068"/>
                <a:gd name="T8" fmla="*/ 370 w 519"/>
                <a:gd name="T9" fmla="*/ 298 h 1068"/>
                <a:gd name="T10" fmla="*/ 519 w 519"/>
                <a:gd name="T11" fmla="*/ 149 h 1068"/>
                <a:gd name="T12" fmla="*/ 370 w 519"/>
                <a:gd name="T13" fmla="*/ 0 h 1068"/>
                <a:gd name="T14" fmla="*/ 149 w 519"/>
                <a:gd name="T15" fmla="*/ 0 h 1068"/>
                <a:gd name="T16" fmla="*/ 128 w 519"/>
                <a:gd name="T17" fmla="*/ 20 h 1068"/>
                <a:gd name="T18" fmla="*/ 149 w 519"/>
                <a:gd name="T19" fmla="*/ 41 h 1068"/>
                <a:gd name="T20" fmla="*/ 370 w 519"/>
                <a:gd name="T21" fmla="*/ 41 h 1068"/>
                <a:gd name="T22" fmla="*/ 477 w 519"/>
                <a:gd name="T23" fmla="*/ 149 h 1068"/>
                <a:gd name="T24" fmla="*/ 370 w 519"/>
                <a:gd name="T25" fmla="*/ 256 h 1068"/>
                <a:gd name="T26" fmla="*/ 360 w 519"/>
                <a:gd name="T27" fmla="*/ 256 h 1068"/>
                <a:gd name="T28" fmla="*/ 360 w 519"/>
                <a:gd name="T29" fmla="*/ 256 h 1068"/>
                <a:gd name="T30" fmla="*/ 149 w 519"/>
                <a:gd name="T31" fmla="*/ 256 h 1068"/>
                <a:gd name="T32" fmla="*/ 0 w 519"/>
                <a:gd name="T33" fmla="*/ 406 h 1068"/>
                <a:gd name="T34" fmla="*/ 149 w 519"/>
                <a:gd name="T35" fmla="*/ 555 h 1068"/>
                <a:gd name="T36" fmla="*/ 360 w 519"/>
                <a:gd name="T37" fmla="*/ 555 h 1068"/>
                <a:gd name="T38" fmla="*/ 360 w 519"/>
                <a:gd name="T39" fmla="*/ 555 h 1068"/>
                <a:gd name="T40" fmla="*/ 370 w 519"/>
                <a:gd name="T41" fmla="*/ 555 h 1068"/>
                <a:gd name="T42" fmla="*/ 477 w 519"/>
                <a:gd name="T43" fmla="*/ 662 h 1068"/>
                <a:gd name="T44" fmla="*/ 370 w 519"/>
                <a:gd name="T45" fmla="*/ 770 h 1068"/>
                <a:gd name="T46" fmla="*/ 360 w 519"/>
                <a:gd name="T47" fmla="*/ 770 h 1068"/>
                <a:gd name="T48" fmla="*/ 360 w 519"/>
                <a:gd name="T49" fmla="*/ 770 h 1068"/>
                <a:gd name="T50" fmla="*/ 149 w 519"/>
                <a:gd name="T51" fmla="*/ 770 h 1068"/>
                <a:gd name="T52" fmla="*/ 0 w 519"/>
                <a:gd name="T53" fmla="*/ 919 h 1068"/>
                <a:gd name="T54" fmla="*/ 149 w 519"/>
                <a:gd name="T55" fmla="*/ 1068 h 1068"/>
                <a:gd name="T56" fmla="*/ 370 w 519"/>
                <a:gd name="T57" fmla="*/ 1068 h 1068"/>
                <a:gd name="T58" fmla="*/ 390 w 519"/>
                <a:gd name="T59" fmla="*/ 1047 h 1068"/>
                <a:gd name="T60" fmla="*/ 370 w 519"/>
                <a:gd name="T61" fmla="*/ 1026 h 1068"/>
                <a:gd name="T62" fmla="*/ 149 w 519"/>
                <a:gd name="T63" fmla="*/ 1026 h 1068"/>
                <a:gd name="T64" fmla="*/ 40 w 519"/>
                <a:gd name="T65" fmla="*/ 919 h 1068"/>
                <a:gd name="T66" fmla="*/ 149 w 519"/>
                <a:gd name="T67" fmla="*/ 812 h 1068"/>
                <a:gd name="T68" fmla="*/ 370 w 519"/>
                <a:gd name="T69" fmla="*/ 812 h 1068"/>
                <a:gd name="T70" fmla="*/ 519 w 519"/>
                <a:gd name="T71" fmla="*/ 662 h 1068"/>
                <a:gd name="T72" fmla="*/ 370 w 519"/>
                <a:gd name="T73" fmla="*/ 513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9" h="1068">
                  <a:moveTo>
                    <a:pt x="370" y="513"/>
                  </a:moveTo>
                  <a:cubicBezTo>
                    <a:pt x="149" y="513"/>
                    <a:pt x="149" y="513"/>
                    <a:pt x="149" y="513"/>
                  </a:cubicBezTo>
                  <a:cubicBezTo>
                    <a:pt x="89" y="513"/>
                    <a:pt x="40" y="466"/>
                    <a:pt x="40" y="406"/>
                  </a:cubicBezTo>
                  <a:cubicBezTo>
                    <a:pt x="40" y="346"/>
                    <a:pt x="89" y="298"/>
                    <a:pt x="149" y="298"/>
                  </a:cubicBezTo>
                  <a:cubicBezTo>
                    <a:pt x="322" y="298"/>
                    <a:pt x="370" y="298"/>
                    <a:pt x="370" y="298"/>
                  </a:cubicBezTo>
                  <a:cubicBezTo>
                    <a:pt x="452" y="298"/>
                    <a:pt x="519" y="231"/>
                    <a:pt x="519" y="149"/>
                  </a:cubicBezTo>
                  <a:cubicBezTo>
                    <a:pt x="519" y="67"/>
                    <a:pt x="452" y="0"/>
                    <a:pt x="370" y="0"/>
                  </a:cubicBezTo>
                  <a:cubicBezTo>
                    <a:pt x="192" y="0"/>
                    <a:pt x="149" y="0"/>
                    <a:pt x="149" y="0"/>
                  </a:cubicBezTo>
                  <a:cubicBezTo>
                    <a:pt x="149" y="0"/>
                    <a:pt x="128" y="9"/>
                    <a:pt x="128" y="20"/>
                  </a:cubicBezTo>
                  <a:cubicBezTo>
                    <a:pt x="128" y="32"/>
                    <a:pt x="138" y="41"/>
                    <a:pt x="149" y="41"/>
                  </a:cubicBezTo>
                  <a:cubicBezTo>
                    <a:pt x="334" y="41"/>
                    <a:pt x="367" y="41"/>
                    <a:pt x="370" y="41"/>
                  </a:cubicBezTo>
                  <a:cubicBezTo>
                    <a:pt x="430" y="41"/>
                    <a:pt x="477" y="89"/>
                    <a:pt x="477" y="149"/>
                  </a:cubicBezTo>
                  <a:cubicBezTo>
                    <a:pt x="477" y="209"/>
                    <a:pt x="430" y="256"/>
                    <a:pt x="370" y="256"/>
                  </a:cubicBezTo>
                  <a:cubicBezTo>
                    <a:pt x="367" y="256"/>
                    <a:pt x="364" y="256"/>
                    <a:pt x="360" y="256"/>
                  </a:cubicBezTo>
                  <a:cubicBezTo>
                    <a:pt x="360" y="256"/>
                    <a:pt x="360" y="256"/>
                    <a:pt x="360" y="256"/>
                  </a:cubicBezTo>
                  <a:cubicBezTo>
                    <a:pt x="208" y="256"/>
                    <a:pt x="149" y="256"/>
                    <a:pt x="149" y="256"/>
                  </a:cubicBezTo>
                  <a:cubicBezTo>
                    <a:pt x="67" y="256"/>
                    <a:pt x="0" y="323"/>
                    <a:pt x="0" y="406"/>
                  </a:cubicBezTo>
                  <a:cubicBezTo>
                    <a:pt x="0" y="488"/>
                    <a:pt x="67" y="555"/>
                    <a:pt x="149" y="555"/>
                  </a:cubicBezTo>
                  <a:cubicBezTo>
                    <a:pt x="343" y="555"/>
                    <a:pt x="360" y="555"/>
                    <a:pt x="360" y="555"/>
                  </a:cubicBezTo>
                  <a:cubicBezTo>
                    <a:pt x="360" y="555"/>
                    <a:pt x="360" y="555"/>
                    <a:pt x="360" y="555"/>
                  </a:cubicBezTo>
                  <a:cubicBezTo>
                    <a:pt x="363" y="553"/>
                    <a:pt x="367" y="555"/>
                    <a:pt x="370" y="555"/>
                  </a:cubicBezTo>
                  <a:cubicBezTo>
                    <a:pt x="430" y="555"/>
                    <a:pt x="477" y="602"/>
                    <a:pt x="477" y="662"/>
                  </a:cubicBezTo>
                  <a:cubicBezTo>
                    <a:pt x="477" y="722"/>
                    <a:pt x="430" y="770"/>
                    <a:pt x="370" y="770"/>
                  </a:cubicBezTo>
                  <a:cubicBezTo>
                    <a:pt x="367" y="770"/>
                    <a:pt x="363" y="770"/>
                    <a:pt x="360" y="770"/>
                  </a:cubicBezTo>
                  <a:cubicBezTo>
                    <a:pt x="360" y="770"/>
                    <a:pt x="360" y="770"/>
                    <a:pt x="360" y="770"/>
                  </a:cubicBezTo>
                  <a:cubicBezTo>
                    <a:pt x="197" y="770"/>
                    <a:pt x="149" y="770"/>
                    <a:pt x="149" y="770"/>
                  </a:cubicBezTo>
                  <a:cubicBezTo>
                    <a:pt x="67" y="770"/>
                    <a:pt x="0" y="837"/>
                    <a:pt x="0" y="919"/>
                  </a:cubicBezTo>
                  <a:cubicBezTo>
                    <a:pt x="0" y="1001"/>
                    <a:pt x="67" y="1068"/>
                    <a:pt x="149" y="1068"/>
                  </a:cubicBezTo>
                  <a:cubicBezTo>
                    <a:pt x="297" y="1068"/>
                    <a:pt x="370" y="1068"/>
                    <a:pt x="370" y="1068"/>
                  </a:cubicBezTo>
                  <a:cubicBezTo>
                    <a:pt x="381" y="1068"/>
                    <a:pt x="390" y="1058"/>
                    <a:pt x="390" y="1047"/>
                  </a:cubicBezTo>
                  <a:cubicBezTo>
                    <a:pt x="390" y="1036"/>
                    <a:pt x="381" y="1026"/>
                    <a:pt x="370" y="1026"/>
                  </a:cubicBezTo>
                  <a:cubicBezTo>
                    <a:pt x="199" y="1026"/>
                    <a:pt x="149" y="1026"/>
                    <a:pt x="149" y="1026"/>
                  </a:cubicBezTo>
                  <a:cubicBezTo>
                    <a:pt x="89" y="1026"/>
                    <a:pt x="40" y="979"/>
                    <a:pt x="40" y="919"/>
                  </a:cubicBezTo>
                  <a:cubicBezTo>
                    <a:pt x="40" y="859"/>
                    <a:pt x="89" y="812"/>
                    <a:pt x="149" y="812"/>
                  </a:cubicBezTo>
                  <a:cubicBezTo>
                    <a:pt x="317" y="812"/>
                    <a:pt x="370" y="812"/>
                    <a:pt x="370" y="812"/>
                  </a:cubicBezTo>
                  <a:cubicBezTo>
                    <a:pt x="452" y="812"/>
                    <a:pt x="519" y="745"/>
                    <a:pt x="519" y="662"/>
                  </a:cubicBezTo>
                  <a:cubicBezTo>
                    <a:pt x="519" y="580"/>
                    <a:pt x="452" y="513"/>
                    <a:pt x="370" y="5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D0B7BA5-9D50-4F16-9B4C-8A33EC6804F9}"/>
              </a:ext>
            </a:extLst>
          </p:cNvPr>
          <p:cNvGrpSpPr/>
          <p:nvPr/>
        </p:nvGrpSpPr>
        <p:grpSpPr>
          <a:xfrm>
            <a:off x="8252371" y="1859937"/>
            <a:ext cx="3203029" cy="1039115"/>
            <a:chOff x="954591" y="2703237"/>
            <a:chExt cx="3203029" cy="103911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81994D1-5542-4B01-ACD8-5F5919D8B96F}"/>
                </a:ext>
              </a:extLst>
            </p:cNvPr>
            <p:cNvSpPr txBox="1"/>
            <p:nvPr/>
          </p:nvSpPr>
          <p:spPr>
            <a:xfrm>
              <a:off x="954591" y="270323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7C8D415-8CDE-4410-9688-1E3504087A21}"/>
                </a:ext>
              </a:extLst>
            </p:cNvPr>
            <p:cNvSpPr txBox="1"/>
            <p:nvPr/>
          </p:nvSpPr>
          <p:spPr>
            <a:xfrm>
              <a:off x="960767" y="3169888"/>
              <a:ext cx="319685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you, 1PPT Network and the original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445F19B-4B33-4AA6-92B9-0FA3C26888F4}"/>
              </a:ext>
            </a:extLst>
          </p:cNvPr>
          <p:cNvGrpSpPr/>
          <p:nvPr/>
        </p:nvGrpSpPr>
        <p:grpSpPr>
          <a:xfrm>
            <a:off x="8253947" y="3787855"/>
            <a:ext cx="3201453" cy="1001223"/>
            <a:chOff x="956167" y="2741129"/>
            <a:chExt cx="3201453" cy="1001223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64738C7-A0F4-422E-B9CE-64FD30BB355F}"/>
                </a:ext>
              </a:extLst>
            </p:cNvPr>
            <p:cNvSpPr txBox="1"/>
            <p:nvPr/>
          </p:nvSpPr>
          <p:spPr>
            <a:xfrm>
              <a:off x="956167" y="2741129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34686CA-D1DA-4691-A7C0-DFC0E2859E2B}"/>
                </a:ext>
              </a:extLst>
            </p:cNvPr>
            <p:cNvSpPr txBox="1"/>
            <p:nvPr/>
          </p:nvSpPr>
          <p:spPr>
            <a:xfrm>
              <a:off x="960767" y="3169888"/>
              <a:ext cx="319685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you, 1PPT Network and the original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115DF3C-B4CD-4A44-B37A-257DC4C96185}"/>
              </a:ext>
            </a:extLst>
          </p:cNvPr>
          <p:cNvGrpSpPr/>
          <p:nvPr/>
        </p:nvGrpSpPr>
        <p:grpSpPr>
          <a:xfrm>
            <a:off x="769113" y="2901539"/>
            <a:ext cx="3196853" cy="945792"/>
            <a:chOff x="960767" y="2796560"/>
            <a:chExt cx="3196853" cy="945792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5E400E9-35C3-4244-A9FC-10F0A4B5F6FB}"/>
                </a:ext>
              </a:extLst>
            </p:cNvPr>
            <p:cNvSpPr txBox="1"/>
            <p:nvPr/>
          </p:nvSpPr>
          <p:spPr>
            <a:xfrm>
              <a:off x="2051915" y="279656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AAE9C19B-B3D4-47F5-B1AF-2FB9ADC2D303}"/>
                </a:ext>
              </a:extLst>
            </p:cNvPr>
            <p:cNvSpPr txBox="1"/>
            <p:nvPr/>
          </p:nvSpPr>
          <p:spPr>
            <a:xfrm>
              <a:off x="960767" y="3169888"/>
              <a:ext cx="319685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you, 1PPT Network and the original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9A12FEA-8030-417B-95A6-AC1FA1696A28}"/>
              </a:ext>
            </a:extLst>
          </p:cNvPr>
          <p:cNvGrpSpPr/>
          <p:nvPr/>
        </p:nvGrpSpPr>
        <p:grpSpPr>
          <a:xfrm>
            <a:off x="769113" y="4783394"/>
            <a:ext cx="3196853" cy="945792"/>
            <a:chOff x="960767" y="2796560"/>
            <a:chExt cx="3196853" cy="945792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2A6B373-481B-4E60-BAE2-E9F7CB0B3ABB}"/>
                </a:ext>
              </a:extLst>
            </p:cNvPr>
            <p:cNvSpPr txBox="1"/>
            <p:nvPr/>
          </p:nvSpPr>
          <p:spPr>
            <a:xfrm>
              <a:off x="2051915" y="279656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F57CA7A2-2A8B-4483-8E58-92E3E4B8D403}"/>
                </a:ext>
              </a:extLst>
            </p:cNvPr>
            <p:cNvSpPr txBox="1"/>
            <p:nvPr/>
          </p:nvSpPr>
          <p:spPr>
            <a:xfrm>
              <a:off x="960767" y="3169888"/>
              <a:ext cx="319685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do not </a:t>
              </a:r>
              <a:r>
                <a:rPr lang="en-US" altLang="zh-CN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copyFor</a:t>
              </a: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the benefit of you, 1PPT Network and the original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21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5C4ECE2-753D-483C-88AD-EE2C4D028378}"/>
              </a:ext>
            </a:extLst>
          </p:cNvPr>
          <p:cNvGrpSpPr/>
          <p:nvPr/>
        </p:nvGrpSpPr>
        <p:grpSpPr>
          <a:xfrm>
            <a:off x="2067109" y="2394284"/>
            <a:ext cx="4258213" cy="1054884"/>
            <a:chOff x="960767" y="2749790"/>
            <a:chExt cx="4258213" cy="105488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B1AB6AD-F88B-4623-BDD3-F181F2CC9622}"/>
                </a:ext>
              </a:extLst>
            </p:cNvPr>
            <p:cNvSpPr txBox="1"/>
            <p:nvPr/>
          </p:nvSpPr>
          <p:spPr>
            <a:xfrm>
              <a:off x="960767" y="274979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8FE5F51-8AC0-4E3B-AC82-43FB76371293}"/>
                </a:ext>
              </a:extLst>
            </p:cNvPr>
            <p:cNvSpPr txBox="1"/>
            <p:nvPr/>
          </p:nvSpPr>
          <p:spPr>
            <a:xfrm>
              <a:off x="960767" y="3255613"/>
              <a:ext cx="4258213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title., please do not copy</a:t>
              </a:r>
            </a:p>
          </p:txBody>
        </p:sp>
      </p:grpSp>
      <p:sp>
        <p:nvSpPr>
          <p:cNvPr id="29" name="Oval 2">
            <a:extLst>
              <a:ext uri="{FF2B5EF4-FFF2-40B4-BE49-F238E27FC236}">
                <a16:creationId xmlns:a16="http://schemas.microsoft.com/office/drawing/2014/main" id="{1879AD8E-4CBB-402A-8298-3C932794FA1B}"/>
              </a:ext>
            </a:extLst>
          </p:cNvPr>
          <p:cNvSpPr/>
          <p:nvPr/>
        </p:nvSpPr>
        <p:spPr>
          <a:xfrm>
            <a:off x="1341735" y="2474337"/>
            <a:ext cx="567730" cy="512327"/>
          </a:xfrm>
          <a:custGeom>
            <a:avLst/>
            <a:gdLst>
              <a:gd name="connsiteX0" fmla="*/ 587483 w 606725"/>
              <a:gd name="connsiteY0" fmla="*/ 7021 h 547517"/>
              <a:gd name="connsiteX1" fmla="*/ 601022 w 606725"/>
              <a:gd name="connsiteY1" fmla="*/ 12630 h 547517"/>
              <a:gd name="connsiteX2" fmla="*/ 601022 w 606725"/>
              <a:gd name="connsiteY2" fmla="*/ 39667 h 547517"/>
              <a:gd name="connsiteX3" fmla="*/ 274696 w 606725"/>
              <a:gd name="connsiteY3" fmla="*/ 365607 h 547517"/>
              <a:gd name="connsiteX4" fmla="*/ 261099 w 606725"/>
              <a:gd name="connsiteY4" fmla="*/ 371244 h 547517"/>
              <a:gd name="connsiteX5" fmla="*/ 247502 w 606725"/>
              <a:gd name="connsiteY5" fmla="*/ 365607 h 547517"/>
              <a:gd name="connsiteX6" fmla="*/ 156242 w 606725"/>
              <a:gd name="connsiteY6" fmla="*/ 274486 h 547517"/>
              <a:gd name="connsiteX7" fmla="*/ 156242 w 606725"/>
              <a:gd name="connsiteY7" fmla="*/ 247334 h 547517"/>
              <a:gd name="connsiteX8" fmla="*/ 183436 w 606725"/>
              <a:gd name="connsiteY8" fmla="*/ 247334 h 547517"/>
              <a:gd name="connsiteX9" fmla="*/ 261099 w 606725"/>
              <a:gd name="connsiteY9" fmla="*/ 324879 h 547517"/>
              <a:gd name="connsiteX10" fmla="*/ 573943 w 606725"/>
              <a:gd name="connsiteY10" fmla="*/ 12630 h 547517"/>
              <a:gd name="connsiteX11" fmla="*/ 587483 w 606725"/>
              <a:gd name="connsiteY11" fmla="*/ 7021 h 547517"/>
              <a:gd name="connsiteX12" fmla="*/ 19243 w 606725"/>
              <a:gd name="connsiteY12" fmla="*/ 0 h 547517"/>
              <a:gd name="connsiteX13" fmla="*/ 417236 w 606725"/>
              <a:gd name="connsiteY13" fmla="*/ 0 h 547517"/>
              <a:gd name="connsiteX14" fmla="*/ 436479 w 606725"/>
              <a:gd name="connsiteY14" fmla="*/ 19213 h 547517"/>
              <a:gd name="connsiteX15" fmla="*/ 417236 w 606725"/>
              <a:gd name="connsiteY15" fmla="*/ 38311 h 547517"/>
              <a:gd name="connsiteX16" fmla="*/ 38370 w 606725"/>
              <a:gd name="connsiteY16" fmla="*/ 38311 h 547517"/>
              <a:gd name="connsiteX17" fmla="*/ 38370 w 606725"/>
              <a:gd name="connsiteY17" fmla="*/ 509206 h 547517"/>
              <a:gd name="connsiteX18" fmla="*/ 509994 w 606725"/>
              <a:gd name="connsiteY18" fmla="*/ 509206 h 547517"/>
              <a:gd name="connsiteX19" fmla="*/ 509994 w 606725"/>
              <a:gd name="connsiteY19" fmla="*/ 284516 h 547517"/>
              <a:gd name="connsiteX20" fmla="*/ 529121 w 606725"/>
              <a:gd name="connsiteY20" fmla="*/ 265418 h 547517"/>
              <a:gd name="connsiteX21" fmla="*/ 548364 w 606725"/>
              <a:gd name="connsiteY21" fmla="*/ 284516 h 547517"/>
              <a:gd name="connsiteX22" fmla="*/ 548364 w 606725"/>
              <a:gd name="connsiteY22" fmla="*/ 528304 h 547517"/>
              <a:gd name="connsiteX23" fmla="*/ 529121 w 606725"/>
              <a:gd name="connsiteY23" fmla="*/ 547517 h 547517"/>
              <a:gd name="connsiteX24" fmla="*/ 19243 w 606725"/>
              <a:gd name="connsiteY24" fmla="*/ 547517 h 547517"/>
              <a:gd name="connsiteX25" fmla="*/ 0 w 606725"/>
              <a:gd name="connsiteY25" fmla="*/ 528304 h 547517"/>
              <a:gd name="connsiteX26" fmla="*/ 0 w 606725"/>
              <a:gd name="connsiteY26" fmla="*/ 19213 h 547517"/>
              <a:gd name="connsiteX27" fmla="*/ 19243 w 606725"/>
              <a:gd name="connsiteY27" fmla="*/ 0 h 54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725" h="547517">
                <a:moveTo>
                  <a:pt x="587483" y="7021"/>
                </a:moveTo>
                <a:cubicBezTo>
                  <a:pt x="592380" y="7021"/>
                  <a:pt x="597277" y="8891"/>
                  <a:pt x="601022" y="12630"/>
                </a:cubicBezTo>
                <a:cubicBezTo>
                  <a:pt x="608627" y="20108"/>
                  <a:pt x="608627" y="32188"/>
                  <a:pt x="601022" y="39667"/>
                </a:cubicBezTo>
                <a:lnTo>
                  <a:pt x="274696" y="365607"/>
                </a:lnTo>
                <a:cubicBezTo>
                  <a:pt x="270894" y="369288"/>
                  <a:pt x="266054" y="371244"/>
                  <a:pt x="261099" y="371244"/>
                </a:cubicBezTo>
                <a:cubicBezTo>
                  <a:pt x="256145" y="371244"/>
                  <a:pt x="251305" y="369288"/>
                  <a:pt x="247502" y="365607"/>
                </a:cubicBezTo>
                <a:lnTo>
                  <a:pt x="156242" y="274486"/>
                </a:lnTo>
                <a:cubicBezTo>
                  <a:pt x="148752" y="267008"/>
                  <a:pt x="148752" y="254812"/>
                  <a:pt x="156242" y="247334"/>
                </a:cubicBezTo>
                <a:cubicBezTo>
                  <a:pt x="163732" y="239856"/>
                  <a:pt x="175946" y="239856"/>
                  <a:pt x="183436" y="247334"/>
                </a:cubicBezTo>
                <a:lnTo>
                  <a:pt x="261099" y="324879"/>
                </a:lnTo>
                <a:lnTo>
                  <a:pt x="573943" y="12630"/>
                </a:lnTo>
                <a:cubicBezTo>
                  <a:pt x="577688" y="8891"/>
                  <a:pt x="582586" y="7021"/>
                  <a:pt x="587483" y="7021"/>
                </a:cubicBezTo>
                <a:close/>
                <a:moveTo>
                  <a:pt x="19243" y="0"/>
                </a:moveTo>
                <a:lnTo>
                  <a:pt x="417236" y="0"/>
                </a:lnTo>
                <a:cubicBezTo>
                  <a:pt x="427837" y="0"/>
                  <a:pt x="436479" y="8629"/>
                  <a:pt x="436479" y="19213"/>
                </a:cubicBezTo>
                <a:cubicBezTo>
                  <a:pt x="436479" y="29798"/>
                  <a:pt x="427837" y="38311"/>
                  <a:pt x="417236" y="38311"/>
                </a:cubicBezTo>
                <a:lnTo>
                  <a:pt x="38370" y="38311"/>
                </a:lnTo>
                <a:lnTo>
                  <a:pt x="38370" y="509206"/>
                </a:lnTo>
                <a:lnTo>
                  <a:pt x="509994" y="509206"/>
                </a:lnTo>
                <a:lnTo>
                  <a:pt x="509994" y="284516"/>
                </a:lnTo>
                <a:cubicBezTo>
                  <a:pt x="509994" y="273931"/>
                  <a:pt x="518520" y="265418"/>
                  <a:pt x="529121" y="265418"/>
                </a:cubicBezTo>
                <a:cubicBezTo>
                  <a:pt x="539722" y="265418"/>
                  <a:pt x="548364" y="273931"/>
                  <a:pt x="548364" y="284516"/>
                </a:cubicBezTo>
                <a:lnTo>
                  <a:pt x="548364" y="528304"/>
                </a:lnTo>
                <a:cubicBezTo>
                  <a:pt x="548364" y="539004"/>
                  <a:pt x="539722" y="547517"/>
                  <a:pt x="529121" y="547517"/>
                </a:cubicBezTo>
                <a:lnTo>
                  <a:pt x="19243" y="547517"/>
                </a:lnTo>
                <a:cubicBezTo>
                  <a:pt x="8642" y="547517"/>
                  <a:pt x="0" y="539004"/>
                  <a:pt x="0" y="528304"/>
                </a:cubicBezTo>
                <a:lnTo>
                  <a:pt x="0" y="19213"/>
                </a:lnTo>
                <a:cubicBezTo>
                  <a:pt x="0" y="8629"/>
                  <a:pt x="8642" y="0"/>
                  <a:pt x="192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901339E-2AC0-4ACB-8871-DF6BB72C8A09}"/>
              </a:ext>
            </a:extLst>
          </p:cNvPr>
          <p:cNvGrpSpPr/>
          <p:nvPr/>
        </p:nvGrpSpPr>
        <p:grpSpPr>
          <a:xfrm>
            <a:off x="2067109" y="4292642"/>
            <a:ext cx="4258213" cy="1010726"/>
            <a:chOff x="960767" y="2793948"/>
            <a:chExt cx="4258213" cy="1010726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4E7CC03-87CE-4225-AAC1-F62A66DD59EC}"/>
                </a:ext>
              </a:extLst>
            </p:cNvPr>
            <p:cNvSpPr txBox="1"/>
            <p:nvPr/>
          </p:nvSpPr>
          <p:spPr>
            <a:xfrm>
              <a:off x="967631" y="2793948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i="1" dirty="0">
                  <a:cs typeface="+mn-ea"/>
                  <a:sym typeface="+mn-lt"/>
                </a:rPr>
                <a:t>Add title text</a:t>
              </a:r>
              <a:endParaRPr lang="zh-CN" altLang="en-US" sz="2400" i="1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6AFA7C6-B4CD-4E1D-B19E-845414FA633B}"/>
                </a:ext>
              </a:extLst>
            </p:cNvPr>
            <p:cNvSpPr txBox="1"/>
            <p:nvPr/>
          </p:nvSpPr>
          <p:spPr>
            <a:xfrm>
              <a:off x="960767" y="3255613"/>
              <a:ext cx="4258213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title., please do not copy</a:t>
              </a:r>
            </a:p>
          </p:txBody>
        </p:sp>
      </p:grpSp>
      <p:sp>
        <p:nvSpPr>
          <p:cNvPr id="30" name="Oval 19">
            <a:extLst>
              <a:ext uri="{FF2B5EF4-FFF2-40B4-BE49-F238E27FC236}">
                <a16:creationId xmlns:a16="http://schemas.microsoft.com/office/drawing/2014/main" id="{9B750D32-B42E-40E9-BC79-6769BBA719A3}"/>
              </a:ext>
            </a:extLst>
          </p:cNvPr>
          <p:cNvSpPr/>
          <p:nvPr/>
        </p:nvSpPr>
        <p:spPr>
          <a:xfrm>
            <a:off x="1341735" y="4328537"/>
            <a:ext cx="567730" cy="512327"/>
          </a:xfrm>
          <a:custGeom>
            <a:avLst/>
            <a:gdLst>
              <a:gd name="connsiteX0" fmla="*/ 587483 w 606725"/>
              <a:gd name="connsiteY0" fmla="*/ 7021 h 547517"/>
              <a:gd name="connsiteX1" fmla="*/ 601022 w 606725"/>
              <a:gd name="connsiteY1" fmla="*/ 12630 h 547517"/>
              <a:gd name="connsiteX2" fmla="*/ 601022 w 606725"/>
              <a:gd name="connsiteY2" fmla="*/ 39667 h 547517"/>
              <a:gd name="connsiteX3" fmla="*/ 274696 w 606725"/>
              <a:gd name="connsiteY3" fmla="*/ 365607 h 547517"/>
              <a:gd name="connsiteX4" fmla="*/ 261099 w 606725"/>
              <a:gd name="connsiteY4" fmla="*/ 371244 h 547517"/>
              <a:gd name="connsiteX5" fmla="*/ 247502 w 606725"/>
              <a:gd name="connsiteY5" fmla="*/ 365607 h 547517"/>
              <a:gd name="connsiteX6" fmla="*/ 156242 w 606725"/>
              <a:gd name="connsiteY6" fmla="*/ 274486 h 547517"/>
              <a:gd name="connsiteX7" fmla="*/ 156242 w 606725"/>
              <a:gd name="connsiteY7" fmla="*/ 247334 h 547517"/>
              <a:gd name="connsiteX8" fmla="*/ 183436 w 606725"/>
              <a:gd name="connsiteY8" fmla="*/ 247334 h 547517"/>
              <a:gd name="connsiteX9" fmla="*/ 261099 w 606725"/>
              <a:gd name="connsiteY9" fmla="*/ 324879 h 547517"/>
              <a:gd name="connsiteX10" fmla="*/ 573943 w 606725"/>
              <a:gd name="connsiteY10" fmla="*/ 12630 h 547517"/>
              <a:gd name="connsiteX11" fmla="*/ 587483 w 606725"/>
              <a:gd name="connsiteY11" fmla="*/ 7021 h 547517"/>
              <a:gd name="connsiteX12" fmla="*/ 19243 w 606725"/>
              <a:gd name="connsiteY12" fmla="*/ 0 h 547517"/>
              <a:gd name="connsiteX13" fmla="*/ 417236 w 606725"/>
              <a:gd name="connsiteY13" fmla="*/ 0 h 547517"/>
              <a:gd name="connsiteX14" fmla="*/ 436479 w 606725"/>
              <a:gd name="connsiteY14" fmla="*/ 19213 h 547517"/>
              <a:gd name="connsiteX15" fmla="*/ 417236 w 606725"/>
              <a:gd name="connsiteY15" fmla="*/ 38311 h 547517"/>
              <a:gd name="connsiteX16" fmla="*/ 38370 w 606725"/>
              <a:gd name="connsiteY16" fmla="*/ 38311 h 547517"/>
              <a:gd name="connsiteX17" fmla="*/ 38370 w 606725"/>
              <a:gd name="connsiteY17" fmla="*/ 509206 h 547517"/>
              <a:gd name="connsiteX18" fmla="*/ 509994 w 606725"/>
              <a:gd name="connsiteY18" fmla="*/ 509206 h 547517"/>
              <a:gd name="connsiteX19" fmla="*/ 509994 w 606725"/>
              <a:gd name="connsiteY19" fmla="*/ 284516 h 547517"/>
              <a:gd name="connsiteX20" fmla="*/ 529121 w 606725"/>
              <a:gd name="connsiteY20" fmla="*/ 265418 h 547517"/>
              <a:gd name="connsiteX21" fmla="*/ 548364 w 606725"/>
              <a:gd name="connsiteY21" fmla="*/ 284516 h 547517"/>
              <a:gd name="connsiteX22" fmla="*/ 548364 w 606725"/>
              <a:gd name="connsiteY22" fmla="*/ 528304 h 547517"/>
              <a:gd name="connsiteX23" fmla="*/ 529121 w 606725"/>
              <a:gd name="connsiteY23" fmla="*/ 547517 h 547517"/>
              <a:gd name="connsiteX24" fmla="*/ 19243 w 606725"/>
              <a:gd name="connsiteY24" fmla="*/ 547517 h 547517"/>
              <a:gd name="connsiteX25" fmla="*/ 0 w 606725"/>
              <a:gd name="connsiteY25" fmla="*/ 528304 h 547517"/>
              <a:gd name="connsiteX26" fmla="*/ 0 w 606725"/>
              <a:gd name="connsiteY26" fmla="*/ 19213 h 547517"/>
              <a:gd name="connsiteX27" fmla="*/ 19243 w 606725"/>
              <a:gd name="connsiteY27" fmla="*/ 0 h 54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725" h="547517">
                <a:moveTo>
                  <a:pt x="587483" y="7021"/>
                </a:moveTo>
                <a:cubicBezTo>
                  <a:pt x="592380" y="7021"/>
                  <a:pt x="597277" y="8891"/>
                  <a:pt x="601022" y="12630"/>
                </a:cubicBezTo>
                <a:cubicBezTo>
                  <a:pt x="608627" y="20108"/>
                  <a:pt x="608627" y="32188"/>
                  <a:pt x="601022" y="39667"/>
                </a:cubicBezTo>
                <a:lnTo>
                  <a:pt x="274696" y="365607"/>
                </a:lnTo>
                <a:cubicBezTo>
                  <a:pt x="270894" y="369288"/>
                  <a:pt x="266054" y="371244"/>
                  <a:pt x="261099" y="371244"/>
                </a:cubicBezTo>
                <a:cubicBezTo>
                  <a:pt x="256145" y="371244"/>
                  <a:pt x="251305" y="369288"/>
                  <a:pt x="247502" y="365607"/>
                </a:cubicBezTo>
                <a:lnTo>
                  <a:pt x="156242" y="274486"/>
                </a:lnTo>
                <a:cubicBezTo>
                  <a:pt x="148752" y="267008"/>
                  <a:pt x="148752" y="254812"/>
                  <a:pt x="156242" y="247334"/>
                </a:cubicBezTo>
                <a:cubicBezTo>
                  <a:pt x="163732" y="239856"/>
                  <a:pt x="175946" y="239856"/>
                  <a:pt x="183436" y="247334"/>
                </a:cubicBezTo>
                <a:lnTo>
                  <a:pt x="261099" y="324879"/>
                </a:lnTo>
                <a:lnTo>
                  <a:pt x="573943" y="12630"/>
                </a:lnTo>
                <a:cubicBezTo>
                  <a:pt x="577688" y="8891"/>
                  <a:pt x="582586" y="7021"/>
                  <a:pt x="587483" y="7021"/>
                </a:cubicBezTo>
                <a:close/>
                <a:moveTo>
                  <a:pt x="19243" y="0"/>
                </a:moveTo>
                <a:lnTo>
                  <a:pt x="417236" y="0"/>
                </a:lnTo>
                <a:cubicBezTo>
                  <a:pt x="427837" y="0"/>
                  <a:pt x="436479" y="8629"/>
                  <a:pt x="436479" y="19213"/>
                </a:cubicBezTo>
                <a:cubicBezTo>
                  <a:pt x="436479" y="29798"/>
                  <a:pt x="427837" y="38311"/>
                  <a:pt x="417236" y="38311"/>
                </a:cubicBezTo>
                <a:lnTo>
                  <a:pt x="38370" y="38311"/>
                </a:lnTo>
                <a:lnTo>
                  <a:pt x="38370" y="509206"/>
                </a:lnTo>
                <a:lnTo>
                  <a:pt x="509994" y="509206"/>
                </a:lnTo>
                <a:lnTo>
                  <a:pt x="509994" y="284516"/>
                </a:lnTo>
                <a:cubicBezTo>
                  <a:pt x="509994" y="273931"/>
                  <a:pt x="518520" y="265418"/>
                  <a:pt x="529121" y="265418"/>
                </a:cubicBezTo>
                <a:cubicBezTo>
                  <a:pt x="539722" y="265418"/>
                  <a:pt x="548364" y="273931"/>
                  <a:pt x="548364" y="284516"/>
                </a:cubicBezTo>
                <a:lnTo>
                  <a:pt x="548364" y="528304"/>
                </a:lnTo>
                <a:cubicBezTo>
                  <a:pt x="548364" y="539004"/>
                  <a:pt x="539722" y="547517"/>
                  <a:pt x="529121" y="547517"/>
                </a:cubicBezTo>
                <a:lnTo>
                  <a:pt x="19243" y="547517"/>
                </a:lnTo>
                <a:cubicBezTo>
                  <a:pt x="8642" y="547517"/>
                  <a:pt x="0" y="539004"/>
                  <a:pt x="0" y="528304"/>
                </a:cubicBezTo>
                <a:lnTo>
                  <a:pt x="0" y="19213"/>
                </a:lnTo>
                <a:cubicBezTo>
                  <a:pt x="0" y="8629"/>
                  <a:pt x="8642" y="0"/>
                  <a:pt x="1924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11C7D939-933B-4CC6-9C3F-F72368821A75}"/>
              </a:ext>
            </a:extLst>
          </p:cNvPr>
          <p:cNvSpPr/>
          <p:nvPr/>
        </p:nvSpPr>
        <p:spPr>
          <a:xfrm>
            <a:off x="7624981" y="1943100"/>
            <a:ext cx="1910475" cy="1910475"/>
          </a:xfrm>
          <a:prstGeom prst="diamond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775C2657-DE94-452D-8F59-FD79A561FD56}"/>
              </a:ext>
            </a:extLst>
          </p:cNvPr>
          <p:cNvSpPr/>
          <p:nvPr/>
        </p:nvSpPr>
        <p:spPr>
          <a:xfrm>
            <a:off x="7624981" y="4026975"/>
            <a:ext cx="1910475" cy="1910475"/>
          </a:xfrm>
          <a:prstGeom prst="diamond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菱形 22">
            <a:extLst>
              <a:ext uri="{FF2B5EF4-FFF2-40B4-BE49-F238E27FC236}">
                <a16:creationId xmlns:a16="http://schemas.microsoft.com/office/drawing/2014/main" id="{337FAF0A-3EB9-4EED-8F29-F18E7143453D}"/>
              </a:ext>
            </a:extLst>
          </p:cNvPr>
          <p:cNvSpPr/>
          <p:nvPr/>
        </p:nvSpPr>
        <p:spPr>
          <a:xfrm>
            <a:off x="6586396" y="2985843"/>
            <a:ext cx="1910475" cy="1910475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菱形 23">
            <a:extLst>
              <a:ext uri="{FF2B5EF4-FFF2-40B4-BE49-F238E27FC236}">
                <a16:creationId xmlns:a16="http://schemas.microsoft.com/office/drawing/2014/main" id="{CF61E2BF-A5C2-4EEA-A93F-16C8C99EB667}"/>
              </a:ext>
            </a:extLst>
          </p:cNvPr>
          <p:cNvSpPr/>
          <p:nvPr/>
        </p:nvSpPr>
        <p:spPr>
          <a:xfrm>
            <a:off x="8661379" y="2985843"/>
            <a:ext cx="1910475" cy="1910475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Oval 24">
            <a:extLst>
              <a:ext uri="{FF2B5EF4-FFF2-40B4-BE49-F238E27FC236}">
                <a16:creationId xmlns:a16="http://schemas.microsoft.com/office/drawing/2014/main" id="{08BA4A36-13DB-4146-A5FB-CB353FA187A9}"/>
              </a:ext>
            </a:extLst>
          </p:cNvPr>
          <p:cNvSpPr/>
          <p:nvPr/>
        </p:nvSpPr>
        <p:spPr>
          <a:xfrm>
            <a:off x="7237178" y="3610075"/>
            <a:ext cx="608908" cy="660400"/>
          </a:xfrm>
          <a:custGeom>
            <a:avLst/>
            <a:gdLst>
              <a:gd name="connsiteX0" fmla="*/ 546381 w 557893"/>
              <a:gd name="connsiteY0" fmla="*/ 346236 h 605070"/>
              <a:gd name="connsiteX1" fmla="*/ 547615 w 557893"/>
              <a:gd name="connsiteY1" fmla="*/ 346236 h 605070"/>
              <a:gd name="connsiteX2" fmla="*/ 557863 w 557893"/>
              <a:gd name="connsiteY2" fmla="*/ 357510 h 605070"/>
              <a:gd name="connsiteX3" fmla="*/ 554352 w 557893"/>
              <a:gd name="connsiteY3" fmla="*/ 433777 h 605070"/>
              <a:gd name="connsiteX4" fmla="*/ 548374 w 557893"/>
              <a:gd name="connsiteY4" fmla="*/ 445146 h 605070"/>
              <a:gd name="connsiteX5" fmla="*/ 544484 w 557893"/>
              <a:gd name="connsiteY5" fmla="*/ 446283 h 605070"/>
              <a:gd name="connsiteX6" fmla="*/ 536987 w 557893"/>
              <a:gd name="connsiteY6" fmla="*/ 441736 h 605070"/>
              <a:gd name="connsiteX7" fmla="*/ 513359 w 557893"/>
              <a:gd name="connsiteY7" fmla="*/ 418334 h 605070"/>
              <a:gd name="connsiteX8" fmla="*/ 504629 w 557893"/>
              <a:gd name="connsiteY8" fmla="*/ 427051 h 605070"/>
              <a:gd name="connsiteX9" fmla="*/ 432320 w 557893"/>
              <a:gd name="connsiteY9" fmla="*/ 499244 h 605070"/>
              <a:gd name="connsiteX10" fmla="*/ 425868 w 557893"/>
              <a:gd name="connsiteY10" fmla="*/ 505686 h 605070"/>
              <a:gd name="connsiteX11" fmla="*/ 410115 w 557893"/>
              <a:gd name="connsiteY11" fmla="*/ 521413 h 605070"/>
              <a:gd name="connsiteX12" fmla="*/ 335720 w 557893"/>
              <a:gd name="connsiteY12" fmla="*/ 595691 h 605070"/>
              <a:gd name="connsiteX13" fmla="*/ 331354 w 557893"/>
              <a:gd name="connsiteY13" fmla="*/ 600049 h 605070"/>
              <a:gd name="connsiteX14" fmla="*/ 319208 w 557893"/>
              <a:gd name="connsiteY14" fmla="*/ 605070 h 605070"/>
              <a:gd name="connsiteX15" fmla="*/ 307062 w 557893"/>
              <a:gd name="connsiteY15" fmla="*/ 600049 h 605070"/>
              <a:gd name="connsiteX16" fmla="*/ 302792 w 557893"/>
              <a:gd name="connsiteY16" fmla="*/ 595691 h 605070"/>
              <a:gd name="connsiteX17" fmla="*/ 286945 w 557893"/>
              <a:gd name="connsiteY17" fmla="*/ 579963 h 605070"/>
              <a:gd name="connsiteX18" fmla="*/ 212549 w 557893"/>
              <a:gd name="connsiteY18" fmla="*/ 505686 h 605070"/>
              <a:gd name="connsiteX19" fmla="*/ 208943 w 557893"/>
              <a:gd name="connsiteY19" fmla="*/ 501991 h 605070"/>
              <a:gd name="connsiteX20" fmla="*/ 130846 w 557893"/>
              <a:gd name="connsiteY20" fmla="*/ 579963 h 605070"/>
              <a:gd name="connsiteX21" fmla="*/ 118700 w 557893"/>
              <a:gd name="connsiteY21" fmla="*/ 584985 h 605070"/>
              <a:gd name="connsiteX22" fmla="*/ 106554 w 557893"/>
              <a:gd name="connsiteY22" fmla="*/ 579963 h 605070"/>
              <a:gd name="connsiteX23" fmla="*/ 102283 w 557893"/>
              <a:gd name="connsiteY23" fmla="*/ 575605 h 605070"/>
              <a:gd name="connsiteX24" fmla="*/ 102283 w 557893"/>
              <a:gd name="connsiteY24" fmla="*/ 551257 h 605070"/>
              <a:gd name="connsiteX25" fmla="*/ 192431 w 557893"/>
              <a:gd name="connsiteY25" fmla="*/ 461158 h 605070"/>
              <a:gd name="connsiteX26" fmla="*/ 196797 w 557893"/>
              <a:gd name="connsiteY26" fmla="*/ 456894 h 605070"/>
              <a:gd name="connsiteX27" fmla="*/ 208943 w 557893"/>
              <a:gd name="connsiteY27" fmla="*/ 451873 h 605070"/>
              <a:gd name="connsiteX28" fmla="*/ 221089 w 557893"/>
              <a:gd name="connsiteY28" fmla="*/ 456894 h 605070"/>
              <a:gd name="connsiteX29" fmla="*/ 225359 w 557893"/>
              <a:gd name="connsiteY29" fmla="*/ 461158 h 605070"/>
              <a:gd name="connsiteX30" fmla="*/ 241206 w 557893"/>
              <a:gd name="connsiteY30" fmla="*/ 476979 h 605070"/>
              <a:gd name="connsiteX31" fmla="*/ 315602 w 557893"/>
              <a:gd name="connsiteY31" fmla="*/ 551257 h 605070"/>
              <a:gd name="connsiteX32" fmla="*/ 319208 w 557893"/>
              <a:gd name="connsiteY32" fmla="*/ 554952 h 605070"/>
              <a:gd name="connsiteX33" fmla="*/ 381458 w 557893"/>
              <a:gd name="connsiteY33" fmla="*/ 492801 h 605070"/>
              <a:gd name="connsiteX34" fmla="*/ 397305 w 557893"/>
              <a:gd name="connsiteY34" fmla="*/ 476979 h 605070"/>
              <a:gd name="connsiteX35" fmla="*/ 403758 w 557893"/>
              <a:gd name="connsiteY35" fmla="*/ 470537 h 605070"/>
              <a:gd name="connsiteX36" fmla="*/ 476161 w 557893"/>
              <a:gd name="connsiteY36" fmla="*/ 398439 h 605070"/>
              <a:gd name="connsiteX37" fmla="*/ 484986 w 557893"/>
              <a:gd name="connsiteY37" fmla="*/ 389533 h 605070"/>
              <a:gd name="connsiteX38" fmla="*/ 460788 w 557893"/>
              <a:gd name="connsiteY38" fmla="*/ 365563 h 605070"/>
              <a:gd name="connsiteX39" fmla="*/ 457752 w 557893"/>
              <a:gd name="connsiteY39" fmla="*/ 355236 h 605070"/>
              <a:gd name="connsiteX40" fmla="*/ 468000 w 557893"/>
              <a:gd name="connsiteY40" fmla="*/ 349931 h 605070"/>
              <a:gd name="connsiteX41" fmla="*/ 546381 w 557893"/>
              <a:gd name="connsiteY41" fmla="*/ 346236 h 605070"/>
              <a:gd name="connsiteX42" fmla="*/ 278625 w 557893"/>
              <a:gd name="connsiteY42" fmla="*/ 278352 h 605070"/>
              <a:gd name="connsiteX43" fmla="*/ 371816 w 557893"/>
              <a:gd name="connsiteY43" fmla="*/ 329810 h 605070"/>
              <a:gd name="connsiteX44" fmla="*/ 412053 w 557893"/>
              <a:gd name="connsiteY44" fmla="*/ 405338 h 605070"/>
              <a:gd name="connsiteX45" fmla="*/ 412148 w 557893"/>
              <a:gd name="connsiteY45" fmla="*/ 405717 h 605070"/>
              <a:gd name="connsiteX46" fmla="*/ 412148 w 557893"/>
              <a:gd name="connsiteY46" fmla="*/ 408086 h 605070"/>
              <a:gd name="connsiteX47" fmla="*/ 412243 w 557893"/>
              <a:gd name="connsiteY47" fmla="*/ 412919 h 605070"/>
              <a:gd name="connsiteX48" fmla="*/ 379123 w 557893"/>
              <a:gd name="connsiteY48" fmla="*/ 445992 h 605070"/>
              <a:gd name="connsiteX49" fmla="*/ 372670 w 557893"/>
              <a:gd name="connsiteY49" fmla="*/ 452436 h 605070"/>
              <a:gd name="connsiteX50" fmla="*/ 356822 w 557893"/>
              <a:gd name="connsiteY50" fmla="*/ 468262 h 605070"/>
              <a:gd name="connsiteX51" fmla="*/ 319147 w 557893"/>
              <a:gd name="connsiteY51" fmla="*/ 505884 h 605070"/>
              <a:gd name="connsiteX52" fmla="*/ 265623 w 557893"/>
              <a:gd name="connsiteY52" fmla="*/ 452436 h 605070"/>
              <a:gd name="connsiteX53" fmla="*/ 249775 w 557893"/>
              <a:gd name="connsiteY53" fmla="*/ 436705 h 605070"/>
              <a:gd name="connsiteX54" fmla="*/ 245505 w 557893"/>
              <a:gd name="connsiteY54" fmla="*/ 432346 h 605070"/>
              <a:gd name="connsiteX55" fmla="*/ 208779 w 557893"/>
              <a:gd name="connsiteY55" fmla="*/ 417184 h 605070"/>
              <a:gd name="connsiteX56" fmla="*/ 172148 w 557893"/>
              <a:gd name="connsiteY56" fmla="*/ 432346 h 605070"/>
              <a:gd name="connsiteX57" fmla="*/ 167782 w 557893"/>
              <a:gd name="connsiteY57" fmla="*/ 436705 h 605070"/>
              <a:gd name="connsiteX58" fmla="*/ 89490 w 557893"/>
              <a:gd name="connsiteY58" fmla="*/ 514887 h 605070"/>
              <a:gd name="connsiteX59" fmla="*/ 190 w 557893"/>
              <a:gd name="connsiteY59" fmla="*/ 514792 h 605070"/>
              <a:gd name="connsiteX60" fmla="*/ 0 w 557893"/>
              <a:gd name="connsiteY60" fmla="*/ 405433 h 605070"/>
              <a:gd name="connsiteX61" fmla="*/ 40237 w 557893"/>
              <a:gd name="connsiteY61" fmla="*/ 329904 h 605070"/>
              <a:gd name="connsiteX62" fmla="*/ 133429 w 557893"/>
              <a:gd name="connsiteY62" fmla="*/ 278447 h 605070"/>
              <a:gd name="connsiteX63" fmla="*/ 172527 w 557893"/>
              <a:gd name="connsiteY63" fmla="*/ 401926 h 605070"/>
              <a:gd name="connsiteX64" fmla="*/ 195398 w 557893"/>
              <a:gd name="connsiteY64" fmla="*/ 337201 h 605070"/>
              <a:gd name="connsiteX65" fmla="*/ 205932 w 557893"/>
              <a:gd name="connsiteY65" fmla="*/ 278447 h 605070"/>
              <a:gd name="connsiteX66" fmla="*/ 206121 w 557893"/>
              <a:gd name="connsiteY66" fmla="*/ 278447 h 605070"/>
              <a:gd name="connsiteX67" fmla="*/ 206406 w 557893"/>
              <a:gd name="connsiteY67" fmla="*/ 278447 h 605070"/>
              <a:gd name="connsiteX68" fmla="*/ 216940 w 557893"/>
              <a:gd name="connsiteY68" fmla="*/ 337201 h 605070"/>
              <a:gd name="connsiteX69" fmla="*/ 239811 w 557893"/>
              <a:gd name="connsiteY69" fmla="*/ 401926 h 605070"/>
              <a:gd name="connsiteX70" fmla="*/ 406730 w 557893"/>
              <a:gd name="connsiteY70" fmla="*/ 85850 h 605070"/>
              <a:gd name="connsiteX71" fmla="*/ 412614 w 557893"/>
              <a:gd name="connsiteY71" fmla="*/ 85850 h 605070"/>
              <a:gd name="connsiteX72" fmla="*/ 426185 w 557893"/>
              <a:gd name="connsiteY72" fmla="*/ 99398 h 605070"/>
              <a:gd name="connsiteX73" fmla="*/ 435770 w 557893"/>
              <a:gd name="connsiteY73" fmla="*/ 110483 h 605070"/>
              <a:gd name="connsiteX74" fmla="*/ 456838 w 557893"/>
              <a:gd name="connsiteY74" fmla="*/ 116641 h 605070"/>
              <a:gd name="connsiteX75" fmla="*/ 460728 w 557893"/>
              <a:gd name="connsiteY75" fmla="*/ 124788 h 605070"/>
              <a:gd name="connsiteX76" fmla="*/ 455509 w 557893"/>
              <a:gd name="connsiteY76" fmla="*/ 142221 h 605070"/>
              <a:gd name="connsiteX77" fmla="*/ 446778 w 557893"/>
              <a:gd name="connsiteY77" fmla="*/ 145821 h 605070"/>
              <a:gd name="connsiteX78" fmla="*/ 413563 w 557893"/>
              <a:gd name="connsiteY78" fmla="*/ 139284 h 605070"/>
              <a:gd name="connsiteX79" fmla="*/ 404642 w 557893"/>
              <a:gd name="connsiteY79" fmla="*/ 141084 h 605070"/>
              <a:gd name="connsiteX80" fmla="*/ 401511 w 557893"/>
              <a:gd name="connsiteY80" fmla="*/ 163443 h 605070"/>
              <a:gd name="connsiteX81" fmla="*/ 415936 w 557893"/>
              <a:gd name="connsiteY81" fmla="*/ 171496 h 605070"/>
              <a:gd name="connsiteX82" fmla="*/ 442223 w 557893"/>
              <a:gd name="connsiteY82" fmla="*/ 183338 h 605070"/>
              <a:gd name="connsiteX83" fmla="*/ 457407 w 557893"/>
              <a:gd name="connsiteY83" fmla="*/ 255152 h 605070"/>
              <a:gd name="connsiteX84" fmla="*/ 431214 w 557893"/>
              <a:gd name="connsiteY84" fmla="*/ 271921 h 605070"/>
              <a:gd name="connsiteX85" fmla="*/ 424951 w 557893"/>
              <a:gd name="connsiteY85" fmla="*/ 280258 h 605070"/>
              <a:gd name="connsiteX86" fmla="*/ 424951 w 557893"/>
              <a:gd name="connsiteY86" fmla="*/ 294185 h 605070"/>
              <a:gd name="connsiteX87" fmla="*/ 418688 w 557893"/>
              <a:gd name="connsiteY87" fmla="*/ 300627 h 605070"/>
              <a:gd name="connsiteX88" fmla="*/ 403693 w 557893"/>
              <a:gd name="connsiteY88" fmla="*/ 300627 h 605070"/>
              <a:gd name="connsiteX89" fmla="*/ 397240 w 557893"/>
              <a:gd name="connsiteY89" fmla="*/ 293806 h 605070"/>
              <a:gd name="connsiteX90" fmla="*/ 397050 w 557893"/>
              <a:gd name="connsiteY90" fmla="*/ 283669 h 605070"/>
              <a:gd name="connsiteX91" fmla="*/ 389648 w 557893"/>
              <a:gd name="connsiteY91" fmla="*/ 274668 h 605070"/>
              <a:gd name="connsiteX92" fmla="*/ 362886 w 557893"/>
              <a:gd name="connsiteY92" fmla="*/ 267089 h 605070"/>
              <a:gd name="connsiteX93" fmla="*/ 357192 w 557893"/>
              <a:gd name="connsiteY93" fmla="*/ 255246 h 605070"/>
              <a:gd name="connsiteX94" fmla="*/ 361653 w 557893"/>
              <a:gd name="connsiteY94" fmla="*/ 239804 h 605070"/>
              <a:gd name="connsiteX95" fmla="*/ 370668 w 557893"/>
              <a:gd name="connsiteY95" fmla="*/ 236014 h 605070"/>
              <a:gd name="connsiteX96" fmla="*/ 400277 w 557893"/>
              <a:gd name="connsiteY96" fmla="*/ 244920 h 605070"/>
              <a:gd name="connsiteX97" fmla="*/ 419732 w 557893"/>
              <a:gd name="connsiteY97" fmla="*/ 242362 h 605070"/>
              <a:gd name="connsiteX98" fmla="*/ 423243 w 557893"/>
              <a:gd name="connsiteY98" fmla="*/ 215929 h 605070"/>
              <a:gd name="connsiteX99" fmla="*/ 412234 w 557893"/>
              <a:gd name="connsiteY99" fmla="*/ 209487 h 605070"/>
              <a:gd name="connsiteX100" fmla="*/ 382056 w 557893"/>
              <a:gd name="connsiteY100" fmla="*/ 196033 h 605070"/>
              <a:gd name="connsiteX101" fmla="*/ 357857 w 557893"/>
              <a:gd name="connsiteY101" fmla="*/ 155105 h 605070"/>
              <a:gd name="connsiteX102" fmla="*/ 390882 w 557893"/>
              <a:gd name="connsiteY102" fmla="*/ 113230 h 605070"/>
              <a:gd name="connsiteX103" fmla="*/ 399138 w 557893"/>
              <a:gd name="connsiteY103" fmla="*/ 102051 h 605070"/>
              <a:gd name="connsiteX104" fmla="*/ 399138 w 557893"/>
              <a:gd name="connsiteY104" fmla="*/ 93429 h 605070"/>
              <a:gd name="connsiteX105" fmla="*/ 406730 w 557893"/>
              <a:gd name="connsiteY105" fmla="*/ 85850 h 605070"/>
              <a:gd name="connsiteX106" fmla="*/ 205945 w 557893"/>
              <a:gd name="connsiteY106" fmla="*/ 50 h 605070"/>
              <a:gd name="connsiteX107" fmla="*/ 302823 w 557893"/>
              <a:gd name="connsiteY107" fmla="*/ 99179 h 605070"/>
              <a:gd name="connsiteX108" fmla="*/ 206514 w 557893"/>
              <a:gd name="connsiteY108" fmla="*/ 250620 h 605070"/>
              <a:gd name="connsiteX109" fmla="*/ 205945 w 557893"/>
              <a:gd name="connsiteY109" fmla="*/ 250620 h 605070"/>
              <a:gd name="connsiteX110" fmla="*/ 205281 w 557893"/>
              <a:gd name="connsiteY110" fmla="*/ 250620 h 605070"/>
              <a:gd name="connsiteX111" fmla="*/ 108972 w 557893"/>
              <a:gd name="connsiteY111" fmla="*/ 99179 h 605070"/>
              <a:gd name="connsiteX112" fmla="*/ 205945 w 557893"/>
              <a:gd name="connsiteY112" fmla="*/ 50 h 60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557893" h="605070">
                <a:moveTo>
                  <a:pt x="546381" y="346236"/>
                </a:moveTo>
                <a:lnTo>
                  <a:pt x="547615" y="346236"/>
                </a:lnTo>
                <a:cubicBezTo>
                  <a:pt x="555112" y="346236"/>
                  <a:pt x="558243" y="349647"/>
                  <a:pt x="557863" y="357510"/>
                </a:cubicBezTo>
                <a:cubicBezTo>
                  <a:pt x="556725" y="382901"/>
                  <a:pt x="555491" y="408386"/>
                  <a:pt x="554352" y="433777"/>
                </a:cubicBezTo>
                <a:cubicBezTo>
                  <a:pt x="554068" y="438420"/>
                  <a:pt x="553024" y="442588"/>
                  <a:pt x="548374" y="445146"/>
                </a:cubicBezTo>
                <a:cubicBezTo>
                  <a:pt x="546856" y="445904"/>
                  <a:pt x="545622" y="446283"/>
                  <a:pt x="544484" y="446283"/>
                </a:cubicBezTo>
                <a:cubicBezTo>
                  <a:pt x="541257" y="446283"/>
                  <a:pt x="539170" y="443915"/>
                  <a:pt x="536987" y="441736"/>
                </a:cubicBezTo>
                <a:lnTo>
                  <a:pt x="513359" y="418334"/>
                </a:lnTo>
                <a:lnTo>
                  <a:pt x="504629" y="427051"/>
                </a:lnTo>
                <a:lnTo>
                  <a:pt x="432320" y="499244"/>
                </a:lnTo>
                <a:lnTo>
                  <a:pt x="425868" y="505686"/>
                </a:lnTo>
                <a:lnTo>
                  <a:pt x="410115" y="521413"/>
                </a:lnTo>
                <a:lnTo>
                  <a:pt x="335720" y="595691"/>
                </a:lnTo>
                <a:lnTo>
                  <a:pt x="331354" y="600049"/>
                </a:lnTo>
                <a:cubicBezTo>
                  <a:pt x="328128" y="603459"/>
                  <a:pt x="323668" y="605070"/>
                  <a:pt x="319208" y="605070"/>
                </a:cubicBezTo>
                <a:cubicBezTo>
                  <a:pt x="314843" y="605070"/>
                  <a:pt x="310478" y="603459"/>
                  <a:pt x="307062" y="600049"/>
                </a:cubicBezTo>
                <a:lnTo>
                  <a:pt x="302792" y="595691"/>
                </a:lnTo>
                <a:lnTo>
                  <a:pt x="286945" y="579963"/>
                </a:lnTo>
                <a:lnTo>
                  <a:pt x="212549" y="505686"/>
                </a:lnTo>
                <a:lnTo>
                  <a:pt x="208943" y="501991"/>
                </a:lnTo>
                <a:lnTo>
                  <a:pt x="130846" y="579963"/>
                </a:lnTo>
                <a:cubicBezTo>
                  <a:pt x="127525" y="583374"/>
                  <a:pt x="123160" y="584985"/>
                  <a:pt x="118700" y="584985"/>
                </a:cubicBezTo>
                <a:cubicBezTo>
                  <a:pt x="114240" y="584985"/>
                  <a:pt x="109970" y="583374"/>
                  <a:pt x="106554" y="579963"/>
                </a:cubicBezTo>
                <a:lnTo>
                  <a:pt x="102283" y="575605"/>
                </a:lnTo>
                <a:cubicBezTo>
                  <a:pt x="95546" y="568973"/>
                  <a:pt x="95546" y="557983"/>
                  <a:pt x="102283" y="551257"/>
                </a:cubicBezTo>
                <a:lnTo>
                  <a:pt x="192431" y="461158"/>
                </a:lnTo>
                <a:lnTo>
                  <a:pt x="196797" y="456894"/>
                </a:lnTo>
                <a:cubicBezTo>
                  <a:pt x="200023" y="453483"/>
                  <a:pt x="204483" y="451873"/>
                  <a:pt x="208943" y="451873"/>
                </a:cubicBezTo>
                <a:cubicBezTo>
                  <a:pt x="213308" y="451873"/>
                  <a:pt x="217673" y="453483"/>
                  <a:pt x="221089" y="456894"/>
                </a:cubicBezTo>
                <a:lnTo>
                  <a:pt x="225359" y="461158"/>
                </a:lnTo>
                <a:lnTo>
                  <a:pt x="241206" y="476979"/>
                </a:lnTo>
                <a:lnTo>
                  <a:pt x="315602" y="551257"/>
                </a:lnTo>
                <a:lnTo>
                  <a:pt x="319208" y="554952"/>
                </a:lnTo>
                <a:lnTo>
                  <a:pt x="381458" y="492801"/>
                </a:lnTo>
                <a:lnTo>
                  <a:pt x="397305" y="476979"/>
                </a:lnTo>
                <a:lnTo>
                  <a:pt x="403758" y="470537"/>
                </a:lnTo>
                <a:lnTo>
                  <a:pt x="476161" y="398439"/>
                </a:lnTo>
                <a:lnTo>
                  <a:pt x="484986" y="389533"/>
                </a:lnTo>
                <a:cubicBezTo>
                  <a:pt x="476730" y="381764"/>
                  <a:pt x="468759" y="373616"/>
                  <a:pt x="460788" y="365563"/>
                </a:cubicBezTo>
                <a:cubicBezTo>
                  <a:pt x="458036" y="362816"/>
                  <a:pt x="455474" y="359974"/>
                  <a:pt x="457752" y="355236"/>
                </a:cubicBezTo>
                <a:cubicBezTo>
                  <a:pt x="459934" y="350310"/>
                  <a:pt x="464015" y="350120"/>
                  <a:pt x="468000" y="349931"/>
                </a:cubicBezTo>
                <a:cubicBezTo>
                  <a:pt x="494095" y="348605"/>
                  <a:pt x="520286" y="347468"/>
                  <a:pt x="546381" y="346236"/>
                </a:cubicBezTo>
                <a:close/>
                <a:moveTo>
                  <a:pt x="278625" y="278352"/>
                </a:moveTo>
                <a:cubicBezTo>
                  <a:pt x="278625" y="278352"/>
                  <a:pt x="327877" y="302233"/>
                  <a:pt x="371816" y="329810"/>
                </a:cubicBezTo>
                <a:cubicBezTo>
                  <a:pt x="404936" y="350469"/>
                  <a:pt x="411104" y="373023"/>
                  <a:pt x="412053" y="405338"/>
                </a:cubicBezTo>
                <a:cubicBezTo>
                  <a:pt x="412148" y="405433"/>
                  <a:pt x="412148" y="405622"/>
                  <a:pt x="412148" y="405717"/>
                </a:cubicBezTo>
                <a:lnTo>
                  <a:pt x="412148" y="408086"/>
                </a:lnTo>
                <a:cubicBezTo>
                  <a:pt x="412243" y="409602"/>
                  <a:pt x="412243" y="411308"/>
                  <a:pt x="412243" y="412919"/>
                </a:cubicBezTo>
                <a:lnTo>
                  <a:pt x="379123" y="445992"/>
                </a:lnTo>
                <a:lnTo>
                  <a:pt x="372670" y="452436"/>
                </a:lnTo>
                <a:lnTo>
                  <a:pt x="356822" y="468262"/>
                </a:lnTo>
                <a:lnTo>
                  <a:pt x="319147" y="505884"/>
                </a:lnTo>
                <a:lnTo>
                  <a:pt x="265623" y="452436"/>
                </a:lnTo>
                <a:lnTo>
                  <a:pt x="249775" y="436705"/>
                </a:lnTo>
                <a:lnTo>
                  <a:pt x="245505" y="432346"/>
                </a:lnTo>
                <a:cubicBezTo>
                  <a:pt x="235730" y="422680"/>
                  <a:pt x="222729" y="417184"/>
                  <a:pt x="208779" y="417184"/>
                </a:cubicBezTo>
                <a:cubicBezTo>
                  <a:pt x="194923" y="417184"/>
                  <a:pt x="181827" y="422680"/>
                  <a:pt x="172148" y="432346"/>
                </a:cubicBezTo>
                <a:lnTo>
                  <a:pt x="167782" y="436705"/>
                </a:lnTo>
                <a:lnTo>
                  <a:pt x="89490" y="514887"/>
                </a:lnTo>
                <a:lnTo>
                  <a:pt x="190" y="514792"/>
                </a:lnTo>
                <a:lnTo>
                  <a:pt x="0" y="405433"/>
                </a:lnTo>
                <a:cubicBezTo>
                  <a:pt x="949" y="373118"/>
                  <a:pt x="7117" y="350753"/>
                  <a:pt x="40237" y="329904"/>
                </a:cubicBezTo>
                <a:cubicBezTo>
                  <a:pt x="84271" y="302233"/>
                  <a:pt x="133429" y="278447"/>
                  <a:pt x="133429" y="278447"/>
                </a:cubicBezTo>
                <a:lnTo>
                  <a:pt x="172527" y="401926"/>
                </a:lnTo>
                <a:lnTo>
                  <a:pt x="195398" y="337201"/>
                </a:lnTo>
                <a:cubicBezTo>
                  <a:pt x="155255" y="281384"/>
                  <a:pt x="198340" y="278636"/>
                  <a:pt x="205932" y="278447"/>
                </a:cubicBezTo>
                <a:lnTo>
                  <a:pt x="206121" y="278447"/>
                </a:lnTo>
                <a:lnTo>
                  <a:pt x="206406" y="278447"/>
                </a:lnTo>
                <a:cubicBezTo>
                  <a:pt x="214093" y="278636"/>
                  <a:pt x="256988" y="281384"/>
                  <a:pt x="216940" y="337201"/>
                </a:cubicBezTo>
                <a:lnTo>
                  <a:pt x="239811" y="401926"/>
                </a:lnTo>
                <a:close/>
                <a:moveTo>
                  <a:pt x="406730" y="85850"/>
                </a:moveTo>
                <a:lnTo>
                  <a:pt x="412614" y="85850"/>
                </a:lnTo>
                <a:cubicBezTo>
                  <a:pt x="426185" y="85850"/>
                  <a:pt x="426185" y="85850"/>
                  <a:pt x="426185" y="99398"/>
                </a:cubicBezTo>
                <a:cubicBezTo>
                  <a:pt x="426280" y="108967"/>
                  <a:pt x="426280" y="108967"/>
                  <a:pt x="435770" y="110483"/>
                </a:cubicBezTo>
                <a:cubicBezTo>
                  <a:pt x="443172" y="111619"/>
                  <a:pt x="450100" y="113799"/>
                  <a:pt x="456838" y="116641"/>
                </a:cubicBezTo>
                <a:cubicBezTo>
                  <a:pt x="460444" y="118346"/>
                  <a:pt x="461867" y="120809"/>
                  <a:pt x="460728" y="124788"/>
                </a:cubicBezTo>
                <a:cubicBezTo>
                  <a:pt x="458925" y="130568"/>
                  <a:pt x="457407" y="136347"/>
                  <a:pt x="455509" y="142221"/>
                </a:cubicBezTo>
                <a:cubicBezTo>
                  <a:pt x="453801" y="147621"/>
                  <a:pt x="451998" y="148379"/>
                  <a:pt x="446778" y="145821"/>
                </a:cubicBezTo>
                <a:cubicBezTo>
                  <a:pt x="436339" y="140800"/>
                  <a:pt x="425141" y="138621"/>
                  <a:pt x="413563" y="139284"/>
                </a:cubicBezTo>
                <a:cubicBezTo>
                  <a:pt x="410526" y="139379"/>
                  <a:pt x="407489" y="139757"/>
                  <a:pt x="404642" y="141084"/>
                </a:cubicBezTo>
                <a:cubicBezTo>
                  <a:pt x="394583" y="145442"/>
                  <a:pt x="392875" y="156621"/>
                  <a:pt x="401511" y="163443"/>
                </a:cubicBezTo>
                <a:cubicBezTo>
                  <a:pt x="405781" y="166853"/>
                  <a:pt x="410716" y="169317"/>
                  <a:pt x="415936" y="171496"/>
                </a:cubicBezTo>
                <a:cubicBezTo>
                  <a:pt x="424761" y="175191"/>
                  <a:pt x="433777" y="178696"/>
                  <a:pt x="442223" y="183338"/>
                </a:cubicBezTo>
                <a:cubicBezTo>
                  <a:pt x="469175" y="198307"/>
                  <a:pt x="476387" y="232130"/>
                  <a:pt x="457407" y="255152"/>
                </a:cubicBezTo>
                <a:cubicBezTo>
                  <a:pt x="450574" y="263489"/>
                  <a:pt x="441654" y="268984"/>
                  <a:pt x="431214" y="271921"/>
                </a:cubicBezTo>
                <a:cubicBezTo>
                  <a:pt x="426659" y="273152"/>
                  <a:pt x="424666" y="275616"/>
                  <a:pt x="424951" y="280258"/>
                </a:cubicBezTo>
                <a:cubicBezTo>
                  <a:pt x="425141" y="284900"/>
                  <a:pt x="424951" y="289448"/>
                  <a:pt x="424951" y="294185"/>
                </a:cubicBezTo>
                <a:cubicBezTo>
                  <a:pt x="424951" y="298353"/>
                  <a:pt x="422768" y="300438"/>
                  <a:pt x="418688" y="300627"/>
                </a:cubicBezTo>
                <a:cubicBezTo>
                  <a:pt x="413658" y="300722"/>
                  <a:pt x="408628" y="300722"/>
                  <a:pt x="403693" y="300627"/>
                </a:cubicBezTo>
                <a:cubicBezTo>
                  <a:pt x="399328" y="300438"/>
                  <a:pt x="397240" y="298069"/>
                  <a:pt x="397240" y="293806"/>
                </a:cubicBezTo>
                <a:cubicBezTo>
                  <a:pt x="397050" y="290490"/>
                  <a:pt x="397050" y="287079"/>
                  <a:pt x="397050" y="283669"/>
                </a:cubicBezTo>
                <a:cubicBezTo>
                  <a:pt x="397050" y="276184"/>
                  <a:pt x="396861" y="275805"/>
                  <a:pt x="389648" y="274668"/>
                </a:cubicBezTo>
                <a:cubicBezTo>
                  <a:pt x="380348" y="273342"/>
                  <a:pt x="371427" y="271163"/>
                  <a:pt x="362886" y="267089"/>
                </a:cubicBezTo>
                <a:cubicBezTo>
                  <a:pt x="356243" y="263963"/>
                  <a:pt x="355579" y="262163"/>
                  <a:pt x="357192" y="255246"/>
                </a:cubicBezTo>
                <a:cubicBezTo>
                  <a:pt x="358616" y="250036"/>
                  <a:pt x="360039" y="244920"/>
                  <a:pt x="361653" y="239804"/>
                </a:cubicBezTo>
                <a:cubicBezTo>
                  <a:pt x="363551" y="233930"/>
                  <a:pt x="365164" y="233172"/>
                  <a:pt x="370668" y="236014"/>
                </a:cubicBezTo>
                <a:cubicBezTo>
                  <a:pt x="379968" y="240846"/>
                  <a:pt x="389838" y="243593"/>
                  <a:pt x="400277" y="244920"/>
                </a:cubicBezTo>
                <a:cubicBezTo>
                  <a:pt x="406920" y="245772"/>
                  <a:pt x="413563" y="245014"/>
                  <a:pt x="419732" y="242362"/>
                </a:cubicBezTo>
                <a:cubicBezTo>
                  <a:pt x="431214" y="237435"/>
                  <a:pt x="433018" y="224077"/>
                  <a:pt x="423243" y="215929"/>
                </a:cubicBezTo>
                <a:cubicBezTo>
                  <a:pt x="420016" y="213276"/>
                  <a:pt x="416220" y="211287"/>
                  <a:pt x="412234" y="209487"/>
                </a:cubicBezTo>
                <a:cubicBezTo>
                  <a:pt x="402175" y="205129"/>
                  <a:pt x="391641" y="201718"/>
                  <a:pt x="382056" y="196033"/>
                </a:cubicBezTo>
                <a:cubicBezTo>
                  <a:pt x="366587" y="186654"/>
                  <a:pt x="356718" y="173864"/>
                  <a:pt x="357857" y="155105"/>
                </a:cubicBezTo>
                <a:cubicBezTo>
                  <a:pt x="359280" y="133694"/>
                  <a:pt x="371238" y="120336"/>
                  <a:pt x="390882" y="113230"/>
                </a:cubicBezTo>
                <a:cubicBezTo>
                  <a:pt x="398948" y="110388"/>
                  <a:pt x="399138" y="110483"/>
                  <a:pt x="399138" y="102051"/>
                </a:cubicBezTo>
                <a:cubicBezTo>
                  <a:pt x="399138" y="99114"/>
                  <a:pt x="398948" y="96366"/>
                  <a:pt x="399138" y="93429"/>
                </a:cubicBezTo>
                <a:cubicBezTo>
                  <a:pt x="399233" y="87082"/>
                  <a:pt x="400372" y="85945"/>
                  <a:pt x="406730" y="85850"/>
                </a:cubicBezTo>
                <a:close/>
                <a:moveTo>
                  <a:pt x="205945" y="50"/>
                </a:moveTo>
                <a:cubicBezTo>
                  <a:pt x="214105" y="-329"/>
                  <a:pt x="298173" y="-1087"/>
                  <a:pt x="302823" y="99179"/>
                </a:cubicBezTo>
                <a:cubicBezTo>
                  <a:pt x="302823" y="99179"/>
                  <a:pt x="319238" y="249483"/>
                  <a:pt x="206514" y="250620"/>
                </a:cubicBezTo>
                <a:lnTo>
                  <a:pt x="205945" y="250620"/>
                </a:lnTo>
                <a:lnTo>
                  <a:pt x="205281" y="250620"/>
                </a:lnTo>
                <a:cubicBezTo>
                  <a:pt x="92652" y="249483"/>
                  <a:pt x="108972" y="99179"/>
                  <a:pt x="108972" y="99179"/>
                </a:cubicBezTo>
                <a:cubicBezTo>
                  <a:pt x="113527" y="-1087"/>
                  <a:pt x="197690" y="-329"/>
                  <a:pt x="205945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Oval 25">
            <a:extLst>
              <a:ext uri="{FF2B5EF4-FFF2-40B4-BE49-F238E27FC236}">
                <a16:creationId xmlns:a16="http://schemas.microsoft.com/office/drawing/2014/main" id="{7DD8D9EB-79F9-4D7F-B8DE-83606814E13B}"/>
              </a:ext>
            </a:extLst>
          </p:cNvPr>
          <p:cNvSpPr/>
          <p:nvPr/>
        </p:nvSpPr>
        <p:spPr>
          <a:xfrm>
            <a:off x="9286416" y="3610577"/>
            <a:ext cx="660400" cy="659395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88862 h 440259"/>
              <a:gd name="T27" fmla="*/ 88862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57" h="2757">
                <a:moveTo>
                  <a:pt x="1063" y="2589"/>
                </a:moveTo>
                <a:lnTo>
                  <a:pt x="0" y="2757"/>
                </a:lnTo>
                <a:lnTo>
                  <a:pt x="168" y="1694"/>
                </a:lnTo>
                <a:lnTo>
                  <a:pt x="1226" y="883"/>
                </a:lnTo>
                <a:lnTo>
                  <a:pt x="1503" y="1160"/>
                </a:lnTo>
                <a:lnTo>
                  <a:pt x="984" y="1679"/>
                </a:lnTo>
                <a:cubicBezTo>
                  <a:pt x="914" y="1646"/>
                  <a:pt x="827" y="1659"/>
                  <a:pt x="769" y="1717"/>
                </a:cubicBezTo>
                <a:cubicBezTo>
                  <a:pt x="694" y="1792"/>
                  <a:pt x="694" y="1913"/>
                  <a:pt x="769" y="1988"/>
                </a:cubicBezTo>
                <a:cubicBezTo>
                  <a:pt x="844" y="2063"/>
                  <a:pt x="965" y="2063"/>
                  <a:pt x="1040" y="1988"/>
                </a:cubicBezTo>
                <a:cubicBezTo>
                  <a:pt x="1098" y="1930"/>
                  <a:pt x="1111" y="1844"/>
                  <a:pt x="1079" y="1773"/>
                </a:cubicBezTo>
                <a:lnTo>
                  <a:pt x="1597" y="1254"/>
                </a:lnTo>
                <a:lnTo>
                  <a:pt x="1875" y="1531"/>
                </a:lnTo>
                <a:lnTo>
                  <a:pt x="1063" y="2589"/>
                </a:lnTo>
                <a:close/>
                <a:moveTo>
                  <a:pt x="1763" y="291"/>
                </a:moveTo>
                <a:lnTo>
                  <a:pt x="1695" y="223"/>
                </a:lnTo>
                <a:lnTo>
                  <a:pt x="1266" y="652"/>
                </a:lnTo>
                <a:lnTo>
                  <a:pt x="2105" y="1491"/>
                </a:lnTo>
                <a:lnTo>
                  <a:pt x="2534" y="1062"/>
                </a:lnTo>
                <a:lnTo>
                  <a:pt x="2466" y="994"/>
                </a:lnTo>
                <a:lnTo>
                  <a:pt x="2757" y="755"/>
                </a:lnTo>
                <a:lnTo>
                  <a:pt x="2002" y="0"/>
                </a:lnTo>
                <a:lnTo>
                  <a:pt x="1763" y="2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201EC57-8632-473F-A13F-83D3CE2E114C}"/>
              </a:ext>
            </a:extLst>
          </p:cNvPr>
          <p:cNvSpPr txBox="1"/>
          <p:nvPr/>
        </p:nvSpPr>
        <p:spPr>
          <a:xfrm>
            <a:off x="936665" y="503738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5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016FD9A-0169-42AA-BB19-00D064A2EE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080114 h 6858000"/>
              <a:gd name="connsiteX1" fmla="*/ 8840667 w 12192000"/>
              <a:gd name="connsiteY1" fmla="*/ 6080115 h 6858000"/>
              <a:gd name="connsiteX2" fmla="*/ 8062774 w 12192000"/>
              <a:gd name="connsiteY2" fmla="*/ 6858000 h 6858000"/>
              <a:gd name="connsiteX3" fmla="*/ 0 w 12192000"/>
              <a:gd name="connsiteY3" fmla="*/ 6858000 h 6858000"/>
              <a:gd name="connsiteX4" fmla="*/ 4788906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2728817 h 6858000"/>
              <a:gd name="connsiteX7" fmla="*/ 8840671 w 12192000"/>
              <a:gd name="connsiteY7" fmla="*/ 6080110 h 6858000"/>
              <a:gd name="connsiteX8" fmla="*/ 0 w 12192000"/>
              <a:gd name="connsiteY8" fmla="*/ 6080110 h 6858000"/>
              <a:gd name="connsiteX9" fmla="*/ 0 w 12192000"/>
              <a:gd name="connsiteY9" fmla="*/ 4788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6080114"/>
                </a:moveTo>
                <a:lnTo>
                  <a:pt x="8840667" y="6080115"/>
                </a:lnTo>
                <a:lnTo>
                  <a:pt x="8062774" y="6858000"/>
                </a:lnTo>
                <a:lnTo>
                  <a:pt x="0" y="6858000"/>
                </a:lnTo>
                <a:close/>
                <a:moveTo>
                  <a:pt x="4788906" y="0"/>
                </a:moveTo>
                <a:lnTo>
                  <a:pt x="12192000" y="0"/>
                </a:lnTo>
                <a:lnTo>
                  <a:pt x="12192000" y="2728817"/>
                </a:lnTo>
                <a:lnTo>
                  <a:pt x="8840671" y="6080110"/>
                </a:lnTo>
                <a:lnTo>
                  <a:pt x="0" y="6080110"/>
                </a:lnTo>
                <a:lnTo>
                  <a:pt x="0" y="478885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D4091728-3E08-4FED-B315-A58601E11574}"/>
              </a:ext>
            </a:extLst>
          </p:cNvPr>
          <p:cNvSpPr/>
          <p:nvPr/>
        </p:nvSpPr>
        <p:spPr>
          <a:xfrm rot="16200000" flipV="1">
            <a:off x="2667000" y="-2667000"/>
            <a:ext cx="6858000" cy="12192000"/>
          </a:xfrm>
          <a:custGeom>
            <a:avLst/>
            <a:gdLst>
              <a:gd name="connsiteX0" fmla="*/ 777886 w 6858000"/>
              <a:gd name="connsiteY0" fmla="*/ 12192000 h 12192000"/>
              <a:gd name="connsiteX1" fmla="*/ 777885 w 6858000"/>
              <a:gd name="connsiteY1" fmla="*/ 3351333 h 12192000"/>
              <a:gd name="connsiteX2" fmla="*/ 0 w 6858000"/>
              <a:gd name="connsiteY2" fmla="*/ 4129226 h 12192000"/>
              <a:gd name="connsiteX3" fmla="*/ 0 w 6858000"/>
              <a:gd name="connsiteY3" fmla="*/ 12192000 h 12192000"/>
              <a:gd name="connsiteX4" fmla="*/ 6858000 w 6858000"/>
              <a:gd name="connsiteY4" fmla="*/ 7403094 h 12192000"/>
              <a:gd name="connsiteX5" fmla="*/ 6858000 w 6858000"/>
              <a:gd name="connsiteY5" fmla="*/ 0 h 12192000"/>
              <a:gd name="connsiteX6" fmla="*/ 4129183 w 6858000"/>
              <a:gd name="connsiteY6" fmla="*/ 0 h 12192000"/>
              <a:gd name="connsiteX7" fmla="*/ 777890 w 6858000"/>
              <a:gd name="connsiteY7" fmla="*/ 3351329 h 12192000"/>
              <a:gd name="connsiteX8" fmla="*/ 777890 w 6858000"/>
              <a:gd name="connsiteY8" fmla="*/ 12192000 h 12192000"/>
              <a:gd name="connsiteX9" fmla="*/ 2069150 w 6858000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8000" h="12192000">
                <a:moveTo>
                  <a:pt x="777886" y="12192000"/>
                </a:moveTo>
                <a:lnTo>
                  <a:pt x="777885" y="3351333"/>
                </a:lnTo>
                <a:lnTo>
                  <a:pt x="0" y="4129226"/>
                </a:lnTo>
                <a:lnTo>
                  <a:pt x="0" y="12192000"/>
                </a:lnTo>
                <a:close/>
                <a:moveTo>
                  <a:pt x="6858000" y="7403094"/>
                </a:moveTo>
                <a:lnTo>
                  <a:pt x="6858000" y="0"/>
                </a:lnTo>
                <a:lnTo>
                  <a:pt x="4129183" y="0"/>
                </a:lnTo>
                <a:lnTo>
                  <a:pt x="777890" y="3351329"/>
                </a:lnTo>
                <a:lnTo>
                  <a:pt x="777890" y="12192000"/>
                </a:lnTo>
                <a:lnTo>
                  <a:pt x="2069150" y="12192000"/>
                </a:lnTo>
                <a:close/>
              </a:path>
            </a:pathLst>
          </a:custGeom>
          <a:gradFill flip="none" rotWithShape="0">
            <a:gsLst>
              <a:gs pos="0">
                <a:schemeClr val="accent2">
                  <a:alpha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FF7D18A8-E325-41E2-9B97-C30987061064}"/>
              </a:ext>
            </a:extLst>
          </p:cNvPr>
          <p:cNvSpPr/>
          <p:nvPr/>
        </p:nvSpPr>
        <p:spPr>
          <a:xfrm rot="16200000" flipV="1">
            <a:off x="15" y="-14"/>
            <a:ext cx="2874832" cy="2874861"/>
          </a:xfrm>
          <a:custGeom>
            <a:avLst/>
            <a:gdLst>
              <a:gd name="connsiteX0" fmla="*/ 223717 w 2874832"/>
              <a:gd name="connsiteY0" fmla="*/ 2874861 h 2874861"/>
              <a:gd name="connsiteX1" fmla="*/ 223717 w 2874832"/>
              <a:gd name="connsiteY1" fmla="*/ 2651142 h 2874861"/>
              <a:gd name="connsiteX2" fmla="*/ 0 w 2874832"/>
              <a:gd name="connsiteY2" fmla="*/ 2874861 h 2874861"/>
              <a:gd name="connsiteX3" fmla="*/ 2874832 w 2874832"/>
              <a:gd name="connsiteY3" fmla="*/ 2874861 h 2874861"/>
              <a:gd name="connsiteX4" fmla="*/ 2874832 w 2874832"/>
              <a:gd name="connsiteY4" fmla="*/ 0 h 2874861"/>
              <a:gd name="connsiteX5" fmla="*/ 223722 w 2874832"/>
              <a:gd name="connsiteY5" fmla="*/ 2651138 h 2874861"/>
              <a:gd name="connsiteX6" fmla="*/ 223722 w 2874832"/>
              <a:gd name="connsiteY6" fmla="*/ 2874861 h 287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4832" h="2874861">
                <a:moveTo>
                  <a:pt x="223717" y="2874861"/>
                </a:moveTo>
                <a:lnTo>
                  <a:pt x="223717" y="2651142"/>
                </a:lnTo>
                <a:lnTo>
                  <a:pt x="0" y="2874861"/>
                </a:lnTo>
                <a:close/>
                <a:moveTo>
                  <a:pt x="2874832" y="2874861"/>
                </a:moveTo>
                <a:lnTo>
                  <a:pt x="2874832" y="0"/>
                </a:lnTo>
                <a:lnTo>
                  <a:pt x="223722" y="2651138"/>
                </a:lnTo>
                <a:lnTo>
                  <a:pt x="223722" y="28748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9585693-EF54-47A1-BA80-D62C49EF47E7}"/>
              </a:ext>
            </a:extLst>
          </p:cNvPr>
          <p:cNvSpPr txBox="1"/>
          <p:nvPr/>
        </p:nvSpPr>
        <p:spPr>
          <a:xfrm>
            <a:off x="3458935" y="1895276"/>
            <a:ext cx="527881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600" b="1" i="1" spc="300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6600" b="1" i="1" spc="300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9F0EA9B-C39B-458B-9C30-0D460EF22862}"/>
              </a:ext>
            </a:extLst>
          </p:cNvPr>
          <p:cNvSpPr txBox="1"/>
          <p:nvPr/>
        </p:nvSpPr>
        <p:spPr>
          <a:xfrm>
            <a:off x="3458935" y="3049004"/>
            <a:ext cx="5447656" cy="932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i="1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 Network and the original creator</a:t>
            </a: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5C027380-8F85-48E6-B0E4-888F992806D3}"/>
              </a:ext>
            </a:extLst>
          </p:cNvPr>
          <p:cNvSpPr/>
          <p:nvPr/>
        </p:nvSpPr>
        <p:spPr>
          <a:xfrm rot="5400000" flipH="1" flipV="1">
            <a:off x="8618836" y="2153108"/>
            <a:ext cx="1215429" cy="6130926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6400" dist="101600" dir="8100000" algn="tr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F8B361E-5393-425D-993F-3FC3507D2E02}"/>
              </a:ext>
            </a:extLst>
          </p:cNvPr>
          <p:cNvSpPr txBox="1"/>
          <p:nvPr/>
        </p:nvSpPr>
        <p:spPr>
          <a:xfrm>
            <a:off x="7044872" y="4895272"/>
            <a:ext cx="3681185" cy="65606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510"/>
              </a:avLst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i="1" dirty="0"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Part 02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4530719F-A1D0-4CCE-8AA5-71EE6A2A0D41}"/>
              </a:ext>
            </a:extLst>
          </p:cNvPr>
          <p:cNvCxnSpPr>
            <a:cxnSpLocks/>
          </p:cNvCxnSpPr>
          <p:nvPr/>
        </p:nvCxnSpPr>
        <p:spPr>
          <a:xfrm flipV="1">
            <a:off x="2153140" y="399939"/>
            <a:ext cx="1443445" cy="1443443"/>
          </a:xfrm>
          <a:prstGeom prst="line">
            <a:avLst/>
          </a:prstGeom>
          <a:ln w="25400">
            <a:gradFill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2BE25821-43CF-42E3-B614-A40E2727D042}"/>
              </a:ext>
            </a:extLst>
          </p:cNvPr>
          <p:cNvCxnSpPr>
            <a:cxnSpLocks/>
          </p:cNvCxnSpPr>
          <p:nvPr/>
        </p:nvCxnSpPr>
        <p:spPr>
          <a:xfrm flipV="1">
            <a:off x="354286" y="2072497"/>
            <a:ext cx="1402803" cy="1402801"/>
          </a:xfrm>
          <a:prstGeom prst="line">
            <a:avLst/>
          </a:prstGeom>
          <a:ln w="25400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">
            <a:extLst>
              <a:ext uri="{FF2B5EF4-FFF2-40B4-BE49-F238E27FC236}">
                <a16:creationId xmlns:a16="http://schemas.microsoft.com/office/drawing/2014/main" id="{0A9BC931-4CC1-4D9C-9DAF-8C31B76B089B}"/>
              </a:ext>
            </a:extLst>
          </p:cNvPr>
          <p:cNvSpPr/>
          <p:nvPr/>
        </p:nvSpPr>
        <p:spPr>
          <a:xfrm flipH="1">
            <a:off x="526577" y="502138"/>
            <a:ext cx="656259" cy="634036"/>
          </a:xfrm>
          <a:custGeom>
            <a:avLst/>
            <a:gdLst>
              <a:gd name="connsiteX0" fmla="*/ 434389 w 606659"/>
              <a:gd name="connsiteY0" fmla="*/ 479749 h 586116"/>
              <a:gd name="connsiteX1" fmla="*/ 439004 w 606659"/>
              <a:gd name="connsiteY1" fmla="*/ 480998 h 586116"/>
              <a:gd name="connsiteX2" fmla="*/ 538796 w 606659"/>
              <a:gd name="connsiteY2" fmla="*/ 577604 h 586116"/>
              <a:gd name="connsiteX3" fmla="*/ 539969 w 606659"/>
              <a:gd name="connsiteY3" fmla="*/ 582992 h 586116"/>
              <a:gd name="connsiteX4" fmla="*/ 535355 w 606659"/>
              <a:gd name="connsiteY4" fmla="*/ 586116 h 586116"/>
              <a:gd name="connsiteX5" fmla="*/ 483816 w 606659"/>
              <a:gd name="connsiteY5" fmla="*/ 586116 h 586116"/>
              <a:gd name="connsiteX6" fmla="*/ 480375 w 606659"/>
              <a:gd name="connsiteY6" fmla="*/ 584711 h 586116"/>
              <a:gd name="connsiteX7" fmla="*/ 419217 w 606659"/>
              <a:gd name="connsiteY7" fmla="*/ 526372 h 586116"/>
              <a:gd name="connsiteX8" fmla="*/ 417888 w 606659"/>
              <a:gd name="connsiteY8" fmla="*/ 521218 h 586116"/>
              <a:gd name="connsiteX9" fmla="*/ 430792 w 606659"/>
              <a:gd name="connsiteY9" fmla="*/ 482951 h 586116"/>
              <a:gd name="connsiteX10" fmla="*/ 434389 w 606659"/>
              <a:gd name="connsiteY10" fmla="*/ 479749 h 586116"/>
              <a:gd name="connsiteX11" fmla="*/ 503568 w 606659"/>
              <a:gd name="connsiteY11" fmla="*/ 446679 h 586116"/>
              <a:gd name="connsiteX12" fmla="*/ 503724 w 606659"/>
              <a:gd name="connsiteY12" fmla="*/ 446679 h 586116"/>
              <a:gd name="connsiteX13" fmla="*/ 507322 w 606659"/>
              <a:gd name="connsiteY13" fmla="*/ 449726 h 586116"/>
              <a:gd name="connsiteX14" fmla="*/ 605251 w 606659"/>
              <a:gd name="connsiteY14" fmla="*/ 553151 h 586116"/>
              <a:gd name="connsiteX15" fmla="*/ 606659 w 606659"/>
              <a:gd name="connsiteY15" fmla="*/ 557291 h 586116"/>
              <a:gd name="connsiteX16" fmla="*/ 606659 w 606659"/>
              <a:gd name="connsiteY16" fmla="*/ 581195 h 586116"/>
              <a:gd name="connsiteX17" fmla="*/ 601653 w 606659"/>
              <a:gd name="connsiteY17" fmla="*/ 586116 h 586116"/>
              <a:gd name="connsiteX18" fmla="*/ 596725 w 606659"/>
              <a:gd name="connsiteY18" fmla="*/ 586116 h 586116"/>
              <a:gd name="connsiteX19" fmla="*/ 580378 w 606659"/>
              <a:gd name="connsiteY19" fmla="*/ 586116 h 586116"/>
              <a:gd name="connsiteX20" fmla="*/ 576780 w 606659"/>
              <a:gd name="connsiteY20" fmla="*/ 584632 h 586116"/>
              <a:gd name="connsiteX21" fmla="*/ 477990 w 606659"/>
              <a:gd name="connsiteY21" fmla="*/ 483784 h 586116"/>
              <a:gd name="connsiteX22" fmla="*/ 477756 w 606659"/>
              <a:gd name="connsiteY22" fmla="*/ 477066 h 586116"/>
              <a:gd name="connsiteX23" fmla="*/ 499970 w 606659"/>
              <a:gd name="connsiteY23" fmla="*/ 449960 h 586116"/>
              <a:gd name="connsiteX24" fmla="*/ 503568 w 606659"/>
              <a:gd name="connsiteY24" fmla="*/ 446679 h 586116"/>
              <a:gd name="connsiteX25" fmla="*/ 527631 w 606659"/>
              <a:gd name="connsiteY25" fmla="*/ 391969 h 586116"/>
              <a:gd name="connsiteX26" fmla="*/ 533734 w 606659"/>
              <a:gd name="connsiteY26" fmla="*/ 392594 h 586116"/>
              <a:gd name="connsiteX27" fmla="*/ 605172 w 606659"/>
              <a:gd name="connsiteY27" fmla="*/ 461996 h 586116"/>
              <a:gd name="connsiteX28" fmla="*/ 606659 w 606659"/>
              <a:gd name="connsiteY28" fmla="*/ 465588 h 586116"/>
              <a:gd name="connsiteX29" fmla="*/ 606659 w 606659"/>
              <a:gd name="connsiteY29" fmla="*/ 514224 h 586116"/>
              <a:gd name="connsiteX30" fmla="*/ 603607 w 606659"/>
              <a:gd name="connsiteY30" fmla="*/ 518830 h 586116"/>
              <a:gd name="connsiteX31" fmla="*/ 601730 w 606659"/>
              <a:gd name="connsiteY31" fmla="*/ 519220 h 586116"/>
              <a:gd name="connsiteX32" fmla="*/ 598209 w 606659"/>
              <a:gd name="connsiteY32" fmla="*/ 517737 h 586116"/>
              <a:gd name="connsiteX33" fmla="*/ 497507 w 606659"/>
              <a:gd name="connsiteY33" fmla="*/ 418122 h 586116"/>
              <a:gd name="connsiteX34" fmla="*/ 496098 w 606659"/>
              <a:gd name="connsiteY34" fmla="*/ 414063 h 586116"/>
              <a:gd name="connsiteX35" fmla="*/ 498368 w 606659"/>
              <a:gd name="connsiteY35" fmla="*/ 410393 h 586116"/>
              <a:gd name="connsiteX36" fmla="*/ 225660 w 606659"/>
              <a:gd name="connsiteY36" fmla="*/ 165191 h 586116"/>
              <a:gd name="connsiteX37" fmla="*/ 168956 w 606659"/>
              <a:gd name="connsiteY37" fmla="*/ 221817 h 586116"/>
              <a:gd name="connsiteX38" fmla="*/ 225660 w 606659"/>
              <a:gd name="connsiteY38" fmla="*/ 278443 h 586116"/>
              <a:gd name="connsiteX39" fmla="*/ 282363 w 606659"/>
              <a:gd name="connsiteY39" fmla="*/ 221817 h 586116"/>
              <a:gd name="connsiteX40" fmla="*/ 225660 w 606659"/>
              <a:gd name="connsiteY40" fmla="*/ 165191 h 586116"/>
              <a:gd name="connsiteX41" fmla="*/ 31225 w 606659"/>
              <a:gd name="connsiteY41" fmla="*/ 0 h 586116"/>
              <a:gd name="connsiteX42" fmla="*/ 314196 w 606659"/>
              <a:gd name="connsiteY42" fmla="*/ 133871 h 586116"/>
              <a:gd name="connsiteX43" fmla="*/ 374966 w 606659"/>
              <a:gd name="connsiteY43" fmla="*/ 194871 h 586116"/>
              <a:gd name="connsiteX44" fmla="*/ 468351 w 606659"/>
              <a:gd name="connsiteY44" fmla="*/ 211586 h 586116"/>
              <a:gd name="connsiteX45" fmla="*/ 471401 w 606659"/>
              <a:gd name="connsiteY45" fmla="*/ 213226 h 586116"/>
              <a:gd name="connsiteX46" fmla="*/ 542261 w 606659"/>
              <a:gd name="connsiteY46" fmla="*/ 287582 h 586116"/>
              <a:gd name="connsiteX47" fmla="*/ 543669 w 606659"/>
              <a:gd name="connsiteY47" fmla="*/ 292737 h 586116"/>
              <a:gd name="connsiteX48" fmla="*/ 540149 w 606659"/>
              <a:gd name="connsiteY48" fmla="*/ 296720 h 586116"/>
              <a:gd name="connsiteX49" fmla="*/ 448641 w 606659"/>
              <a:gd name="connsiteY49" fmla="*/ 330149 h 586116"/>
              <a:gd name="connsiteX50" fmla="*/ 445904 w 606659"/>
              <a:gd name="connsiteY50" fmla="*/ 390446 h 586116"/>
              <a:gd name="connsiteX51" fmla="*/ 481490 w 606659"/>
              <a:gd name="connsiteY51" fmla="*/ 423094 h 586116"/>
              <a:gd name="connsiteX52" fmla="*/ 483367 w 606659"/>
              <a:gd name="connsiteY52" fmla="*/ 426999 h 586116"/>
              <a:gd name="connsiteX53" fmla="*/ 481803 w 606659"/>
              <a:gd name="connsiteY53" fmla="*/ 431061 h 586116"/>
              <a:gd name="connsiteX54" fmla="*/ 455055 w 606659"/>
              <a:gd name="connsiteY54" fmla="*/ 459178 h 586116"/>
              <a:gd name="connsiteX55" fmla="*/ 447468 w 606659"/>
              <a:gd name="connsiteY55" fmla="*/ 459647 h 586116"/>
              <a:gd name="connsiteX56" fmla="*/ 411491 w 606659"/>
              <a:gd name="connsiteY56" fmla="*/ 430123 h 586116"/>
              <a:gd name="connsiteX57" fmla="*/ 359871 w 606659"/>
              <a:gd name="connsiteY57" fmla="*/ 443714 h 586116"/>
              <a:gd name="connsiteX58" fmla="*/ 332732 w 606659"/>
              <a:gd name="connsiteY58" fmla="*/ 536893 h 586116"/>
              <a:gd name="connsiteX59" fmla="*/ 328978 w 606659"/>
              <a:gd name="connsiteY59" fmla="*/ 540720 h 586116"/>
              <a:gd name="connsiteX60" fmla="*/ 327335 w 606659"/>
              <a:gd name="connsiteY60" fmla="*/ 540954 h 586116"/>
              <a:gd name="connsiteX61" fmla="*/ 323737 w 606659"/>
              <a:gd name="connsiteY61" fmla="*/ 539626 h 586116"/>
              <a:gd name="connsiteX62" fmla="*/ 244665 w 606659"/>
              <a:gd name="connsiteY62" fmla="*/ 474018 h 586116"/>
              <a:gd name="connsiteX63" fmla="*/ 242866 w 606659"/>
              <a:gd name="connsiteY63" fmla="*/ 471207 h 586116"/>
              <a:gd name="connsiteX64" fmla="*/ 217135 w 606659"/>
              <a:gd name="connsiteY64" fmla="*/ 378886 h 586116"/>
              <a:gd name="connsiteX65" fmla="*/ 158945 w 606659"/>
              <a:gd name="connsiteY65" fmla="*/ 330149 h 586116"/>
              <a:gd name="connsiteX66" fmla="*/ 1270 w 606659"/>
              <a:gd name="connsiteY66" fmla="*/ 6561 h 586116"/>
              <a:gd name="connsiteX67" fmla="*/ 5572 w 606659"/>
              <a:gd name="connsiteY67" fmla="*/ 2030 h 586116"/>
              <a:gd name="connsiteX68" fmla="*/ 31225 w 606659"/>
              <a:gd name="connsiteY68" fmla="*/ 0 h 5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6659" h="586116">
                <a:moveTo>
                  <a:pt x="434389" y="479749"/>
                </a:moveTo>
                <a:cubicBezTo>
                  <a:pt x="436032" y="479280"/>
                  <a:pt x="437752" y="479749"/>
                  <a:pt x="439004" y="480998"/>
                </a:cubicBezTo>
                <a:lnTo>
                  <a:pt x="538796" y="577604"/>
                </a:lnTo>
                <a:cubicBezTo>
                  <a:pt x="540282" y="579009"/>
                  <a:pt x="540751" y="581118"/>
                  <a:pt x="539969" y="582992"/>
                </a:cubicBezTo>
                <a:cubicBezTo>
                  <a:pt x="539187" y="584867"/>
                  <a:pt x="537388" y="586116"/>
                  <a:pt x="535355" y="586116"/>
                </a:cubicBezTo>
                <a:lnTo>
                  <a:pt x="483816" y="586116"/>
                </a:lnTo>
                <a:cubicBezTo>
                  <a:pt x="482487" y="586116"/>
                  <a:pt x="481314" y="585648"/>
                  <a:pt x="480375" y="584711"/>
                </a:cubicBezTo>
                <a:lnTo>
                  <a:pt x="419217" y="526372"/>
                </a:lnTo>
                <a:cubicBezTo>
                  <a:pt x="417809" y="525045"/>
                  <a:pt x="417262" y="523014"/>
                  <a:pt x="417888" y="521218"/>
                </a:cubicBezTo>
                <a:lnTo>
                  <a:pt x="430792" y="482951"/>
                </a:lnTo>
                <a:cubicBezTo>
                  <a:pt x="431339" y="481311"/>
                  <a:pt x="432669" y="480139"/>
                  <a:pt x="434389" y="479749"/>
                </a:cubicBezTo>
                <a:close/>
                <a:moveTo>
                  <a:pt x="503568" y="446679"/>
                </a:moveTo>
                <a:lnTo>
                  <a:pt x="503724" y="446679"/>
                </a:lnTo>
                <a:cubicBezTo>
                  <a:pt x="505054" y="446679"/>
                  <a:pt x="506383" y="448788"/>
                  <a:pt x="507322" y="449726"/>
                </a:cubicBezTo>
                <a:lnTo>
                  <a:pt x="605251" y="553151"/>
                </a:lnTo>
                <a:cubicBezTo>
                  <a:pt x="606190" y="554089"/>
                  <a:pt x="606659" y="556042"/>
                  <a:pt x="606659" y="557291"/>
                </a:cubicBezTo>
                <a:lnTo>
                  <a:pt x="606659" y="581195"/>
                </a:lnTo>
                <a:cubicBezTo>
                  <a:pt x="606659" y="583929"/>
                  <a:pt x="604469" y="586116"/>
                  <a:pt x="601653" y="586116"/>
                </a:cubicBezTo>
                <a:lnTo>
                  <a:pt x="596725" y="586116"/>
                </a:lnTo>
                <a:lnTo>
                  <a:pt x="580378" y="586116"/>
                </a:lnTo>
                <a:cubicBezTo>
                  <a:pt x="579048" y="586116"/>
                  <a:pt x="577718" y="585569"/>
                  <a:pt x="576780" y="584632"/>
                </a:cubicBezTo>
                <a:lnTo>
                  <a:pt x="477990" y="483784"/>
                </a:lnTo>
                <a:cubicBezTo>
                  <a:pt x="476191" y="481988"/>
                  <a:pt x="476113" y="479019"/>
                  <a:pt x="477756" y="477066"/>
                </a:cubicBezTo>
                <a:lnTo>
                  <a:pt x="499970" y="449960"/>
                </a:lnTo>
                <a:cubicBezTo>
                  <a:pt x="500830" y="448866"/>
                  <a:pt x="502160" y="446679"/>
                  <a:pt x="503568" y="446679"/>
                </a:cubicBezTo>
                <a:close/>
                <a:moveTo>
                  <a:pt x="527631" y="391969"/>
                </a:moveTo>
                <a:cubicBezTo>
                  <a:pt x="529509" y="390720"/>
                  <a:pt x="532091" y="390954"/>
                  <a:pt x="533734" y="392594"/>
                </a:cubicBezTo>
                <a:lnTo>
                  <a:pt x="605172" y="461996"/>
                </a:lnTo>
                <a:cubicBezTo>
                  <a:pt x="606111" y="462933"/>
                  <a:pt x="606659" y="464260"/>
                  <a:pt x="606659" y="465588"/>
                </a:cubicBezTo>
                <a:lnTo>
                  <a:pt x="606659" y="514224"/>
                </a:lnTo>
                <a:cubicBezTo>
                  <a:pt x="606659" y="516254"/>
                  <a:pt x="605485" y="518049"/>
                  <a:pt x="603607" y="518830"/>
                </a:cubicBezTo>
                <a:cubicBezTo>
                  <a:pt x="602981" y="519064"/>
                  <a:pt x="602356" y="519220"/>
                  <a:pt x="601730" y="519220"/>
                </a:cubicBezTo>
                <a:cubicBezTo>
                  <a:pt x="600399" y="519220"/>
                  <a:pt x="599147" y="518674"/>
                  <a:pt x="598209" y="517737"/>
                </a:cubicBezTo>
                <a:lnTo>
                  <a:pt x="497507" y="418122"/>
                </a:lnTo>
                <a:cubicBezTo>
                  <a:pt x="496411" y="417107"/>
                  <a:pt x="495942" y="415546"/>
                  <a:pt x="496098" y="414063"/>
                </a:cubicBezTo>
                <a:cubicBezTo>
                  <a:pt x="496255" y="412579"/>
                  <a:pt x="497037" y="411252"/>
                  <a:pt x="498368" y="410393"/>
                </a:cubicBezTo>
                <a:close/>
                <a:moveTo>
                  <a:pt x="225660" y="165191"/>
                </a:moveTo>
                <a:cubicBezTo>
                  <a:pt x="194297" y="165191"/>
                  <a:pt x="168956" y="190576"/>
                  <a:pt x="168956" y="221817"/>
                </a:cubicBezTo>
                <a:cubicBezTo>
                  <a:pt x="168956" y="253059"/>
                  <a:pt x="194297" y="278443"/>
                  <a:pt x="225660" y="278443"/>
                </a:cubicBezTo>
                <a:cubicBezTo>
                  <a:pt x="256944" y="278443"/>
                  <a:pt x="282363" y="253059"/>
                  <a:pt x="282363" y="221817"/>
                </a:cubicBezTo>
                <a:cubicBezTo>
                  <a:pt x="282363" y="190576"/>
                  <a:pt x="256944" y="165191"/>
                  <a:pt x="225660" y="165191"/>
                </a:cubicBezTo>
                <a:close/>
                <a:moveTo>
                  <a:pt x="31225" y="0"/>
                </a:moveTo>
                <a:cubicBezTo>
                  <a:pt x="80577" y="0"/>
                  <a:pt x="183113" y="17339"/>
                  <a:pt x="314196" y="133871"/>
                </a:cubicBezTo>
                <a:cubicBezTo>
                  <a:pt x="336955" y="154101"/>
                  <a:pt x="357368" y="174642"/>
                  <a:pt x="374966" y="194871"/>
                </a:cubicBezTo>
                <a:lnTo>
                  <a:pt x="468351" y="211586"/>
                </a:lnTo>
                <a:cubicBezTo>
                  <a:pt x="469524" y="211820"/>
                  <a:pt x="470541" y="212367"/>
                  <a:pt x="471401" y="213226"/>
                </a:cubicBezTo>
                <a:lnTo>
                  <a:pt x="542261" y="287582"/>
                </a:lnTo>
                <a:cubicBezTo>
                  <a:pt x="543590" y="288988"/>
                  <a:pt x="544138" y="290940"/>
                  <a:pt x="543669" y="292737"/>
                </a:cubicBezTo>
                <a:cubicBezTo>
                  <a:pt x="543278" y="294611"/>
                  <a:pt x="541948" y="296095"/>
                  <a:pt x="540149" y="296720"/>
                </a:cubicBezTo>
                <a:lnTo>
                  <a:pt x="448641" y="330149"/>
                </a:lnTo>
                <a:cubicBezTo>
                  <a:pt x="454429" y="361547"/>
                  <a:pt x="448954" y="382167"/>
                  <a:pt x="445904" y="390446"/>
                </a:cubicBezTo>
                <a:lnTo>
                  <a:pt x="481490" y="423094"/>
                </a:lnTo>
                <a:cubicBezTo>
                  <a:pt x="482664" y="424109"/>
                  <a:pt x="483289" y="425515"/>
                  <a:pt x="483367" y="426999"/>
                </a:cubicBezTo>
                <a:cubicBezTo>
                  <a:pt x="483367" y="428561"/>
                  <a:pt x="482820" y="430045"/>
                  <a:pt x="481803" y="431061"/>
                </a:cubicBezTo>
                <a:lnTo>
                  <a:pt x="455055" y="459178"/>
                </a:lnTo>
                <a:cubicBezTo>
                  <a:pt x="453021" y="461287"/>
                  <a:pt x="449736" y="461522"/>
                  <a:pt x="447468" y="459647"/>
                </a:cubicBezTo>
                <a:lnTo>
                  <a:pt x="411491" y="430123"/>
                </a:lnTo>
                <a:cubicBezTo>
                  <a:pt x="397100" y="439965"/>
                  <a:pt x="379659" y="444495"/>
                  <a:pt x="359871" y="443714"/>
                </a:cubicBezTo>
                <a:lnTo>
                  <a:pt x="332732" y="536893"/>
                </a:lnTo>
                <a:cubicBezTo>
                  <a:pt x="332184" y="538689"/>
                  <a:pt x="330776" y="540095"/>
                  <a:pt x="328978" y="540720"/>
                </a:cubicBezTo>
                <a:cubicBezTo>
                  <a:pt x="328430" y="540876"/>
                  <a:pt x="327883" y="540954"/>
                  <a:pt x="327335" y="540954"/>
                </a:cubicBezTo>
                <a:cubicBezTo>
                  <a:pt x="326005" y="540954"/>
                  <a:pt x="324754" y="540486"/>
                  <a:pt x="323737" y="539626"/>
                </a:cubicBezTo>
                <a:lnTo>
                  <a:pt x="244665" y="474018"/>
                </a:lnTo>
                <a:cubicBezTo>
                  <a:pt x="243805" y="473237"/>
                  <a:pt x="243101" y="472300"/>
                  <a:pt x="242866" y="471207"/>
                </a:cubicBezTo>
                <a:lnTo>
                  <a:pt x="217135" y="378886"/>
                </a:lnTo>
                <a:cubicBezTo>
                  <a:pt x="183269" y="353737"/>
                  <a:pt x="159180" y="330383"/>
                  <a:pt x="158945" y="330149"/>
                </a:cubicBezTo>
                <a:cubicBezTo>
                  <a:pt x="-21020" y="150430"/>
                  <a:pt x="254" y="12340"/>
                  <a:pt x="1270" y="6561"/>
                </a:cubicBezTo>
                <a:cubicBezTo>
                  <a:pt x="1661" y="4296"/>
                  <a:pt x="3382" y="2499"/>
                  <a:pt x="5572" y="2030"/>
                </a:cubicBezTo>
                <a:cubicBezTo>
                  <a:pt x="5963" y="1952"/>
                  <a:pt x="14957" y="0"/>
                  <a:pt x="31225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73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23" grpId="0" animBg="1"/>
      <p:bldP spid="38" grpId="0"/>
      <p:bldP spid="39" grpId="0"/>
      <p:bldP spid="41" grpId="0" animBg="1"/>
      <p:bldP spid="37" grpId="0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C5AF0C-725A-4AE0-8573-D77B72788F74}"/>
              </a:ext>
            </a:extLst>
          </p:cNvPr>
          <p:cNvSpPr/>
          <p:nvPr/>
        </p:nvSpPr>
        <p:spPr>
          <a:xfrm rot="16200000" flipV="1">
            <a:off x="1624353" y="-690604"/>
            <a:ext cx="568330" cy="2866797"/>
          </a:xfrm>
          <a:custGeom>
            <a:avLst/>
            <a:gdLst>
              <a:gd name="connsiteX0" fmla="*/ 1215429 w 1215429"/>
              <a:gd name="connsiteY0" fmla="*/ 607723 h 6130926"/>
              <a:gd name="connsiteX1" fmla="*/ 1215429 w 1215429"/>
              <a:gd name="connsiteY1" fmla="*/ 1506022 h 6130926"/>
              <a:gd name="connsiteX2" fmla="*/ 1215429 w 1215429"/>
              <a:gd name="connsiteY2" fmla="*/ 2535583 h 6130926"/>
              <a:gd name="connsiteX3" fmla="*/ 1215429 w 1215429"/>
              <a:gd name="connsiteY3" fmla="*/ 2535586 h 6130926"/>
              <a:gd name="connsiteX4" fmla="*/ 1215429 w 1215429"/>
              <a:gd name="connsiteY4" fmla="*/ 3304763 h 6130926"/>
              <a:gd name="connsiteX5" fmla="*/ 1215429 w 1215429"/>
              <a:gd name="connsiteY5" fmla="*/ 3433882 h 6130926"/>
              <a:gd name="connsiteX6" fmla="*/ 1215429 w 1215429"/>
              <a:gd name="connsiteY6" fmla="*/ 3433885 h 6130926"/>
              <a:gd name="connsiteX7" fmla="*/ 1215429 w 1215429"/>
              <a:gd name="connsiteY7" fmla="*/ 4203062 h 6130926"/>
              <a:gd name="connsiteX8" fmla="*/ 1215429 w 1215429"/>
              <a:gd name="connsiteY8" fmla="*/ 4569220 h 6130926"/>
              <a:gd name="connsiteX9" fmla="*/ 1215429 w 1215429"/>
              <a:gd name="connsiteY9" fmla="*/ 5467519 h 6130926"/>
              <a:gd name="connsiteX10" fmla="*/ 1168541 w 1215429"/>
              <a:gd name="connsiteY10" fmla="*/ 5420629 h 6130926"/>
              <a:gd name="connsiteX11" fmla="*/ 1168136 w 1215429"/>
              <a:gd name="connsiteY11" fmla="*/ 5420225 h 6130926"/>
              <a:gd name="connsiteX12" fmla="*/ 607715 w 1215429"/>
              <a:gd name="connsiteY12" fmla="*/ 4859796 h 6130926"/>
              <a:gd name="connsiteX13" fmla="*/ 47294 w 1215429"/>
              <a:gd name="connsiteY13" fmla="*/ 5420225 h 6130926"/>
              <a:gd name="connsiteX14" fmla="*/ 45688 w 1215429"/>
              <a:gd name="connsiteY14" fmla="*/ 5421829 h 6130926"/>
              <a:gd name="connsiteX15" fmla="*/ 1 w 1215429"/>
              <a:gd name="connsiteY15" fmla="*/ 5467519 h 6130926"/>
              <a:gd name="connsiteX16" fmla="*/ 1 w 1215429"/>
              <a:gd name="connsiteY16" fmla="*/ 6130925 h 6130926"/>
              <a:gd name="connsiteX17" fmla="*/ 0 w 1215429"/>
              <a:gd name="connsiteY17" fmla="*/ 6130926 h 6130926"/>
              <a:gd name="connsiteX18" fmla="*/ 0 w 1215429"/>
              <a:gd name="connsiteY18" fmla="*/ 5232627 h 6130926"/>
              <a:gd name="connsiteX19" fmla="*/ 0 w 1215429"/>
              <a:gd name="connsiteY19" fmla="*/ 5232627 h 6130926"/>
              <a:gd name="connsiteX20" fmla="*/ 0 w 1215429"/>
              <a:gd name="connsiteY20" fmla="*/ 4203062 h 6130926"/>
              <a:gd name="connsiteX21" fmla="*/ 0 w 1215429"/>
              <a:gd name="connsiteY21" fmla="*/ 4203063 h 6130926"/>
              <a:gd name="connsiteX22" fmla="*/ 0 w 1215429"/>
              <a:gd name="connsiteY22" fmla="*/ 3304764 h 6130926"/>
              <a:gd name="connsiteX23" fmla="*/ 0 w 1215429"/>
              <a:gd name="connsiteY23" fmla="*/ 3304764 h 6130926"/>
              <a:gd name="connsiteX24" fmla="*/ 1 w 1215429"/>
              <a:gd name="connsiteY24" fmla="*/ 607723 h 6130926"/>
              <a:gd name="connsiteX25" fmla="*/ 45688 w 1215429"/>
              <a:gd name="connsiteY25" fmla="*/ 562032 h 6130926"/>
              <a:gd name="connsiteX26" fmla="*/ 47294 w 1215429"/>
              <a:gd name="connsiteY26" fmla="*/ 560428 h 6130926"/>
              <a:gd name="connsiteX27" fmla="*/ 607716 w 1215429"/>
              <a:gd name="connsiteY27" fmla="*/ 0 h 6130926"/>
              <a:gd name="connsiteX28" fmla="*/ 1168137 w 1215429"/>
              <a:gd name="connsiteY28" fmla="*/ 560428 h 6130926"/>
              <a:gd name="connsiteX29" fmla="*/ 1168542 w 1215429"/>
              <a:gd name="connsiteY29" fmla="*/ 560833 h 61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5429" h="6130926">
                <a:moveTo>
                  <a:pt x="1215429" y="607723"/>
                </a:moveTo>
                <a:lnTo>
                  <a:pt x="1215429" y="1506022"/>
                </a:lnTo>
                <a:lnTo>
                  <a:pt x="1215429" y="2535583"/>
                </a:lnTo>
                <a:lnTo>
                  <a:pt x="1215429" y="2535586"/>
                </a:lnTo>
                <a:lnTo>
                  <a:pt x="1215429" y="3304763"/>
                </a:lnTo>
                <a:lnTo>
                  <a:pt x="1215429" y="3433882"/>
                </a:lnTo>
                <a:lnTo>
                  <a:pt x="1215429" y="3433885"/>
                </a:lnTo>
                <a:lnTo>
                  <a:pt x="1215429" y="4203062"/>
                </a:lnTo>
                <a:lnTo>
                  <a:pt x="1215429" y="4569220"/>
                </a:lnTo>
                <a:lnTo>
                  <a:pt x="1215429" y="5467519"/>
                </a:lnTo>
                <a:lnTo>
                  <a:pt x="1168541" y="5420629"/>
                </a:lnTo>
                <a:lnTo>
                  <a:pt x="1168136" y="5420225"/>
                </a:lnTo>
                <a:lnTo>
                  <a:pt x="607715" y="4859796"/>
                </a:lnTo>
                <a:lnTo>
                  <a:pt x="47294" y="5420225"/>
                </a:lnTo>
                <a:lnTo>
                  <a:pt x="45688" y="5421829"/>
                </a:lnTo>
                <a:lnTo>
                  <a:pt x="1" y="5467519"/>
                </a:lnTo>
                <a:lnTo>
                  <a:pt x="1" y="6130925"/>
                </a:lnTo>
                <a:lnTo>
                  <a:pt x="0" y="6130926"/>
                </a:lnTo>
                <a:lnTo>
                  <a:pt x="0" y="5232627"/>
                </a:lnTo>
                <a:lnTo>
                  <a:pt x="0" y="5232627"/>
                </a:lnTo>
                <a:lnTo>
                  <a:pt x="0" y="4203062"/>
                </a:lnTo>
                <a:lnTo>
                  <a:pt x="0" y="4203063"/>
                </a:lnTo>
                <a:lnTo>
                  <a:pt x="0" y="3304764"/>
                </a:lnTo>
                <a:lnTo>
                  <a:pt x="0" y="3304764"/>
                </a:lnTo>
                <a:cubicBezTo>
                  <a:pt x="0" y="2405750"/>
                  <a:pt x="1" y="1506736"/>
                  <a:pt x="1" y="607723"/>
                </a:cubicBezTo>
                <a:lnTo>
                  <a:pt x="45688" y="562032"/>
                </a:lnTo>
                <a:lnTo>
                  <a:pt x="47294" y="560428"/>
                </a:lnTo>
                <a:lnTo>
                  <a:pt x="607716" y="0"/>
                </a:lnTo>
                <a:lnTo>
                  <a:pt x="1168137" y="560428"/>
                </a:lnTo>
                <a:lnTo>
                  <a:pt x="1168542" y="560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C7424B5-73DE-4EB0-B2F0-DD05DE20851D}"/>
              </a:ext>
            </a:extLst>
          </p:cNvPr>
          <p:cNvSpPr/>
          <p:nvPr/>
        </p:nvSpPr>
        <p:spPr>
          <a:xfrm rot="16200000" flipV="1">
            <a:off x="73250" y="385378"/>
            <a:ext cx="568330" cy="714830"/>
          </a:xfrm>
          <a:custGeom>
            <a:avLst/>
            <a:gdLst>
              <a:gd name="connsiteX0" fmla="*/ 568330 w 568330"/>
              <a:gd name="connsiteY0" fmla="*/ 714829 h 714830"/>
              <a:gd name="connsiteX1" fmla="*/ 568330 w 568330"/>
              <a:gd name="connsiteY1" fmla="*/ 704210 h 714830"/>
              <a:gd name="connsiteX2" fmla="*/ 568330 w 568330"/>
              <a:gd name="connsiteY2" fmla="*/ 284169 h 714830"/>
              <a:gd name="connsiteX3" fmla="*/ 546406 w 568330"/>
              <a:gd name="connsiteY3" fmla="*/ 262243 h 714830"/>
              <a:gd name="connsiteX4" fmla="*/ 546216 w 568330"/>
              <a:gd name="connsiteY4" fmla="*/ 262054 h 714830"/>
              <a:gd name="connsiteX5" fmla="*/ 284166 w 568330"/>
              <a:gd name="connsiteY5" fmla="*/ 0 h 714830"/>
              <a:gd name="connsiteX6" fmla="*/ 22114 w 568330"/>
              <a:gd name="connsiteY6" fmla="*/ 262054 h 714830"/>
              <a:gd name="connsiteX7" fmla="*/ 21364 w 568330"/>
              <a:gd name="connsiteY7" fmla="*/ 262804 h 714830"/>
              <a:gd name="connsiteX8" fmla="*/ 0 w 568330"/>
              <a:gd name="connsiteY8" fmla="*/ 284169 h 714830"/>
              <a:gd name="connsiteX9" fmla="*/ 0 w 568330"/>
              <a:gd name="connsiteY9" fmla="*/ 714830 h 71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330" h="714830">
                <a:moveTo>
                  <a:pt x="568330" y="714829"/>
                </a:moveTo>
                <a:lnTo>
                  <a:pt x="568330" y="704210"/>
                </a:lnTo>
                <a:lnTo>
                  <a:pt x="568330" y="284169"/>
                </a:lnTo>
                <a:lnTo>
                  <a:pt x="546406" y="262243"/>
                </a:lnTo>
                <a:lnTo>
                  <a:pt x="546216" y="262054"/>
                </a:lnTo>
                <a:lnTo>
                  <a:pt x="284166" y="0"/>
                </a:lnTo>
                <a:lnTo>
                  <a:pt x="22114" y="262054"/>
                </a:lnTo>
                <a:lnTo>
                  <a:pt x="21364" y="262804"/>
                </a:lnTo>
                <a:lnTo>
                  <a:pt x="0" y="284169"/>
                </a:lnTo>
                <a:lnTo>
                  <a:pt x="0" y="7148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2F9C5B-1A29-4976-9C27-44F90C930F36}"/>
              </a:ext>
            </a:extLst>
          </p:cNvPr>
          <p:cNvSpPr txBox="1"/>
          <p:nvPr/>
        </p:nvSpPr>
        <p:spPr>
          <a:xfrm>
            <a:off x="3686545" y="505204"/>
            <a:ext cx="4107626" cy="308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7BB9839-5EDA-4190-8ED3-06654B0C3781}"/>
              </a:ext>
            </a:extLst>
          </p:cNvPr>
          <p:cNvSpPr txBox="1"/>
          <p:nvPr/>
        </p:nvSpPr>
        <p:spPr>
          <a:xfrm>
            <a:off x="2669682" y="1867277"/>
            <a:ext cx="7869979" cy="5490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 Network and the original creator</a:t>
            </a:r>
          </a:p>
        </p:txBody>
      </p:sp>
      <p:sp>
        <p:nvSpPr>
          <p:cNvPr id="49" name="Oval 2">
            <a:extLst>
              <a:ext uri="{FF2B5EF4-FFF2-40B4-BE49-F238E27FC236}">
                <a16:creationId xmlns:a16="http://schemas.microsoft.com/office/drawing/2014/main" id="{185FA99F-DA9B-4988-B880-5B200C24D5E7}"/>
              </a:ext>
            </a:extLst>
          </p:cNvPr>
          <p:cNvSpPr/>
          <p:nvPr/>
        </p:nvSpPr>
        <p:spPr>
          <a:xfrm>
            <a:off x="1628552" y="1802539"/>
            <a:ext cx="746357" cy="676997"/>
          </a:xfrm>
          <a:custGeom>
            <a:avLst/>
            <a:gdLst>
              <a:gd name="connsiteX0" fmla="*/ 247154 w 599460"/>
              <a:gd name="connsiteY0" fmla="*/ 445665 h 543751"/>
              <a:gd name="connsiteX1" fmla="*/ 576993 w 599460"/>
              <a:gd name="connsiteY1" fmla="*/ 445665 h 543751"/>
              <a:gd name="connsiteX2" fmla="*/ 599460 w 599460"/>
              <a:gd name="connsiteY2" fmla="*/ 468070 h 543751"/>
              <a:gd name="connsiteX3" fmla="*/ 576993 w 599460"/>
              <a:gd name="connsiteY3" fmla="*/ 490474 h 543751"/>
              <a:gd name="connsiteX4" fmla="*/ 247154 w 599460"/>
              <a:gd name="connsiteY4" fmla="*/ 490474 h 543751"/>
              <a:gd name="connsiteX5" fmla="*/ 224687 w 599460"/>
              <a:gd name="connsiteY5" fmla="*/ 468070 h 543751"/>
              <a:gd name="connsiteX6" fmla="*/ 247154 w 599460"/>
              <a:gd name="connsiteY6" fmla="*/ 445665 h 543751"/>
              <a:gd name="connsiteX7" fmla="*/ 46399 w 599460"/>
              <a:gd name="connsiteY7" fmla="*/ 393087 h 543751"/>
              <a:gd name="connsiteX8" fmla="*/ 97281 w 599460"/>
              <a:gd name="connsiteY8" fmla="*/ 407918 h 543751"/>
              <a:gd name="connsiteX9" fmla="*/ 183092 w 599460"/>
              <a:gd name="connsiteY9" fmla="*/ 432506 h 543751"/>
              <a:gd name="connsiteX10" fmla="*/ 97281 w 599460"/>
              <a:gd name="connsiteY10" fmla="*/ 543751 h 543751"/>
              <a:gd name="connsiteX11" fmla="*/ 11471 w 599460"/>
              <a:gd name="connsiteY11" fmla="*/ 432506 h 543751"/>
              <a:gd name="connsiteX12" fmla="*/ 46399 w 599460"/>
              <a:gd name="connsiteY12" fmla="*/ 393087 h 543751"/>
              <a:gd name="connsiteX13" fmla="*/ 247154 w 599460"/>
              <a:gd name="connsiteY13" fmla="*/ 249423 h 543751"/>
              <a:gd name="connsiteX14" fmla="*/ 576993 w 599460"/>
              <a:gd name="connsiteY14" fmla="*/ 249423 h 543751"/>
              <a:gd name="connsiteX15" fmla="*/ 599460 w 599460"/>
              <a:gd name="connsiteY15" fmla="*/ 271863 h 543751"/>
              <a:gd name="connsiteX16" fmla="*/ 576993 w 599460"/>
              <a:gd name="connsiteY16" fmla="*/ 294303 h 543751"/>
              <a:gd name="connsiteX17" fmla="*/ 247154 w 599460"/>
              <a:gd name="connsiteY17" fmla="*/ 294303 h 543751"/>
              <a:gd name="connsiteX18" fmla="*/ 224687 w 599460"/>
              <a:gd name="connsiteY18" fmla="*/ 271863 h 543751"/>
              <a:gd name="connsiteX19" fmla="*/ 247154 w 599460"/>
              <a:gd name="connsiteY19" fmla="*/ 249423 h 543751"/>
              <a:gd name="connsiteX20" fmla="*/ 198851 w 599460"/>
              <a:gd name="connsiteY20" fmla="*/ 162727 h 543751"/>
              <a:gd name="connsiteX21" fmla="*/ 223504 w 599460"/>
              <a:gd name="connsiteY21" fmla="*/ 170185 h 543751"/>
              <a:gd name="connsiteX22" fmla="*/ 228286 w 599460"/>
              <a:gd name="connsiteY22" fmla="*/ 217202 h 543751"/>
              <a:gd name="connsiteX23" fmla="*/ 123336 w 599460"/>
              <a:gd name="connsiteY23" fmla="*/ 346318 h 543751"/>
              <a:gd name="connsiteX24" fmla="*/ 100386 w 599460"/>
              <a:gd name="connsiteY24" fmla="*/ 358489 h 543751"/>
              <a:gd name="connsiteX25" fmla="*/ 97278 w 599460"/>
              <a:gd name="connsiteY25" fmla="*/ 358728 h 543751"/>
              <a:gd name="connsiteX26" fmla="*/ 75762 w 599460"/>
              <a:gd name="connsiteY26" fmla="*/ 350852 h 543751"/>
              <a:gd name="connsiteX27" fmla="*/ 11931 w 599460"/>
              <a:gd name="connsiteY27" fmla="*/ 297631 h 543751"/>
              <a:gd name="connsiteX28" fmla="*/ 7867 w 599460"/>
              <a:gd name="connsiteY28" fmla="*/ 250375 h 543751"/>
              <a:gd name="connsiteX29" fmla="*/ 55202 w 599460"/>
              <a:gd name="connsiteY29" fmla="*/ 246080 h 543751"/>
              <a:gd name="connsiteX30" fmla="*/ 92736 w 599460"/>
              <a:gd name="connsiteY30" fmla="*/ 277583 h 543751"/>
              <a:gd name="connsiteX31" fmla="*/ 176169 w 599460"/>
              <a:gd name="connsiteY31" fmla="*/ 174958 h 543751"/>
              <a:gd name="connsiteX32" fmla="*/ 198851 w 599460"/>
              <a:gd name="connsiteY32" fmla="*/ 162727 h 543751"/>
              <a:gd name="connsiteX33" fmla="*/ 247154 w 599460"/>
              <a:gd name="connsiteY33" fmla="*/ 53251 h 543751"/>
              <a:gd name="connsiteX34" fmla="*/ 576993 w 599460"/>
              <a:gd name="connsiteY34" fmla="*/ 53251 h 543751"/>
              <a:gd name="connsiteX35" fmla="*/ 599460 w 599460"/>
              <a:gd name="connsiteY35" fmla="*/ 75691 h 543751"/>
              <a:gd name="connsiteX36" fmla="*/ 576993 w 599460"/>
              <a:gd name="connsiteY36" fmla="*/ 98131 h 543751"/>
              <a:gd name="connsiteX37" fmla="*/ 247154 w 599460"/>
              <a:gd name="connsiteY37" fmla="*/ 98131 h 543751"/>
              <a:gd name="connsiteX38" fmla="*/ 224687 w 599460"/>
              <a:gd name="connsiteY38" fmla="*/ 75691 h 543751"/>
              <a:gd name="connsiteX39" fmla="*/ 247154 w 599460"/>
              <a:gd name="connsiteY39" fmla="*/ 53251 h 543751"/>
              <a:gd name="connsiteX40" fmla="*/ 46399 w 599460"/>
              <a:gd name="connsiteY40" fmla="*/ 739 h 543751"/>
              <a:gd name="connsiteX41" fmla="*/ 97281 w 599460"/>
              <a:gd name="connsiteY41" fmla="*/ 15563 h 543751"/>
              <a:gd name="connsiteX42" fmla="*/ 183092 w 599460"/>
              <a:gd name="connsiteY42" fmla="*/ 40141 h 543751"/>
              <a:gd name="connsiteX43" fmla="*/ 97281 w 599460"/>
              <a:gd name="connsiteY43" fmla="*/ 151337 h 543751"/>
              <a:gd name="connsiteX44" fmla="*/ 11471 w 599460"/>
              <a:gd name="connsiteY44" fmla="*/ 40141 h 543751"/>
              <a:gd name="connsiteX45" fmla="*/ 46399 w 599460"/>
              <a:gd name="connsiteY45" fmla="*/ 739 h 54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9460" h="543751">
                <a:moveTo>
                  <a:pt x="247154" y="445665"/>
                </a:moveTo>
                <a:lnTo>
                  <a:pt x="576993" y="445665"/>
                </a:lnTo>
                <a:cubicBezTo>
                  <a:pt x="589422" y="445665"/>
                  <a:pt x="599460" y="455676"/>
                  <a:pt x="599460" y="468070"/>
                </a:cubicBezTo>
                <a:cubicBezTo>
                  <a:pt x="599460" y="480463"/>
                  <a:pt x="589422" y="490474"/>
                  <a:pt x="576993" y="490474"/>
                </a:cubicBezTo>
                <a:lnTo>
                  <a:pt x="247154" y="490474"/>
                </a:lnTo>
                <a:cubicBezTo>
                  <a:pt x="234726" y="490474"/>
                  <a:pt x="224687" y="480463"/>
                  <a:pt x="224687" y="468070"/>
                </a:cubicBezTo>
                <a:cubicBezTo>
                  <a:pt x="224687" y="455676"/>
                  <a:pt x="234726" y="445665"/>
                  <a:pt x="247154" y="445665"/>
                </a:cubicBezTo>
                <a:close/>
                <a:moveTo>
                  <a:pt x="46399" y="393087"/>
                </a:moveTo>
                <a:cubicBezTo>
                  <a:pt x="63937" y="390133"/>
                  <a:pt x="84135" y="396220"/>
                  <a:pt x="97281" y="407918"/>
                </a:cubicBezTo>
                <a:cubicBezTo>
                  <a:pt x="123574" y="384523"/>
                  <a:pt x="178073" y="383568"/>
                  <a:pt x="183092" y="432506"/>
                </a:cubicBezTo>
                <a:cubicBezTo>
                  <a:pt x="189546" y="495290"/>
                  <a:pt x="97281" y="543751"/>
                  <a:pt x="97281" y="543751"/>
                </a:cubicBezTo>
                <a:cubicBezTo>
                  <a:pt x="97281" y="543751"/>
                  <a:pt x="5017" y="495290"/>
                  <a:pt x="11471" y="432506"/>
                </a:cubicBezTo>
                <a:cubicBezTo>
                  <a:pt x="13980" y="408037"/>
                  <a:pt x="28860" y="396041"/>
                  <a:pt x="46399" y="393087"/>
                </a:cubicBezTo>
                <a:close/>
                <a:moveTo>
                  <a:pt x="247154" y="249423"/>
                </a:moveTo>
                <a:lnTo>
                  <a:pt x="576993" y="249423"/>
                </a:lnTo>
                <a:cubicBezTo>
                  <a:pt x="589422" y="249423"/>
                  <a:pt x="599460" y="259449"/>
                  <a:pt x="599460" y="271863"/>
                </a:cubicBezTo>
                <a:cubicBezTo>
                  <a:pt x="599460" y="284277"/>
                  <a:pt x="589422" y="294303"/>
                  <a:pt x="576993" y="294303"/>
                </a:cubicBezTo>
                <a:lnTo>
                  <a:pt x="247154" y="294303"/>
                </a:lnTo>
                <a:cubicBezTo>
                  <a:pt x="234726" y="294303"/>
                  <a:pt x="224687" y="284277"/>
                  <a:pt x="224687" y="271863"/>
                </a:cubicBezTo>
                <a:cubicBezTo>
                  <a:pt x="224687" y="259449"/>
                  <a:pt x="234726" y="249423"/>
                  <a:pt x="247154" y="249423"/>
                </a:cubicBezTo>
                <a:close/>
                <a:moveTo>
                  <a:pt x="198851" y="162727"/>
                </a:moveTo>
                <a:cubicBezTo>
                  <a:pt x="207427" y="161832"/>
                  <a:pt x="216332" y="164219"/>
                  <a:pt x="223504" y="170185"/>
                </a:cubicBezTo>
                <a:cubicBezTo>
                  <a:pt x="237848" y="181641"/>
                  <a:pt x="240000" y="202882"/>
                  <a:pt x="228286" y="217202"/>
                </a:cubicBezTo>
                <a:lnTo>
                  <a:pt x="123336" y="346318"/>
                </a:lnTo>
                <a:cubicBezTo>
                  <a:pt x="117837" y="353239"/>
                  <a:pt x="109470" y="357773"/>
                  <a:pt x="100386" y="358489"/>
                </a:cubicBezTo>
                <a:cubicBezTo>
                  <a:pt x="99429" y="358728"/>
                  <a:pt x="98473" y="358728"/>
                  <a:pt x="97278" y="358728"/>
                </a:cubicBezTo>
                <a:cubicBezTo>
                  <a:pt x="89389" y="358728"/>
                  <a:pt x="81738" y="356103"/>
                  <a:pt x="75762" y="350852"/>
                </a:cubicBezTo>
                <a:lnTo>
                  <a:pt x="11931" y="297631"/>
                </a:lnTo>
                <a:cubicBezTo>
                  <a:pt x="-2174" y="285697"/>
                  <a:pt x="-4086" y="264457"/>
                  <a:pt x="7867" y="250375"/>
                </a:cubicBezTo>
                <a:cubicBezTo>
                  <a:pt x="19820" y="236056"/>
                  <a:pt x="40858" y="234146"/>
                  <a:pt x="55202" y="246080"/>
                </a:cubicBezTo>
                <a:lnTo>
                  <a:pt x="92736" y="277583"/>
                </a:lnTo>
                <a:lnTo>
                  <a:pt x="176169" y="174958"/>
                </a:lnTo>
                <a:cubicBezTo>
                  <a:pt x="182027" y="167798"/>
                  <a:pt x="190274" y="163622"/>
                  <a:pt x="198851" y="162727"/>
                </a:cubicBezTo>
                <a:close/>
                <a:moveTo>
                  <a:pt x="247154" y="53251"/>
                </a:moveTo>
                <a:lnTo>
                  <a:pt x="576993" y="53251"/>
                </a:lnTo>
                <a:cubicBezTo>
                  <a:pt x="589422" y="53251"/>
                  <a:pt x="599460" y="63277"/>
                  <a:pt x="599460" y="75691"/>
                </a:cubicBezTo>
                <a:cubicBezTo>
                  <a:pt x="599460" y="88105"/>
                  <a:pt x="589422" y="98131"/>
                  <a:pt x="576993" y="98131"/>
                </a:cubicBezTo>
                <a:lnTo>
                  <a:pt x="247154" y="98131"/>
                </a:lnTo>
                <a:cubicBezTo>
                  <a:pt x="234726" y="98131"/>
                  <a:pt x="224687" y="88105"/>
                  <a:pt x="224687" y="75691"/>
                </a:cubicBezTo>
                <a:cubicBezTo>
                  <a:pt x="224687" y="63277"/>
                  <a:pt x="234726" y="53251"/>
                  <a:pt x="247154" y="53251"/>
                </a:cubicBezTo>
                <a:close/>
                <a:moveTo>
                  <a:pt x="46399" y="739"/>
                </a:moveTo>
                <a:cubicBezTo>
                  <a:pt x="63937" y="-2214"/>
                  <a:pt x="84135" y="3871"/>
                  <a:pt x="97281" y="15563"/>
                </a:cubicBezTo>
                <a:cubicBezTo>
                  <a:pt x="123574" y="-7822"/>
                  <a:pt x="178073" y="-8776"/>
                  <a:pt x="183092" y="40141"/>
                </a:cubicBezTo>
                <a:cubicBezTo>
                  <a:pt x="189546" y="102897"/>
                  <a:pt x="97281" y="151337"/>
                  <a:pt x="97281" y="151337"/>
                </a:cubicBezTo>
                <a:cubicBezTo>
                  <a:pt x="97281" y="151337"/>
                  <a:pt x="5017" y="102897"/>
                  <a:pt x="11471" y="40141"/>
                </a:cubicBezTo>
                <a:cubicBezTo>
                  <a:pt x="13980" y="15682"/>
                  <a:pt x="28860" y="3692"/>
                  <a:pt x="46399" y="7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BC298DC-2088-45C0-B522-CA166E879CE8}"/>
              </a:ext>
            </a:extLst>
          </p:cNvPr>
          <p:cNvSpPr txBox="1"/>
          <p:nvPr/>
        </p:nvSpPr>
        <p:spPr>
          <a:xfrm>
            <a:off x="1431249" y="3112496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i="1" dirty="0">
                <a:cs typeface="+mn-ea"/>
                <a:sym typeface="+mn-lt"/>
              </a:rPr>
              <a:t>Add title text</a:t>
            </a:r>
            <a:endParaRPr lang="zh-CN" altLang="en-US" sz="2400" i="1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13E6DFE-CFAB-4DC2-A055-931FAEC43983}"/>
              </a:ext>
            </a:extLst>
          </p:cNvPr>
          <p:cNvSpPr txBox="1"/>
          <p:nvPr/>
        </p:nvSpPr>
        <p:spPr>
          <a:xfrm>
            <a:off x="2896604" y="3297162"/>
            <a:ext cx="454254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EE080A2-0650-4F70-A33D-B9BC4168EFE9}"/>
              </a:ext>
            </a:extLst>
          </p:cNvPr>
          <p:cNvCxnSpPr>
            <a:cxnSpLocks/>
          </p:cNvCxnSpPr>
          <p:nvPr/>
        </p:nvCxnSpPr>
        <p:spPr>
          <a:xfrm>
            <a:off x="1477966" y="3641725"/>
            <a:ext cx="7375748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8B6605FE-49AC-45D3-A526-319B3DCDE524}"/>
              </a:ext>
            </a:extLst>
          </p:cNvPr>
          <p:cNvSpPr/>
          <p:nvPr/>
        </p:nvSpPr>
        <p:spPr>
          <a:xfrm rot="5400000" flipH="1" flipV="1">
            <a:off x="9719270" y="2904505"/>
            <a:ext cx="568330" cy="1474437"/>
          </a:xfrm>
          <a:custGeom>
            <a:avLst/>
            <a:gdLst>
              <a:gd name="connsiteX0" fmla="*/ 568330 w 568330"/>
              <a:gd name="connsiteY0" fmla="*/ 284168 h 1474437"/>
              <a:gd name="connsiteX1" fmla="*/ 568330 w 568330"/>
              <a:gd name="connsiteY1" fmla="*/ 704210 h 1474437"/>
              <a:gd name="connsiteX2" fmla="*/ 568330 w 568330"/>
              <a:gd name="connsiteY2" fmla="*/ 1185628 h 1474437"/>
              <a:gd name="connsiteX3" fmla="*/ 568330 w 568330"/>
              <a:gd name="connsiteY3" fmla="*/ 1185630 h 1474437"/>
              <a:gd name="connsiteX4" fmla="*/ 568330 w 568330"/>
              <a:gd name="connsiteY4" fmla="*/ 1474435 h 1474437"/>
              <a:gd name="connsiteX5" fmla="*/ 284166 w 568330"/>
              <a:gd name="connsiteY5" fmla="*/ 1190268 h 1474437"/>
              <a:gd name="connsiteX6" fmla="*/ 0 w 568330"/>
              <a:gd name="connsiteY6" fmla="*/ 1474437 h 1474437"/>
              <a:gd name="connsiteX7" fmla="*/ 1 w 568330"/>
              <a:gd name="connsiteY7" fmla="*/ 284168 h 1474437"/>
              <a:gd name="connsiteX8" fmla="*/ 21364 w 568330"/>
              <a:gd name="connsiteY8" fmla="*/ 262802 h 1474437"/>
              <a:gd name="connsiteX9" fmla="*/ 22115 w 568330"/>
              <a:gd name="connsiteY9" fmla="*/ 262052 h 1474437"/>
              <a:gd name="connsiteX10" fmla="*/ 284166 w 568330"/>
              <a:gd name="connsiteY10" fmla="*/ 0 h 1474437"/>
              <a:gd name="connsiteX11" fmla="*/ 546217 w 568330"/>
              <a:gd name="connsiteY11" fmla="*/ 262052 h 1474437"/>
              <a:gd name="connsiteX12" fmla="*/ 546406 w 568330"/>
              <a:gd name="connsiteY12" fmla="*/ 262242 h 147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330" h="1474437">
                <a:moveTo>
                  <a:pt x="568330" y="284168"/>
                </a:moveTo>
                <a:lnTo>
                  <a:pt x="568330" y="704210"/>
                </a:lnTo>
                <a:lnTo>
                  <a:pt x="568330" y="1185628"/>
                </a:lnTo>
                <a:lnTo>
                  <a:pt x="568330" y="1185630"/>
                </a:lnTo>
                <a:lnTo>
                  <a:pt x="568330" y="1474435"/>
                </a:lnTo>
                <a:lnTo>
                  <a:pt x="284166" y="1190268"/>
                </a:lnTo>
                <a:lnTo>
                  <a:pt x="0" y="1474437"/>
                </a:lnTo>
                <a:lnTo>
                  <a:pt x="1" y="284168"/>
                </a:lnTo>
                <a:lnTo>
                  <a:pt x="21364" y="262802"/>
                </a:lnTo>
                <a:lnTo>
                  <a:pt x="22115" y="262052"/>
                </a:lnTo>
                <a:lnTo>
                  <a:pt x="284166" y="0"/>
                </a:lnTo>
                <a:lnTo>
                  <a:pt x="546217" y="262052"/>
                </a:lnTo>
                <a:lnTo>
                  <a:pt x="546406" y="2622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0660841A-C86E-454F-B94F-6CD89C655132}"/>
              </a:ext>
            </a:extLst>
          </p:cNvPr>
          <p:cNvCxnSpPr>
            <a:cxnSpLocks/>
          </p:cNvCxnSpPr>
          <p:nvPr/>
        </p:nvCxnSpPr>
        <p:spPr>
          <a:xfrm>
            <a:off x="1477966" y="3641725"/>
            <a:ext cx="4872034" cy="0"/>
          </a:xfrm>
          <a:prstGeom prst="line">
            <a:avLst/>
          </a:prstGeom>
          <a:ln w="1270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98509A06-2351-49FB-8BBD-590FE3864BB2}"/>
              </a:ext>
            </a:extLst>
          </p:cNvPr>
          <p:cNvSpPr txBox="1"/>
          <p:nvPr/>
        </p:nvSpPr>
        <p:spPr>
          <a:xfrm>
            <a:off x="9551499" y="3410891"/>
            <a:ext cx="11831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b="1" i="1" dirty="0">
                <a:solidFill>
                  <a:schemeClr val="bg1"/>
                </a:solidFill>
                <a:cs typeface="+mn-ea"/>
                <a:sym typeface="+mn-lt"/>
              </a:rPr>
              <a:t>75%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265A51-41A3-4A45-9E24-281EE6004728}"/>
              </a:ext>
            </a:extLst>
          </p:cNvPr>
          <p:cNvSpPr txBox="1"/>
          <p:nvPr/>
        </p:nvSpPr>
        <p:spPr>
          <a:xfrm>
            <a:off x="1431249" y="4088957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i="1" dirty="0">
                <a:cs typeface="+mn-ea"/>
                <a:sym typeface="+mn-lt"/>
              </a:rPr>
              <a:t>Add title text</a:t>
            </a:r>
            <a:endParaRPr lang="zh-CN" altLang="en-US" sz="2400" i="1" dirty="0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C1737EF-FC4D-40C7-9984-F8C63F31B141}"/>
              </a:ext>
            </a:extLst>
          </p:cNvPr>
          <p:cNvSpPr txBox="1"/>
          <p:nvPr/>
        </p:nvSpPr>
        <p:spPr>
          <a:xfrm>
            <a:off x="2896604" y="4273623"/>
            <a:ext cx="454254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9CD57DD8-359C-4A83-AD87-822DBF16B0B0}"/>
              </a:ext>
            </a:extLst>
          </p:cNvPr>
          <p:cNvCxnSpPr>
            <a:cxnSpLocks/>
          </p:cNvCxnSpPr>
          <p:nvPr/>
        </p:nvCxnSpPr>
        <p:spPr>
          <a:xfrm>
            <a:off x="1477966" y="4618186"/>
            <a:ext cx="7375748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27EAD676-81F6-4331-BA0B-E93DE9C3905B}"/>
              </a:ext>
            </a:extLst>
          </p:cNvPr>
          <p:cNvSpPr/>
          <p:nvPr/>
        </p:nvSpPr>
        <p:spPr>
          <a:xfrm rot="5400000" flipH="1" flipV="1">
            <a:off x="9719270" y="3880966"/>
            <a:ext cx="568330" cy="1474437"/>
          </a:xfrm>
          <a:custGeom>
            <a:avLst/>
            <a:gdLst>
              <a:gd name="connsiteX0" fmla="*/ 568330 w 568330"/>
              <a:gd name="connsiteY0" fmla="*/ 284168 h 1474437"/>
              <a:gd name="connsiteX1" fmla="*/ 568330 w 568330"/>
              <a:gd name="connsiteY1" fmla="*/ 704210 h 1474437"/>
              <a:gd name="connsiteX2" fmla="*/ 568330 w 568330"/>
              <a:gd name="connsiteY2" fmla="*/ 1185628 h 1474437"/>
              <a:gd name="connsiteX3" fmla="*/ 568330 w 568330"/>
              <a:gd name="connsiteY3" fmla="*/ 1185630 h 1474437"/>
              <a:gd name="connsiteX4" fmla="*/ 568330 w 568330"/>
              <a:gd name="connsiteY4" fmla="*/ 1474435 h 1474437"/>
              <a:gd name="connsiteX5" fmla="*/ 284166 w 568330"/>
              <a:gd name="connsiteY5" fmla="*/ 1190268 h 1474437"/>
              <a:gd name="connsiteX6" fmla="*/ 0 w 568330"/>
              <a:gd name="connsiteY6" fmla="*/ 1474437 h 1474437"/>
              <a:gd name="connsiteX7" fmla="*/ 1 w 568330"/>
              <a:gd name="connsiteY7" fmla="*/ 284168 h 1474437"/>
              <a:gd name="connsiteX8" fmla="*/ 21364 w 568330"/>
              <a:gd name="connsiteY8" fmla="*/ 262802 h 1474437"/>
              <a:gd name="connsiteX9" fmla="*/ 22115 w 568330"/>
              <a:gd name="connsiteY9" fmla="*/ 262052 h 1474437"/>
              <a:gd name="connsiteX10" fmla="*/ 284166 w 568330"/>
              <a:gd name="connsiteY10" fmla="*/ 0 h 1474437"/>
              <a:gd name="connsiteX11" fmla="*/ 546217 w 568330"/>
              <a:gd name="connsiteY11" fmla="*/ 262052 h 1474437"/>
              <a:gd name="connsiteX12" fmla="*/ 546406 w 568330"/>
              <a:gd name="connsiteY12" fmla="*/ 262242 h 147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330" h="1474437">
                <a:moveTo>
                  <a:pt x="568330" y="284168"/>
                </a:moveTo>
                <a:lnTo>
                  <a:pt x="568330" y="704210"/>
                </a:lnTo>
                <a:lnTo>
                  <a:pt x="568330" y="1185628"/>
                </a:lnTo>
                <a:lnTo>
                  <a:pt x="568330" y="1185630"/>
                </a:lnTo>
                <a:lnTo>
                  <a:pt x="568330" y="1474435"/>
                </a:lnTo>
                <a:lnTo>
                  <a:pt x="284166" y="1190268"/>
                </a:lnTo>
                <a:lnTo>
                  <a:pt x="0" y="1474437"/>
                </a:lnTo>
                <a:lnTo>
                  <a:pt x="1" y="284168"/>
                </a:lnTo>
                <a:lnTo>
                  <a:pt x="21364" y="262802"/>
                </a:lnTo>
                <a:lnTo>
                  <a:pt x="22115" y="262052"/>
                </a:lnTo>
                <a:lnTo>
                  <a:pt x="284166" y="0"/>
                </a:lnTo>
                <a:lnTo>
                  <a:pt x="546217" y="262052"/>
                </a:lnTo>
                <a:lnTo>
                  <a:pt x="546406" y="2622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D67DE85-C729-4F9A-9C28-A4F1388B7B2A}"/>
              </a:ext>
            </a:extLst>
          </p:cNvPr>
          <p:cNvCxnSpPr>
            <a:cxnSpLocks/>
          </p:cNvCxnSpPr>
          <p:nvPr/>
        </p:nvCxnSpPr>
        <p:spPr>
          <a:xfrm>
            <a:off x="1477966" y="4618186"/>
            <a:ext cx="6354305" cy="0"/>
          </a:xfrm>
          <a:prstGeom prst="line">
            <a:avLst/>
          </a:prstGeom>
          <a:ln w="1270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0301CC4A-3E1F-41BA-AD9F-36228CA1FF8E}"/>
              </a:ext>
            </a:extLst>
          </p:cNvPr>
          <p:cNvSpPr txBox="1"/>
          <p:nvPr/>
        </p:nvSpPr>
        <p:spPr>
          <a:xfrm>
            <a:off x="9551499" y="4387352"/>
            <a:ext cx="11831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b="1" i="1" dirty="0">
                <a:solidFill>
                  <a:schemeClr val="bg1"/>
                </a:solidFill>
                <a:cs typeface="+mn-ea"/>
                <a:sym typeface="+mn-lt"/>
              </a:rPr>
              <a:t>82%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93E0282-E2E2-4494-A611-C96FCF4BCBF7}"/>
              </a:ext>
            </a:extLst>
          </p:cNvPr>
          <p:cNvSpPr txBox="1"/>
          <p:nvPr/>
        </p:nvSpPr>
        <p:spPr>
          <a:xfrm>
            <a:off x="1431249" y="5065418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i="1" dirty="0">
                <a:cs typeface="+mn-ea"/>
                <a:sym typeface="+mn-lt"/>
              </a:rPr>
              <a:t>Add title text</a:t>
            </a:r>
            <a:endParaRPr lang="zh-CN" altLang="en-US" sz="2400" i="1" dirty="0"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C534996-CBC8-4B22-ABA5-D97E344A572B}"/>
              </a:ext>
            </a:extLst>
          </p:cNvPr>
          <p:cNvSpPr txBox="1"/>
          <p:nvPr/>
        </p:nvSpPr>
        <p:spPr>
          <a:xfrm>
            <a:off x="2896604" y="5250084"/>
            <a:ext cx="454254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do not </a:t>
            </a:r>
            <a:r>
              <a:rPr lang="en-US" altLang="zh-CN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copyFor</a:t>
            </a:r>
            <a:r>
              <a: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the benefit of you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08F74F5B-893A-4F46-A62C-3AA705964DAB}"/>
              </a:ext>
            </a:extLst>
          </p:cNvPr>
          <p:cNvCxnSpPr>
            <a:cxnSpLocks/>
          </p:cNvCxnSpPr>
          <p:nvPr/>
        </p:nvCxnSpPr>
        <p:spPr>
          <a:xfrm>
            <a:off x="1477966" y="5594647"/>
            <a:ext cx="7375748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AA4AFAA6-4E5D-4F44-A136-DA194F1D7E1F}"/>
              </a:ext>
            </a:extLst>
          </p:cNvPr>
          <p:cNvSpPr/>
          <p:nvPr/>
        </p:nvSpPr>
        <p:spPr>
          <a:xfrm rot="5400000" flipH="1" flipV="1">
            <a:off x="9719270" y="4857427"/>
            <a:ext cx="568330" cy="1474437"/>
          </a:xfrm>
          <a:custGeom>
            <a:avLst/>
            <a:gdLst>
              <a:gd name="connsiteX0" fmla="*/ 568330 w 568330"/>
              <a:gd name="connsiteY0" fmla="*/ 284168 h 1474437"/>
              <a:gd name="connsiteX1" fmla="*/ 568330 w 568330"/>
              <a:gd name="connsiteY1" fmla="*/ 704210 h 1474437"/>
              <a:gd name="connsiteX2" fmla="*/ 568330 w 568330"/>
              <a:gd name="connsiteY2" fmla="*/ 1185628 h 1474437"/>
              <a:gd name="connsiteX3" fmla="*/ 568330 w 568330"/>
              <a:gd name="connsiteY3" fmla="*/ 1185630 h 1474437"/>
              <a:gd name="connsiteX4" fmla="*/ 568330 w 568330"/>
              <a:gd name="connsiteY4" fmla="*/ 1474435 h 1474437"/>
              <a:gd name="connsiteX5" fmla="*/ 284166 w 568330"/>
              <a:gd name="connsiteY5" fmla="*/ 1190268 h 1474437"/>
              <a:gd name="connsiteX6" fmla="*/ 0 w 568330"/>
              <a:gd name="connsiteY6" fmla="*/ 1474437 h 1474437"/>
              <a:gd name="connsiteX7" fmla="*/ 1 w 568330"/>
              <a:gd name="connsiteY7" fmla="*/ 284168 h 1474437"/>
              <a:gd name="connsiteX8" fmla="*/ 21364 w 568330"/>
              <a:gd name="connsiteY8" fmla="*/ 262802 h 1474437"/>
              <a:gd name="connsiteX9" fmla="*/ 22115 w 568330"/>
              <a:gd name="connsiteY9" fmla="*/ 262052 h 1474437"/>
              <a:gd name="connsiteX10" fmla="*/ 284166 w 568330"/>
              <a:gd name="connsiteY10" fmla="*/ 0 h 1474437"/>
              <a:gd name="connsiteX11" fmla="*/ 546217 w 568330"/>
              <a:gd name="connsiteY11" fmla="*/ 262052 h 1474437"/>
              <a:gd name="connsiteX12" fmla="*/ 546406 w 568330"/>
              <a:gd name="connsiteY12" fmla="*/ 262242 h 147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330" h="1474437">
                <a:moveTo>
                  <a:pt x="568330" y="284168"/>
                </a:moveTo>
                <a:lnTo>
                  <a:pt x="568330" y="704210"/>
                </a:lnTo>
                <a:lnTo>
                  <a:pt x="568330" y="1185628"/>
                </a:lnTo>
                <a:lnTo>
                  <a:pt x="568330" y="1185630"/>
                </a:lnTo>
                <a:lnTo>
                  <a:pt x="568330" y="1474435"/>
                </a:lnTo>
                <a:lnTo>
                  <a:pt x="284166" y="1190268"/>
                </a:lnTo>
                <a:lnTo>
                  <a:pt x="0" y="1474437"/>
                </a:lnTo>
                <a:lnTo>
                  <a:pt x="1" y="284168"/>
                </a:lnTo>
                <a:lnTo>
                  <a:pt x="21364" y="262802"/>
                </a:lnTo>
                <a:lnTo>
                  <a:pt x="22115" y="262052"/>
                </a:lnTo>
                <a:lnTo>
                  <a:pt x="284166" y="0"/>
                </a:lnTo>
                <a:lnTo>
                  <a:pt x="546217" y="262052"/>
                </a:lnTo>
                <a:lnTo>
                  <a:pt x="546406" y="26224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  <a:effectLst>
            <a:outerShdw blurRad="406400" dist="101600" dir="8100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4A03A99A-9051-4BFA-ACFA-01AE4BBABCA4}"/>
              </a:ext>
            </a:extLst>
          </p:cNvPr>
          <p:cNvCxnSpPr>
            <a:cxnSpLocks/>
          </p:cNvCxnSpPr>
          <p:nvPr/>
        </p:nvCxnSpPr>
        <p:spPr>
          <a:xfrm>
            <a:off x="1477966" y="5594647"/>
            <a:ext cx="3687874" cy="0"/>
          </a:xfrm>
          <a:prstGeom prst="line">
            <a:avLst/>
          </a:prstGeom>
          <a:ln w="127000" cap="rnd">
            <a:solidFill>
              <a:schemeClr val="bg2">
                <a:lumMod val="1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C2610459-4876-485C-BFBC-BEEDCF3AE80D}"/>
              </a:ext>
            </a:extLst>
          </p:cNvPr>
          <p:cNvSpPr txBox="1"/>
          <p:nvPr/>
        </p:nvSpPr>
        <p:spPr>
          <a:xfrm>
            <a:off x="9551499" y="5363813"/>
            <a:ext cx="11831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b="1" i="1" dirty="0">
                <a:solidFill>
                  <a:schemeClr val="bg1"/>
                </a:solidFill>
                <a:cs typeface="+mn-ea"/>
                <a:sym typeface="+mn-lt"/>
              </a:rPr>
              <a:t>48%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9110" y="659055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3494023-00D8-4BFD-A5A6-0192A949BCA2}"/>
              </a:ext>
            </a:extLst>
          </p:cNvPr>
          <p:cNvSpPr txBox="1"/>
          <p:nvPr/>
        </p:nvSpPr>
        <p:spPr>
          <a:xfrm>
            <a:off x="936665" y="503738"/>
            <a:ext cx="21834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effectLst>
                  <a:outerShdw blurRad="88900" dist="38100" dir="8100000" algn="tr" rotWithShape="0">
                    <a:prstClr val="black">
                      <a:alpha val="51000"/>
                    </a:prst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i="1" dirty="0">
              <a:solidFill>
                <a:schemeClr val="bg1"/>
              </a:solidFill>
              <a:effectLst>
                <a:outerShdw blurRad="88900" dist="38100" dir="8100000" algn="tr" rotWithShape="0">
                  <a:prstClr val="black">
                    <a:alpha val="51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70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9" grpId="0" animBg="1"/>
      <p:bldP spid="12" grpId="0"/>
      <p:bldP spid="13" grpId="0"/>
      <p:bldP spid="24" grpId="0" animBg="1"/>
      <p:bldP spid="29" grpId="0"/>
      <p:bldP spid="32" grpId="0"/>
      <p:bldP spid="33" grpId="0"/>
      <p:bldP spid="35" grpId="0" animBg="1"/>
      <p:bldP spid="37" grpId="0"/>
      <p:bldP spid="39" grpId="0"/>
      <p:bldP spid="40" grpId="0"/>
      <p:bldP spid="42" grpId="0" animBg="1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645A50E2-665A-49BF-B259-E1AA1784973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9月作品\01"/>
  <p:tag name="ISPRING_PRESENTATION_TITLE" val="新建 Microsoft PowerPoint 演示文稿"/>
  <p:tag name="ISPRING_FIRST_PUBLISH" val="1"/>
</p:tagLst>
</file>

<file path=ppt/theme/theme1.xml><?xml version="1.0" encoding="utf-8"?>
<a:theme xmlns:a="http://schemas.openxmlformats.org/drawingml/2006/main" name="www.freeppt7.com">
  <a:themeElements>
    <a:clrScheme name="自定义 23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4D4D"/>
      </a:accent1>
      <a:accent2>
        <a:srgbClr val="FF6B42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4472C4"/>
      </a:hlink>
      <a:folHlink>
        <a:srgbClr val="BFBFBF"/>
      </a:folHlink>
    </a:clrScheme>
    <a:fontScheme name="vlty4tn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4D4D"/>
      </a:accent1>
      <a:accent2>
        <a:srgbClr val="FF6B42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4472C4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33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1577</Words>
  <Application>Microsoft Office PowerPoint</Application>
  <PresentationFormat>宽屏</PresentationFormat>
  <Paragraphs>240</Paragraphs>
  <Slides>29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等线</vt:lpstr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38</cp:revision>
  <dcterms:created xsi:type="dcterms:W3CDTF">2019-06-26T07:14:23Z</dcterms:created>
  <dcterms:modified xsi:type="dcterms:W3CDTF">2021-11-10T13:35:20Z</dcterms:modified>
</cp:coreProperties>
</file>