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</p:sldMasterIdLst>
  <p:notesMasterIdLst>
    <p:notesMasterId r:id="rId32"/>
  </p:notesMasterIdLst>
  <p:sldIdLst>
    <p:sldId id="272" r:id="rId3"/>
    <p:sldId id="273" r:id="rId4"/>
    <p:sldId id="296" r:id="rId5"/>
    <p:sldId id="279" r:id="rId6"/>
    <p:sldId id="277" r:id="rId7"/>
    <p:sldId id="274" r:id="rId8"/>
    <p:sldId id="276" r:id="rId9"/>
    <p:sldId id="295" r:id="rId10"/>
    <p:sldId id="282" r:id="rId11"/>
    <p:sldId id="289" r:id="rId12"/>
    <p:sldId id="284" r:id="rId13"/>
    <p:sldId id="281" r:id="rId14"/>
    <p:sldId id="294" r:id="rId15"/>
    <p:sldId id="280" r:id="rId16"/>
    <p:sldId id="290" r:id="rId17"/>
    <p:sldId id="283" r:id="rId18"/>
    <p:sldId id="271" r:id="rId19"/>
    <p:sldId id="278" r:id="rId20"/>
    <p:sldId id="285" r:id="rId21"/>
    <p:sldId id="269" r:id="rId22"/>
    <p:sldId id="275" r:id="rId23"/>
    <p:sldId id="270" r:id="rId24"/>
    <p:sldId id="292" r:id="rId25"/>
    <p:sldId id="291" r:id="rId26"/>
    <p:sldId id="293" r:id="rId27"/>
    <p:sldId id="1773" r:id="rId28"/>
    <p:sldId id="304" r:id="rId29"/>
    <p:sldId id="305" r:id="rId30"/>
    <p:sldId id="306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F92"/>
    <a:srgbClr val="FA9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B26D-0BBC-4785-A90B-5CB354574F5E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BFC3-69EA-4A61-A43E-8273B579A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6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71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7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0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51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13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7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18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2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00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4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113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85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8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259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00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4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57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0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84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27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14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9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3BFC3-69EA-4A61-A43E-8273B579A4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1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8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6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0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24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682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856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5015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083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3500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93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2288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08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708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3998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489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863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068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8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4471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1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2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9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01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59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703" r:id="rId27"/>
    <p:sldLayoutId id="214748370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notesSlide" Target="../notesSlides/notesSlide24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8F41F0B0-C69B-42E5-9F19-062C237E9C25}"/>
              </a:ext>
            </a:extLst>
          </p:cNvPr>
          <p:cNvSpPr/>
          <p:nvPr/>
        </p:nvSpPr>
        <p:spPr>
          <a:xfrm>
            <a:off x="6806241" y="0"/>
            <a:ext cx="5395142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5372" r="-451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289F3A7-252A-4DE6-8EB5-94E1F308950B}"/>
              </a:ext>
            </a:extLst>
          </p:cNvPr>
          <p:cNvSpPr/>
          <p:nvPr/>
        </p:nvSpPr>
        <p:spPr>
          <a:xfrm>
            <a:off x="6792172" y="0"/>
            <a:ext cx="539514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1CE768-3DBC-4E3A-91AE-1E89D7160BBF}"/>
              </a:ext>
            </a:extLst>
          </p:cNvPr>
          <p:cNvSpPr txBox="1"/>
          <p:nvPr/>
        </p:nvSpPr>
        <p:spPr>
          <a:xfrm>
            <a:off x="624310" y="2345050"/>
            <a:ext cx="57583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FREE PPT TEMPLATES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520AA96-85E9-4171-AEA4-6565C700AD0C}"/>
              </a:ext>
            </a:extLst>
          </p:cNvPr>
          <p:cNvSpPr/>
          <p:nvPr/>
        </p:nvSpPr>
        <p:spPr>
          <a:xfrm>
            <a:off x="805973" y="4200455"/>
            <a:ext cx="347782" cy="347780"/>
          </a:xfrm>
          <a:prstGeom prst="ellipse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4BF4409F-DB7B-4EF9-908F-BE6C950FE6ED}"/>
              </a:ext>
            </a:extLst>
          </p:cNvPr>
          <p:cNvSpPr/>
          <p:nvPr/>
        </p:nvSpPr>
        <p:spPr>
          <a:xfrm>
            <a:off x="901710" y="4296401"/>
            <a:ext cx="156308" cy="15588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640D6D-E468-4C88-A3AC-FCC2D71B23A3}"/>
              </a:ext>
            </a:extLst>
          </p:cNvPr>
          <p:cNvSpPr txBox="1"/>
          <p:nvPr/>
        </p:nvSpPr>
        <p:spPr>
          <a:xfrm>
            <a:off x="1160104" y="4226807"/>
            <a:ext cx="176080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E8B971B-10BE-4335-B292-93CB20BBE27C}"/>
              </a:ext>
            </a:extLst>
          </p:cNvPr>
          <p:cNvSpPr/>
          <p:nvPr/>
        </p:nvSpPr>
        <p:spPr>
          <a:xfrm>
            <a:off x="3149366" y="4200455"/>
            <a:ext cx="347782" cy="347780"/>
          </a:xfrm>
          <a:prstGeom prst="ellipse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9BBA20D1-1F12-4CF3-9987-C3BAD5D2E339}"/>
              </a:ext>
            </a:extLst>
          </p:cNvPr>
          <p:cNvSpPr/>
          <p:nvPr/>
        </p:nvSpPr>
        <p:spPr>
          <a:xfrm>
            <a:off x="3267533" y="4296193"/>
            <a:ext cx="111448" cy="156304"/>
          </a:xfrm>
          <a:custGeom>
            <a:avLst/>
            <a:gdLst>
              <a:gd name="T0" fmla="*/ 5809 w 5812"/>
              <a:gd name="T1" fmla="*/ 6108 h 8163"/>
              <a:gd name="T2" fmla="*/ 4840 w 5812"/>
              <a:gd name="T3" fmla="*/ 4042 h 8163"/>
              <a:gd name="T4" fmla="*/ 4702 w 5812"/>
              <a:gd name="T5" fmla="*/ 3922 h 8163"/>
              <a:gd name="T6" fmla="*/ 3828 w 5812"/>
              <a:gd name="T7" fmla="*/ 888 h 8163"/>
              <a:gd name="T8" fmla="*/ 2944 w 5812"/>
              <a:gd name="T9" fmla="*/ 13 h 8163"/>
              <a:gd name="T10" fmla="*/ 2868 w 5812"/>
              <a:gd name="T11" fmla="*/ 13 h 8163"/>
              <a:gd name="T12" fmla="*/ 1984 w 5812"/>
              <a:gd name="T13" fmla="*/ 888 h 8163"/>
              <a:gd name="T14" fmla="*/ 1110 w 5812"/>
              <a:gd name="T15" fmla="*/ 3922 h 8163"/>
              <a:gd name="T16" fmla="*/ 972 w 5812"/>
              <a:gd name="T17" fmla="*/ 4042 h 8163"/>
              <a:gd name="T18" fmla="*/ 3 w 5812"/>
              <a:gd name="T19" fmla="*/ 6108 h 8163"/>
              <a:gd name="T20" fmla="*/ 35 w 5812"/>
              <a:gd name="T21" fmla="*/ 6200 h 8163"/>
              <a:gd name="T22" fmla="*/ 124 w 5812"/>
              <a:gd name="T23" fmla="*/ 6239 h 8163"/>
              <a:gd name="T24" fmla="*/ 1659 w 5812"/>
              <a:gd name="T25" fmla="*/ 6239 h 8163"/>
              <a:gd name="T26" fmla="*/ 1926 w 5812"/>
              <a:gd name="T27" fmla="*/ 6630 h 8163"/>
              <a:gd name="T28" fmla="*/ 1980 w 5812"/>
              <a:gd name="T29" fmla="*/ 6652 h 8163"/>
              <a:gd name="T30" fmla="*/ 2017 w 5812"/>
              <a:gd name="T31" fmla="*/ 6652 h 8163"/>
              <a:gd name="T32" fmla="*/ 2743 w 5812"/>
              <a:gd name="T33" fmla="*/ 8098 h 8163"/>
              <a:gd name="T34" fmla="*/ 2906 w 5812"/>
              <a:gd name="T35" fmla="*/ 8163 h 8163"/>
              <a:gd name="T36" fmla="*/ 3069 w 5812"/>
              <a:gd name="T37" fmla="*/ 8098 h 8163"/>
              <a:gd name="T38" fmla="*/ 3795 w 5812"/>
              <a:gd name="T39" fmla="*/ 6652 h 8163"/>
              <a:gd name="T40" fmla="*/ 3832 w 5812"/>
              <a:gd name="T41" fmla="*/ 6652 h 8163"/>
              <a:gd name="T42" fmla="*/ 3886 w 5812"/>
              <a:gd name="T43" fmla="*/ 6630 h 8163"/>
              <a:gd name="T44" fmla="*/ 4153 w 5812"/>
              <a:gd name="T45" fmla="*/ 6239 h 8163"/>
              <a:gd name="T46" fmla="*/ 5688 w 5812"/>
              <a:gd name="T47" fmla="*/ 6239 h 8163"/>
              <a:gd name="T48" fmla="*/ 5777 w 5812"/>
              <a:gd name="T49" fmla="*/ 6200 h 8163"/>
              <a:gd name="T50" fmla="*/ 5809 w 5812"/>
              <a:gd name="T51" fmla="*/ 6108 h 8163"/>
              <a:gd name="T52" fmla="*/ 2906 w 5812"/>
              <a:gd name="T53" fmla="*/ 2094 h 8163"/>
              <a:gd name="T54" fmla="*/ 3576 w 5812"/>
              <a:gd name="T55" fmla="*/ 2764 h 8163"/>
              <a:gd name="T56" fmla="*/ 2906 w 5812"/>
              <a:gd name="T57" fmla="*/ 3434 h 8163"/>
              <a:gd name="T58" fmla="*/ 2236 w 5812"/>
              <a:gd name="T59" fmla="*/ 2764 h 8163"/>
              <a:gd name="T60" fmla="*/ 2906 w 5812"/>
              <a:gd name="T61" fmla="*/ 2094 h 8163"/>
              <a:gd name="T62" fmla="*/ 2906 w 5812"/>
              <a:gd name="T63" fmla="*/ 7567 h 8163"/>
              <a:gd name="T64" fmla="*/ 2494 w 5812"/>
              <a:gd name="T65" fmla="*/ 6652 h 8163"/>
              <a:gd name="T66" fmla="*/ 3318 w 5812"/>
              <a:gd name="T67" fmla="*/ 6652 h 8163"/>
              <a:gd name="T68" fmla="*/ 2906 w 5812"/>
              <a:gd name="T69" fmla="*/ 7567 h 8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12" h="8163">
                <a:moveTo>
                  <a:pt x="5809" y="6108"/>
                </a:moveTo>
                <a:cubicBezTo>
                  <a:pt x="5733" y="5070"/>
                  <a:pt x="5240" y="4412"/>
                  <a:pt x="4840" y="4042"/>
                </a:cubicBezTo>
                <a:cubicBezTo>
                  <a:pt x="4793" y="3999"/>
                  <a:pt x="4748" y="3959"/>
                  <a:pt x="4702" y="3922"/>
                </a:cubicBezTo>
                <a:cubicBezTo>
                  <a:pt x="4702" y="2430"/>
                  <a:pt x="4227" y="1449"/>
                  <a:pt x="3828" y="888"/>
                </a:cubicBezTo>
                <a:cubicBezTo>
                  <a:pt x="3393" y="277"/>
                  <a:pt x="2962" y="24"/>
                  <a:pt x="2944" y="13"/>
                </a:cubicBezTo>
                <a:cubicBezTo>
                  <a:pt x="2920" y="0"/>
                  <a:pt x="2892" y="0"/>
                  <a:pt x="2868" y="13"/>
                </a:cubicBezTo>
                <a:cubicBezTo>
                  <a:pt x="2850" y="24"/>
                  <a:pt x="2419" y="277"/>
                  <a:pt x="1984" y="888"/>
                </a:cubicBezTo>
                <a:cubicBezTo>
                  <a:pt x="1585" y="1449"/>
                  <a:pt x="1110" y="2430"/>
                  <a:pt x="1110" y="3922"/>
                </a:cubicBezTo>
                <a:cubicBezTo>
                  <a:pt x="1064" y="3959"/>
                  <a:pt x="1019" y="3999"/>
                  <a:pt x="972" y="4042"/>
                </a:cubicBezTo>
                <a:cubicBezTo>
                  <a:pt x="572" y="4412"/>
                  <a:pt x="79" y="5070"/>
                  <a:pt x="3" y="6108"/>
                </a:cubicBezTo>
                <a:cubicBezTo>
                  <a:pt x="0" y="6142"/>
                  <a:pt x="12" y="6176"/>
                  <a:pt x="35" y="6200"/>
                </a:cubicBezTo>
                <a:cubicBezTo>
                  <a:pt x="58" y="6225"/>
                  <a:pt x="90" y="6239"/>
                  <a:pt x="124" y="6239"/>
                </a:cubicBezTo>
                <a:lnTo>
                  <a:pt x="1659" y="6239"/>
                </a:lnTo>
                <a:cubicBezTo>
                  <a:pt x="1747" y="6406"/>
                  <a:pt x="1837" y="6540"/>
                  <a:pt x="1926" y="6630"/>
                </a:cubicBezTo>
                <a:cubicBezTo>
                  <a:pt x="1940" y="6644"/>
                  <a:pt x="1959" y="6652"/>
                  <a:pt x="1980" y="6652"/>
                </a:cubicBezTo>
                <a:lnTo>
                  <a:pt x="2017" y="6652"/>
                </a:lnTo>
                <a:cubicBezTo>
                  <a:pt x="2073" y="7455"/>
                  <a:pt x="2714" y="8071"/>
                  <a:pt x="2743" y="8098"/>
                </a:cubicBezTo>
                <a:cubicBezTo>
                  <a:pt x="2788" y="8141"/>
                  <a:pt x="2847" y="8163"/>
                  <a:pt x="2906" y="8163"/>
                </a:cubicBezTo>
                <a:cubicBezTo>
                  <a:pt x="2965" y="8163"/>
                  <a:pt x="3024" y="8141"/>
                  <a:pt x="3069" y="8098"/>
                </a:cubicBezTo>
                <a:cubicBezTo>
                  <a:pt x="3098" y="8071"/>
                  <a:pt x="3738" y="7455"/>
                  <a:pt x="3795" y="6652"/>
                </a:cubicBezTo>
                <a:lnTo>
                  <a:pt x="3832" y="6652"/>
                </a:lnTo>
                <a:cubicBezTo>
                  <a:pt x="3853" y="6652"/>
                  <a:pt x="3872" y="6644"/>
                  <a:pt x="3886" y="6630"/>
                </a:cubicBezTo>
                <a:cubicBezTo>
                  <a:pt x="3975" y="6540"/>
                  <a:pt x="4065" y="6406"/>
                  <a:pt x="4153" y="6239"/>
                </a:cubicBezTo>
                <a:lnTo>
                  <a:pt x="5688" y="6239"/>
                </a:lnTo>
                <a:cubicBezTo>
                  <a:pt x="5721" y="6239"/>
                  <a:pt x="5754" y="6225"/>
                  <a:pt x="5777" y="6200"/>
                </a:cubicBezTo>
                <a:cubicBezTo>
                  <a:pt x="5800" y="6176"/>
                  <a:pt x="5812" y="6142"/>
                  <a:pt x="5809" y="6108"/>
                </a:cubicBezTo>
                <a:close/>
                <a:moveTo>
                  <a:pt x="2906" y="2094"/>
                </a:moveTo>
                <a:cubicBezTo>
                  <a:pt x="3276" y="2094"/>
                  <a:pt x="3576" y="2394"/>
                  <a:pt x="3576" y="2764"/>
                </a:cubicBezTo>
                <a:cubicBezTo>
                  <a:pt x="3576" y="3134"/>
                  <a:pt x="3276" y="3434"/>
                  <a:pt x="2906" y="3434"/>
                </a:cubicBezTo>
                <a:cubicBezTo>
                  <a:pt x="2536" y="3434"/>
                  <a:pt x="2236" y="3134"/>
                  <a:pt x="2236" y="2764"/>
                </a:cubicBezTo>
                <a:cubicBezTo>
                  <a:pt x="2236" y="2394"/>
                  <a:pt x="2536" y="2094"/>
                  <a:pt x="2906" y="2094"/>
                </a:cubicBezTo>
                <a:close/>
                <a:moveTo>
                  <a:pt x="2906" y="7567"/>
                </a:moveTo>
                <a:cubicBezTo>
                  <a:pt x="2749" y="7369"/>
                  <a:pt x="2531" y="7032"/>
                  <a:pt x="2494" y="6652"/>
                </a:cubicBezTo>
                <a:lnTo>
                  <a:pt x="3318" y="6652"/>
                </a:lnTo>
                <a:cubicBezTo>
                  <a:pt x="3281" y="7032"/>
                  <a:pt x="3063" y="7369"/>
                  <a:pt x="2906" y="75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2B4D67-EF4D-460A-A057-DAD021CB3D71}"/>
              </a:ext>
            </a:extLst>
          </p:cNvPr>
          <p:cNvSpPr txBox="1"/>
          <p:nvPr/>
        </p:nvSpPr>
        <p:spPr>
          <a:xfrm>
            <a:off x="3503498" y="4226807"/>
            <a:ext cx="1448666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DEPT</a:t>
            </a:r>
            <a:r>
              <a:rPr lang="zh-CN" altLang="en-US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NEME</a:t>
            </a:r>
            <a:endParaRPr lang="zh-CN" altLang="en-US" sz="1400" spc="22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ED90B6C-B2D2-4266-980A-1CF17F3D4CFB}"/>
              </a:ext>
            </a:extLst>
          </p:cNvPr>
          <p:cNvSpPr/>
          <p:nvPr/>
        </p:nvSpPr>
        <p:spPr>
          <a:xfrm>
            <a:off x="6806237" y="0"/>
            <a:ext cx="5395142" cy="6858000"/>
          </a:xfrm>
          <a:custGeom>
            <a:avLst/>
            <a:gdLst>
              <a:gd name="connsiteX0" fmla="*/ 2238782 w 5395142"/>
              <a:gd name="connsiteY0" fmla="*/ 1972887 h 6858000"/>
              <a:gd name="connsiteX1" fmla="*/ 2642410 w 5395142"/>
              <a:gd name="connsiteY1" fmla="*/ 2376514 h 6858000"/>
              <a:gd name="connsiteX2" fmla="*/ 2642410 w 5395142"/>
              <a:gd name="connsiteY2" fmla="*/ 5665594 h 6858000"/>
              <a:gd name="connsiteX3" fmla="*/ 2238782 w 5395142"/>
              <a:gd name="connsiteY3" fmla="*/ 6069222 h 6858000"/>
              <a:gd name="connsiteX4" fmla="*/ 1835154 w 5395142"/>
              <a:gd name="connsiteY4" fmla="*/ 5665594 h 6858000"/>
              <a:gd name="connsiteX5" fmla="*/ 1835154 w 5395142"/>
              <a:gd name="connsiteY5" fmla="*/ 2376514 h 6858000"/>
              <a:gd name="connsiteX6" fmla="*/ 2238782 w 5395142"/>
              <a:gd name="connsiteY6" fmla="*/ 1972887 h 6858000"/>
              <a:gd name="connsiteX7" fmla="*/ 4073937 w 5395142"/>
              <a:gd name="connsiteY7" fmla="*/ 1800782 h 6858000"/>
              <a:gd name="connsiteX8" fmla="*/ 4477565 w 5395142"/>
              <a:gd name="connsiteY8" fmla="*/ 2204410 h 6858000"/>
              <a:gd name="connsiteX9" fmla="*/ 4477565 w 5395142"/>
              <a:gd name="connsiteY9" fmla="*/ 5068750 h 6858000"/>
              <a:gd name="connsiteX10" fmla="*/ 4073937 w 5395142"/>
              <a:gd name="connsiteY10" fmla="*/ 5472378 h 6858000"/>
              <a:gd name="connsiteX11" fmla="*/ 3670309 w 5395142"/>
              <a:gd name="connsiteY11" fmla="*/ 5068750 h 6858000"/>
              <a:gd name="connsiteX12" fmla="*/ 3670309 w 5395142"/>
              <a:gd name="connsiteY12" fmla="*/ 2204410 h 6858000"/>
              <a:gd name="connsiteX13" fmla="*/ 4073937 w 5395142"/>
              <a:gd name="connsiteY13" fmla="*/ 1800782 h 6858000"/>
              <a:gd name="connsiteX14" fmla="*/ 403628 w 5395142"/>
              <a:gd name="connsiteY14" fmla="*/ 1512109 h 6858000"/>
              <a:gd name="connsiteX15" fmla="*/ 807256 w 5395142"/>
              <a:gd name="connsiteY15" fmla="*/ 1915737 h 6858000"/>
              <a:gd name="connsiteX16" fmla="*/ 807256 w 5395142"/>
              <a:gd name="connsiteY16" fmla="*/ 4389409 h 6858000"/>
              <a:gd name="connsiteX17" fmla="*/ 403628 w 5395142"/>
              <a:gd name="connsiteY17" fmla="*/ 4793037 h 6858000"/>
              <a:gd name="connsiteX18" fmla="*/ 0 w 5395142"/>
              <a:gd name="connsiteY18" fmla="*/ 4389409 h 6858000"/>
              <a:gd name="connsiteX19" fmla="*/ 0 w 5395142"/>
              <a:gd name="connsiteY19" fmla="*/ 1915737 h 6858000"/>
              <a:gd name="connsiteX20" fmla="*/ 403628 w 5395142"/>
              <a:gd name="connsiteY20" fmla="*/ 1512109 h 6858000"/>
              <a:gd name="connsiteX21" fmla="*/ 4991514 w 5395142"/>
              <a:gd name="connsiteY21" fmla="*/ 1396311 h 6858000"/>
              <a:gd name="connsiteX22" fmla="*/ 5395142 w 5395142"/>
              <a:gd name="connsiteY22" fmla="*/ 1799939 h 6858000"/>
              <a:gd name="connsiteX23" fmla="*/ 5395142 w 5395142"/>
              <a:gd name="connsiteY23" fmla="*/ 6858000 h 6858000"/>
              <a:gd name="connsiteX24" fmla="*/ 4587886 w 5395142"/>
              <a:gd name="connsiteY24" fmla="*/ 6858000 h 6858000"/>
              <a:gd name="connsiteX25" fmla="*/ 4587886 w 5395142"/>
              <a:gd name="connsiteY25" fmla="*/ 1799939 h 6858000"/>
              <a:gd name="connsiteX26" fmla="*/ 4991514 w 5395142"/>
              <a:gd name="connsiteY26" fmla="*/ 1396311 h 6858000"/>
              <a:gd name="connsiteX27" fmla="*/ 3156359 w 5395142"/>
              <a:gd name="connsiteY27" fmla="*/ 221636 h 6858000"/>
              <a:gd name="connsiteX28" fmla="*/ 3559987 w 5395142"/>
              <a:gd name="connsiteY28" fmla="*/ 625264 h 6858000"/>
              <a:gd name="connsiteX29" fmla="*/ 3559987 w 5395142"/>
              <a:gd name="connsiteY29" fmla="*/ 5825002 h 6858000"/>
              <a:gd name="connsiteX30" fmla="*/ 3156359 w 5395142"/>
              <a:gd name="connsiteY30" fmla="*/ 6228630 h 6858000"/>
              <a:gd name="connsiteX31" fmla="*/ 2752731 w 5395142"/>
              <a:gd name="connsiteY31" fmla="*/ 5825002 h 6858000"/>
              <a:gd name="connsiteX32" fmla="*/ 2752731 w 5395142"/>
              <a:gd name="connsiteY32" fmla="*/ 625264 h 6858000"/>
              <a:gd name="connsiteX33" fmla="*/ 3156359 w 5395142"/>
              <a:gd name="connsiteY33" fmla="*/ 221636 h 6858000"/>
              <a:gd name="connsiteX34" fmla="*/ 917577 w 5395142"/>
              <a:gd name="connsiteY34" fmla="*/ 0 h 6858000"/>
              <a:gd name="connsiteX35" fmla="*/ 1724833 w 5395142"/>
              <a:gd name="connsiteY35" fmla="*/ 0 h 6858000"/>
              <a:gd name="connsiteX36" fmla="*/ 1724833 w 5395142"/>
              <a:gd name="connsiteY36" fmla="*/ 4389410 h 6858000"/>
              <a:gd name="connsiteX37" fmla="*/ 1321205 w 5395142"/>
              <a:gd name="connsiteY37" fmla="*/ 4793038 h 6858000"/>
              <a:gd name="connsiteX38" fmla="*/ 917577 w 5395142"/>
              <a:gd name="connsiteY38" fmla="*/ 43894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5142" h="6858000">
                <a:moveTo>
                  <a:pt x="2238782" y="1972887"/>
                </a:moveTo>
                <a:cubicBezTo>
                  <a:pt x="2461700" y="1972887"/>
                  <a:pt x="2642410" y="2153597"/>
                  <a:pt x="2642410" y="2376514"/>
                </a:cubicBezTo>
                <a:lnTo>
                  <a:pt x="2642410" y="5665594"/>
                </a:lnTo>
                <a:cubicBezTo>
                  <a:pt x="2642410" y="5888512"/>
                  <a:pt x="2461700" y="6069222"/>
                  <a:pt x="2238782" y="6069222"/>
                </a:cubicBezTo>
                <a:cubicBezTo>
                  <a:pt x="2015864" y="6069222"/>
                  <a:pt x="1835154" y="5888512"/>
                  <a:pt x="1835154" y="5665594"/>
                </a:cubicBezTo>
                <a:lnTo>
                  <a:pt x="1835154" y="2376514"/>
                </a:lnTo>
                <a:cubicBezTo>
                  <a:pt x="1835154" y="2153597"/>
                  <a:pt x="2015864" y="1972887"/>
                  <a:pt x="2238782" y="1972887"/>
                </a:cubicBezTo>
                <a:close/>
                <a:moveTo>
                  <a:pt x="4073937" y="1800782"/>
                </a:moveTo>
                <a:cubicBezTo>
                  <a:pt x="4296855" y="1800782"/>
                  <a:pt x="4477565" y="1981492"/>
                  <a:pt x="4477565" y="2204410"/>
                </a:cubicBezTo>
                <a:lnTo>
                  <a:pt x="4477565" y="5068750"/>
                </a:lnTo>
                <a:cubicBezTo>
                  <a:pt x="4477565" y="5291668"/>
                  <a:pt x="4296855" y="5472378"/>
                  <a:pt x="4073937" y="5472378"/>
                </a:cubicBezTo>
                <a:cubicBezTo>
                  <a:pt x="3851019" y="5472378"/>
                  <a:pt x="3670309" y="5291668"/>
                  <a:pt x="3670309" y="5068750"/>
                </a:cubicBezTo>
                <a:lnTo>
                  <a:pt x="3670309" y="2204410"/>
                </a:lnTo>
                <a:cubicBezTo>
                  <a:pt x="3670309" y="1981492"/>
                  <a:pt x="3851019" y="1800782"/>
                  <a:pt x="4073937" y="1800782"/>
                </a:cubicBezTo>
                <a:close/>
                <a:moveTo>
                  <a:pt x="403628" y="1512109"/>
                </a:moveTo>
                <a:cubicBezTo>
                  <a:pt x="626546" y="1512109"/>
                  <a:pt x="807256" y="1692819"/>
                  <a:pt x="807256" y="1915737"/>
                </a:cubicBezTo>
                <a:lnTo>
                  <a:pt x="807256" y="4389409"/>
                </a:lnTo>
                <a:cubicBezTo>
                  <a:pt x="807256" y="4612327"/>
                  <a:pt x="626546" y="4793037"/>
                  <a:pt x="403628" y="4793037"/>
                </a:cubicBezTo>
                <a:cubicBezTo>
                  <a:pt x="180710" y="4793037"/>
                  <a:pt x="0" y="4612327"/>
                  <a:pt x="0" y="4389409"/>
                </a:cubicBezTo>
                <a:lnTo>
                  <a:pt x="0" y="1915737"/>
                </a:lnTo>
                <a:cubicBezTo>
                  <a:pt x="0" y="1692819"/>
                  <a:pt x="180710" y="1512109"/>
                  <a:pt x="403628" y="1512109"/>
                </a:cubicBezTo>
                <a:close/>
                <a:moveTo>
                  <a:pt x="4991514" y="1396311"/>
                </a:moveTo>
                <a:cubicBezTo>
                  <a:pt x="5214432" y="1396311"/>
                  <a:pt x="5395142" y="1577021"/>
                  <a:pt x="5395142" y="1799939"/>
                </a:cubicBezTo>
                <a:lnTo>
                  <a:pt x="5395142" y="6858000"/>
                </a:lnTo>
                <a:lnTo>
                  <a:pt x="4587886" y="6858000"/>
                </a:lnTo>
                <a:lnTo>
                  <a:pt x="4587886" y="1799939"/>
                </a:lnTo>
                <a:cubicBezTo>
                  <a:pt x="4587886" y="1577021"/>
                  <a:pt x="4768596" y="1396311"/>
                  <a:pt x="4991514" y="1396311"/>
                </a:cubicBezTo>
                <a:close/>
                <a:moveTo>
                  <a:pt x="3156359" y="221636"/>
                </a:moveTo>
                <a:cubicBezTo>
                  <a:pt x="3379277" y="221636"/>
                  <a:pt x="3559987" y="402346"/>
                  <a:pt x="3559987" y="625264"/>
                </a:cubicBezTo>
                <a:lnTo>
                  <a:pt x="3559987" y="5825002"/>
                </a:lnTo>
                <a:cubicBezTo>
                  <a:pt x="3559987" y="6047920"/>
                  <a:pt x="3379277" y="6228630"/>
                  <a:pt x="3156359" y="6228630"/>
                </a:cubicBezTo>
                <a:cubicBezTo>
                  <a:pt x="2933441" y="6228630"/>
                  <a:pt x="2752731" y="6047920"/>
                  <a:pt x="2752731" y="5825002"/>
                </a:cubicBezTo>
                <a:lnTo>
                  <a:pt x="2752731" y="625264"/>
                </a:lnTo>
                <a:cubicBezTo>
                  <a:pt x="2752731" y="402346"/>
                  <a:pt x="2933441" y="221636"/>
                  <a:pt x="3156359" y="221636"/>
                </a:cubicBezTo>
                <a:close/>
                <a:moveTo>
                  <a:pt x="917577" y="0"/>
                </a:moveTo>
                <a:lnTo>
                  <a:pt x="1724833" y="0"/>
                </a:lnTo>
                <a:lnTo>
                  <a:pt x="1724833" y="4389410"/>
                </a:lnTo>
                <a:cubicBezTo>
                  <a:pt x="1724833" y="4612328"/>
                  <a:pt x="1544123" y="4793038"/>
                  <a:pt x="1321205" y="4793038"/>
                </a:cubicBezTo>
                <a:cubicBezTo>
                  <a:pt x="1098287" y="4793038"/>
                  <a:pt x="917577" y="4612328"/>
                  <a:pt x="917577" y="438941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5372" r="-451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81C5AC5-88DE-4F1A-A11F-C122BF6820A1}"/>
              </a:ext>
            </a:extLst>
          </p:cNvPr>
          <p:cNvSpPr txBox="1"/>
          <p:nvPr/>
        </p:nvSpPr>
        <p:spPr>
          <a:xfrm>
            <a:off x="886821" y="1008883"/>
            <a:ext cx="476142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spc="600" dirty="0">
                <a:solidFill>
                  <a:schemeClr val="accent1">
                    <a:alpha val="1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8800" b="1" spc="600" dirty="0">
              <a:solidFill>
                <a:schemeClr val="accent1">
                  <a:alpha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563855-D70A-43D5-8CA4-B60005DF3723}"/>
              </a:ext>
            </a:extLst>
          </p:cNvPr>
          <p:cNvSpPr txBox="1"/>
          <p:nvPr/>
        </p:nvSpPr>
        <p:spPr>
          <a:xfrm>
            <a:off x="768654" y="3226365"/>
            <a:ext cx="4761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EA7C1731-D812-4908-AD06-2D2AF93DD7BF}"/>
              </a:ext>
            </a:extLst>
          </p:cNvPr>
          <p:cNvSpPr/>
          <p:nvPr/>
        </p:nvSpPr>
        <p:spPr>
          <a:xfrm>
            <a:off x="652446" y="45347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87D65367-07D4-4EFE-82C0-1C6D56D68A79}"/>
              </a:ext>
            </a:extLst>
          </p:cNvPr>
          <p:cNvSpPr txBox="1"/>
          <p:nvPr/>
        </p:nvSpPr>
        <p:spPr>
          <a:xfrm>
            <a:off x="794174" y="65451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9" grpId="0"/>
      <p:bldP spid="11" grpId="0" animBg="1"/>
      <p:bldP spid="28" grpId="0" animBg="1"/>
      <p:bldP spid="13" grpId="0"/>
      <p:bldP spid="14" grpId="0" animBg="1"/>
      <p:bldP spid="29" grpId="0" animBg="1"/>
      <p:bldP spid="16" grpId="0"/>
      <p:bldP spid="22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663655F-63FB-46A5-8A38-7A15F004181B}"/>
              </a:ext>
            </a:extLst>
          </p:cNvPr>
          <p:cNvGrpSpPr/>
          <p:nvPr/>
        </p:nvGrpSpPr>
        <p:grpSpPr>
          <a:xfrm>
            <a:off x="3626327" y="1704975"/>
            <a:ext cx="6194966" cy="1298109"/>
            <a:chOff x="1370807" y="1704974"/>
            <a:chExt cx="6194966" cy="1298109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1CA707C-1285-4CC6-A4EC-7889F860C7C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0807" y="1704974"/>
              <a:ext cx="6194966" cy="1298109"/>
            </a:xfrm>
            <a:custGeom>
              <a:avLst/>
              <a:gdLst>
                <a:gd name="connsiteX0" fmla="*/ 0 w 5689600"/>
                <a:gd name="connsiteY0" fmla="*/ 0 h 1192213"/>
                <a:gd name="connsiteX1" fmla="*/ 1295400 w 5689600"/>
                <a:gd name="connsiteY1" fmla="*/ 0 h 1192213"/>
                <a:gd name="connsiteX2" fmla="*/ 1301750 w 5689600"/>
                <a:gd name="connsiteY2" fmla="*/ 0 h 1192213"/>
                <a:gd name="connsiteX3" fmla="*/ 5689600 w 5689600"/>
                <a:gd name="connsiteY3" fmla="*/ 0 h 1192213"/>
                <a:gd name="connsiteX4" fmla="*/ 5689600 w 5689600"/>
                <a:gd name="connsiteY4" fmla="*/ 136525 h 1192213"/>
                <a:gd name="connsiteX5" fmla="*/ 1301750 w 5689600"/>
                <a:gd name="connsiteY5" fmla="*/ 136525 h 1192213"/>
                <a:gd name="connsiteX6" fmla="*/ 1301750 w 5689600"/>
                <a:gd name="connsiteY6" fmla="*/ 1054100 h 1192213"/>
                <a:gd name="connsiteX7" fmla="*/ 5689600 w 5689600"/>
                <a:gd name="connsiteY7" fmla="*/ 1054100 h 1192213"/>
                <a:gd name="connsiteX8" fmla="*/ 5689600 w 5689600"/>
                <a:gd name="connsiteY8" fmla="*/ 1192213 h 1192213"/>
                <a:gd name="connsiteX9" fmla="*/ 1301750 w 5689600"/>
                <a:gd name="connsiteY9" fmla="*/ 1192213 h 1192213"/>
                <a:gd name="connsiteX10" fmla="*/ 1295400 w 5689600"/>
                <a:gd name="connsiteY10" fmla="*/ 1192213 h 1192213"/>
                <a:gd name="connsiteX11" fmla="*/ 0 w 5689600"/>
                <a:gd name="connsiteY11" fmla="*/ 1192213 h 119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600" h="1192213">
                  <a:moveTo>
                    <a:pt x="0" y="0"/>
                  </a:moveTo>
                  <a:lnTo>
                    <a:pt x="1295400" y="0"/>
                  </a:lnTo>
                  <a:lnTo>
                    <a:pt x="1301750" y="0"/>
                  </a:lnTo>
                  <a:lnTo>
                    <a:pt x="5689600" y="0"/>
                  </a:lnTo>
                  <a:lnTo>
                    <a:pt x="5689600" y="136525"/>
                  </a:lnTo>
                  <a:lnTo>
                    <a:pt x="1301750" y="136525"/>
                  </a:lnTo>
                  <a:lnTo>
                    <a:pt x="1301750" y="1054100"/>
                  </a:lnTo>
                  <a:lnTo>
                    <a:pt x="5689600" y="1054100"/>
                  </a:lnTo>
                  <a:lnTo>
                    <a:pt x="5689600" y="1192213"/>
                  </a:lnTo>
                  <a:lnTo>
                    <a:pt x="1301750" y="1192213"/>
                  </a:lnTo>
                  <a:lnTo>
                    <a:pt x="1295400" y="1192213"/>
                  </a:lnTo>
                  <a:lnTo>
                    <a:pt x="0" y="1192213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38100" dir="2700000" algn="tl" rotWithShape="0">
                <a:prstClr val="black">
                  <a:alpha val="41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MH_Other_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537792" y="1841266"/>
              <a:ext cx="1084171" cy="1025176"/>
            </a:xfrm>
            <a:prstGeom prst="rect">
              <a:avLst/>
            </a:prstGeom>
            <a:solidFill>
              <a:schemeClr val="accent1"/>
            </a:solidFill>
            <a:ln w="184150" cap="flat" cmpd="sng" algn="ctr">
              <a:noFill/>
              <a:prstDash val="solid"/>
              <a:miter lim="800000"/>
            </a:ln>
            <a:effectLst>
              <a:innerShdw blurRad="152400" dist="1651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237" name="MH_Other_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84235" y="1960793"/>
              <a:ext cx="819312" cy="81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6" name="MH_Other_10"/>
            <p:cNvCxnSpPr/>
            <p:nvPr>
              <p:custDataLst>
                <p:tags r:id="rId13"/>
              </p:custDataLst>
            </p:nvPr>
          </p:nvCxnSpPr>
          <p:spPr>
            <a:xfrm>
              <a:off x="6469900" y="2114630"/>
              <a:ext cx="0" cy="480525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>
                    <a:alpha val="3000"/>
                  </a:sysClr>
                </a:gs>
                <a:gs pos="88000">
                  <a:sysClr val="window" lastClr="FFFFFF"/>
                </a:gs>
              </a:gsLst>
              <a:lin ang="10800000" scaled="1"/>
              <a:tileRect/>
            </a:gradFill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3" name="MH_Other_11">
              <a:extLst>
                <a:ext uri="{FF2B5EF4-FFF2-40B4-BE49-F238E27FC236}">
                  <a16:creationId xmlns:a16="http://schemas.microsoft.com/office/drawing/2014/main" id="{0C8AD50C-6AC1-46AB-B951-5BF0798332B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01205" y="2089495"/>
              <a:ext cx="532380" cy="529066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0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BF2E403-7600-4D1E-8960-4D17581D3A1E}"/>
                </a:ext>
              </a:extLst>
            </p:cNvPr>
            <p:cNvGrpSpPr/>
            <p:nvPr/>
          </p:nvGrpSpPr>
          <p:grpSpPr>
            <a:xfrm>
              <a:off x="2894194" y="2024294"/>
              <a:ext cx="3431811" cy="703449"/>
              <a:chOff x="922668" y="2796560"/>
              <a:chExt cx="4575747" cy="937931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DE85CA3-B05B-4307-8F60-F16AAE9AB7BF}"/>
                  </a:ext>
                </a:extLst>
              </p:cNvPr>
              <p:cNvSpPr txBox="1"/>
              <p:nvPr/>
            </p:nvSpPr>
            <p:spPr>
              <a:xfrm>
                <a:off x="922668" y="2796560"/>
                <a:ext cx="295115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spc="225" dirty="0">
                    <a:cs typeface="+mn-ea"/>
                    <a:sym typeface="+mn-lt"/>
                  </a:rPr>
                  <a:t>Add title text</a:t>
                </a:r>
                <a:endParaRPr lang="zh-CN" altLang="en-US" sz="2400" spc="225" dirty="0"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C300872-CD9D-436A-BEE5-F01849C62E3B}"/>
                  </a:ext>
                </a:extLst>
              </p:cNvPr>
              <p:cNvSpPr txBox="1"/>
              <p:nvPr/>
            </p:nvSpPr>
            <p:spPr>
              <a:xfrm>
                <a:off x="960767" y="3317113"/>
                <a:ext cx="4537648" cy="41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ED2077-E63E-41AF-81B0-79BB43D5B0E0}"/>
              </a:ext>
            </a:extLst>
          </p:cNvPr>
          <p:cNvGrpSpPr/>
          <p:nvPr/>
        </p:nvGrpSpPr>
        <p:grpSpPr>
          <a:xfrm>
            <a:off x="3833748" y="3201861"/>
            <a:ext cx="6194966" cy="1298109"/>
            <a:chOff x="1578228" y="3201860"/>
            <a:chExt cx="6194966" cy="1298109"/>
          </a:xfrm>
        </p:grpSpPr>
        <p:sp>
          <p:nvSpPr>
            <p:cNvPr id="52229" name="MH_Other_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7123" y="3493978"/>
              <a:ext cx="817584" cy="81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" name="MH_Other_4"/>
            <p:cNvCxnSpPr/>
            <p:nvPr>
              <p:custDataLst>
                <p:tags r:id="rId7"/>
              </p:custDataLst>
            </p:nvPr>
          </p:nvCxnSpPr>
          <p:spPr>
            <a:xfrm>
              <a:off x="2674101" y="3647815"/>
              <a:ext cx="0" cy="480525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>
                    <a:alpha val="3000"/>
                  </a:sysClr>
                </a:gs>
                <a:gs pos="88000">
                  <a:sysClr val="window" lastClr="FFFFFF"/>
                </a:gs>
              </a:gsLst>
              <a:lin ang="10800000" scaled="1"/>
              <a:tileRect/>
            </a:gradFill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C0F7821-CBD6-4B16-A436-796EE901473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1578228" y="3201860"/>
              <a:ext cx="6194966" cy="1298109"/>
            </a:xfrm>
            <a:custGeom>
              <a:avLst/>
              <a:gdLst>
                <a:gd name="connsiteX0" fmla="*/ 5689600 w 5689600"/>
                <a:gd name="connsiteY0" fmla="*/ 0 h 1192213"/>
                <a:gd name="connsiteX1" fmla="*/ 1301750 w 5689600"/>
                <a:gd name="connsiteY1" fmla="*/ 0 h 1192213"/>
                <a:gd name="connsiteX2" fmla="*/ 1295400 w 5689600"/>
                <a:gd name="connsiteY2" fmla="*/ 0 h 1192213"/>
                <a:gd name="connsiteX3" fmla="*/ 0 w 5689600"/>
                <a:gd name="connsiteY3" fmla="*/ 0 h 1192213"/>
                <a:gd name="connsiteX4" fmla="*/ 0 w 5689600"/>
                <a:gd name="connsiteY4" fmla="*/ 1192213 h 1192213"/>
                <a:gd name="connsiteX5" fmla="*/ 1295400 w 5689600"/>
                <a:gd name="connsiteY5" fmla="*/ 1192213 h 1192213"/>
                <a:gd name="connsiteX6" fmla="*/ 1301750 w 5689600"/>
                <a:gd name="connsiteY6" fmla="*/ 1192213 h 1192213"/>
                <a:gd name="connsiteX7" fmla="*/ 5689600 w 5689600"/>
                <a:gd name="connsiteY7" fmla="*/ 1192213 h 1192213"/>
                <a:gd name="connsiteX8" fmla="*/ 5689600 w 5689600"/>
                <a:gd name="connsiteY8" fmla="*/ 1054100 h 1192213"/>
                <a:gd name="connsiteX9" fmla="*/ 1301750 w 5689600"/>
                <a:gd name="connsiteY9" fmla="*/ 1054100 h 1192213"/>
                <a:gd name="connsiteX10" fmla="*/ 1301750 w 5689600"/>
                <a:gd name="connsiteY10" fmla="*/ 136525 h 1192213"/>
                <a:gd name="connsiteX11" fmla="*/ 5689600 w 5689600"/>
                <a:gd name="connsiteY11" fmla="*/ 136525 h 119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600" h="1192213">
                  <a:moveTo>
                    <a:pt x="5689600" y="0"/>
                  </a:moveTo>
                  <a:lnTo>
                    <a:pt x="1301750" y="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1192213"/>
                  </a:lnTo>
                  <a:lnTo>
                    <a:pt x="1295400" y="1192213"/>
                  </a:lnTo>
                  <a:lnTo>
                    <a:pt x="1301750" y="1192213"/>
                  </a:lnTo>
                  <a:lnTo>
                    <a:pt x="5689600" y="1192213"/>
                  </a:lnTo>
                  <a:lnTo>
                    <a:pt x="5689600" y="1054100"/>
                  </a:lnTo>
                  <a:lnTo>
                    <a:pt x="1301750" y="1054100"/>
                  </a:lnTo>
                  <a:lnTo>
                    <a:pt x="1301750" y="136525"/>
                  </a:lnTo>
                  <a:lnTo>
                    <a:pt x="5689600" y="13652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38100" dir="2700000" algn="tl" rotWithShape="0">
                <a:prstClr val="black">
                  <a:alpha val="41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MH_Other_20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 flipH="1">
              <a:off x="6522273" y="3338249"/>
              <a:ext cx="1084171" cy="1025176"/>
            </a:xfrm>
            <a:prstGeom prst="rect">
              <a:avLst/>
            </a:prstGeom>
            <a:solidFill>
              <a:schemeClr val="accent2"/>
            </a:solidFill>
            <a:ln w="184150" cap="flat" cmpd="sng" algn="ctr">
              <a:noFill/>
              <a:prstDash val="solid"/>
              <a:miter lim="800000"/>
            </a:ln>
            <a:effectLst>
              <a:innerShdw blurRad="152400" dist="1651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MH_Other_21">
              <a:extLst>
                <a:ext uri="{FF2B5EF4-FFF2-40B4-BE49-F238E27FC236}">
                  <a16:creationId xmlns:a16="http://schemas.microsoft.com/office/drawing/2014/main" id="{B83DF5CD-D082-44DB-A12F-C47C2D696D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800044" y="3669791"/>
              <a:ext cx="528923" cy="528185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solidFill>
              <a:sysClr val="window" lastClr="FFFFFF">
                <a:alpha val="89018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0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1BE59799-358F-4093-8F6E-60D7A65465C2}"/>
                </a:ext>
              </a:extLst>
            </p:cNvPr>
            <p:cNvGrpSpPr/>
            <p:nvPr/>
          </p:nvGrpSpPr>
          <p:grpSpPr>
            <a:xfrm flipH="1">
              <a:off x="2894194" y="3493977"/>
              <a:ext cx="3431811" cy="716150"/>
              <a:chOff x="922668" y="2779625"/>
              <a:chExt cx="4575747" cy="954866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50F38A3E-B686-4E35-A52B-261441D3F155}"/>
                  </a:ext>
                </a:extLst>
              </p:cNvPr>
              <p:cNvSpPr txBox="1"/>
              <p:nvPr/>
            </p:nvSpPr>
            <p:spPr>
              <a:xfrm>
                <a:off x="922668" y="2779625"/>
                <a:ext cx="295115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spc="225" dirty="0">
                    <a:cs typeface="+mn-ea"/>
                    <a:sym typeface="+mn-lt"/>
                  </a:rPr>
                  <a:t>Add title text</a:t>
                </a:r>
                <a:endParaRPr lang="zh-CN" altLang="en-US" sz="2400" spc="225" dirty="0"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5C23E56-486F-4FFB-BB54-AB0C1AA0C15F}"/>
                  </a:ext>
                </a:extLst>
              </p:cNvPr>
              <p:cNvSpPr txBox="1"/>
              <p:nvPr/>
            </p:nvSpPr>
            <p:spPr>
              <a:xfrm>
                <a:off x="960767" y="3317113"/>
                <a:ext cx="4537648" cy="41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ADF51C-EE8C-427B-A891-934DA0C16753}"/>
              </a:ext>
            </a:extLst>
          </p:cNvPr>
          <p:cNvGrpSpPr/>
          <p:nvPr/>
        </p:nvGrpSpPr>
        <p:grpSpPr>
          <a:xfrm>
            <a:off x="3626327" y="4724675"/>
            <a:ext cx="6194966" cy="1298107"/>
            <a:chOff x="1370807" y="4724674"/>
            <a:chExt cx="6194966" cy="1298107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20A675D-3D7B-43E7-8DA5-6B6E475576C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70807" y="4724674"/>
              <a:ext cx="6194966" cy="1298107"/>
            </a:xfrm>
            <a:custGeom>
              <a:avLst/>
              <a:gdLst>
                <a:gd name="connsiteX0" fmla="*/ 0 w 5689600"/>
                <a:gd name="connsiteY0" fmla="*/ 0 h 1192212"/>
                <a:gd name="connsiteX1" fmla="*/ 1295400 w 5689600"/>
                <a:gd name="connsiteY1" fmla="*/ 0 h 1192212"/>
                <a:gd name="connsiteX2" fmla="*/ 1301750 w 5689600"/>
                <a:gd name="connsiteY2" fmla="*/ 0 h 1192212"/>
                <a:gd name="connsiteX3" fmla="*/ 5689600 w 5689600"/>
                <a:gd name="connsiteY3" fmla="*/ 0 h 1192212"/>
                <a:gd name="connsiteX4" fmla="*/ 5689600 w 5689600"/>
                <a:gd name="connsiteY4" fmla="*/ 136525 h 1192212"/>
                <a:gd name="connsiteX5" fmla="*/ 1301750 w 5689600"/>
                <a:gd name="connsiteY5" fmla="*/ 136525 h 1192212"/>
                <a:gd name="connsiteX6" fmla="*/ 1301750 w 5689600"/>
                <a:gd name="connsiteY6" fmla="*/ 1055687 h 1192212"/>
                <a:gd name="connsiteX7" fmla="*/ 5689600 w 5689600"/>
                <a:gd name="connsiteY7" fmla="*/ 1055687 h 1192212"/>
                <a:gd name="connsiteX8" fmla="*/ 5689600 w 5689600"/>
                <a:gd name="connsiteY8" fmla="*/ 1192212 h 1192212"/>
                <a:gd name="connsiteX9" fmla="*/ 1301750 w 5689600"/>
                <a:gd name="connsiteY9" fmla="*/ 1192212 h 1192212"/>
                <a:gd name="connsiteX10" fmla="*/ 1295400 w 5689600"/>
                <a:gd name="connsiteY10" fmla="*/ 1192212 h 1192212"/>
                <a:gd name="connsiteX11" fmla="*/ 0 w 5689600"/>
                <a:gd name="connsiteY11" fmla="*/ 1192212 h 119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89600" h="1192212">
                  <a:moveTo>
                    <a:pt x="0" y="0"/>
                  </a:moveTo>
                  <a:lnTo>
                    <a:pt x="1295400" y="0"/>
                  </a:lnTo>
                  <a:lnTo>
                    <a:pt x="1301750" y="0"/>
                  </a:lnTo>
                  <a:lnTo>
                    <a:pt x="5689600" y="0"/>
                  </a:lnTo>
                  <a:lnTo>
                    <a:pt x="5689600" y="136525"/>
                  </a:lnTo>
                  <a:lnTo>
                    <a:pt x="1301750" y="136525"/>
                  </a:lnTo>
                  <a:lnTo>
                    <a:pt x="1301750" y="1055687"/>
                  </a:lnTo>
                  <a:lnTo>
                    <a:pt x="5689600" y="1055687"/>
                  </a:lnTo>
                  <a:lnTo>
                    <a:pt x="5689600" y="1192212"/>
                  </a:lnTo>
                  <a:lnTo>
                    <a:pt x="1301750" y="1192212"/>
                  </a:lnTo>
                  <a:lnTo>
                    <a:pt x="1295400" y="1192212"/>
                  </a:lnTo>
                  <a:lnTo>
                    <a:pt x="0" y="119221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38100" dir="2700000" algn="tl" rotWithShape="0">
                <a:prstClr val="black">
                  <a:alpha val="41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240" name="MH_Other_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84235" y="5028892"/>
              <a:ext cx="819312" cy="8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000" b="1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9" name="MH_Other_13"/>
            <p:cNvCxnSpPr/>
            <p:nvPr>
              <p:custDataLst>
                <p:tags r:id="rId4"/>
              </p:custDataLst>
            </p:nvPr>
          </p:nvCxnSpPr>
          <p:spPr>
            <a:xfrm>
              <a:off x="6469900" y="5182728"/>
              <a:ext cx="0" cy="478797"/>
            </a:xfrm>
            <a:prstGeom prst="line">
              <a:avLst/>
            </a:prstGeom>
            <a:gradFill flip="none" rotWithShape="1">
              <a:gsLst>
                <a:gs pos="0">
                  <a:sysClr val="window" lastClr="FFFFFF">
                    <a:alpha val="3000"/>
                  </a:sysClr>
                </a:gs>
                <a:gs pos="88000">
                  <a:sysClr val="window" lastClr="FFFFFF"/>
                </a:gs>
              </a:gsLst>
              <a:lin ang="10800000" scaled="1"/>
              <a:tileRect/>
            </a:gra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1" name="MH_Other_15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537792" y="4861584"/>
              <a:ext cx="1084171" cy="102517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84150" cap="flat" cmpd="sng" algn="ctr">
              <a:noFill/>
              <a:prstDash val="solid"/>
              <a:miter lim="800000"/>
            </a:ln>
            <a:effectLst>
              <a:innerShdw blurRad="152400" dist="1651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MH_Other_18">
              <a:extLst>
                <a:ext uri="{FF2B5EF4-FFF2-40B4-BE49-F238E27FC236}">
                  <a16:creationId xmlns:a16="http://schemas.microsoft.com/office/drawing/2014/main" id="{F0A03AD7-9F23-4C9E-A9CC-930C0536E14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28861" y="5188274"/>
              <a:ext cx="477068" cy="476347"/>
            </a:xfrm>
            <a:custGeom>
              <a:avLst/>
              <a:gdLst>
                <a:gd name="connsiteX0" fmla="*/ 210889 w 587787"/>
                <a:gd name="connsiteY0" fmla="*/ 405207 h 586899"/>
                <a:gd name="connsiteX1" fmla="*/ 327095 w 587787"/>
                <a:gd name="connsiteY1" fmla="*/ 405207 h 586899"/>
                <a:gd name="connsiteX2" fmla="*/ 340007 w 587787"/>
                <a:gd name="connsiteY2" fmla="*/ 440224 h 586899"/>
                <a:gd name="connsiteX3" fmla="*/ 210889 w 587787"/>
                <a:gd name="connsiteY3" fmla="*/ 440224 h 586899"/>
                <a:gd name="connsiteX4" fmla="*/ 122934 w 587787"/>
                <a:gd name="connsiteY4" fmla="*/ 395950 h 586899"/>
                <a:gd name="connsiteX5" fmla="*/ 121088 w 587787"/>
                <a:gd name="connsiteY5" fmla="*/ 397793 h 586899"/>
                <a:gd name="connsiteX6" fmla="*/ 121088 w 587787"/>
                <a:gd name="connsiteY6" fmla="*/ 447575 h 586899"/>
                <a:gd name="connsiteX7" fmla="*/ 122934 w 587787"/>
                <a:gd name="connsiteY7" fmla="*/ 449419 h 586899"/>
                <a:gd name="connsiteX8" fmla="*/ 172784 w 587787"/>
                <a:gd name="connsiteY8" fmla="*/ 449419 h 586899"/>
                <a:gd name="connsiteX9" fmla="*/ 174630 w 587787"/>
                <a:gd name="connsiteY9" fmla="*/ 447575 h 586899"/>
                <a:gd name="connsiteX10" fmla="*/ 174630 w 587787"/>
                <a:gd name="connsiteY10" fmla="*/ 397793 h 586899"/>
                <a:gd name="connsiteX11" fmla="*/ 172784 w 587787"/>
                <a:gd name="connsiteY11" fmla="*/ 395950 h 586899"/>
                <a:gd name="connsiteX12" fmla="*/ 122934 w 587787"/>
                <a:gd name="connsiteY12" fmla="*/ 384887 h 586899"/>
                <a:gd name="connsiteX13" fmla="*/ 172784 w 587787"/>
                <a:gd name="connsiteY13" fmla="*/ 384887 h 586899"/>
                <a:gd name="connsiteX14" fmla="*/ 183862 w 587787"/>
                <a:gd name="connsiteY14" fmla="*/ 395950 h 586899"/>
                <a:gd name="connsiteX15" fmla="*/ 183862 w 587787"/>
                <a:gd name="connsiteY15" fmla="*/ 445731 h 586899"/>
                <a:gd name="connsiteX16" fmla="*/ 172784 w 587787"/>
                <a:gd name="connsiteY16" fmla="*/ 456794 h 586899"/>
                <a:gd name="connsiteX17" fmla="*/ 122934 w 587787"/>
                <a:gd name="connsiteY17" fmla="*/ 456794 h 586899"/>
                <a:gd name="connsiteX18" fmla="*/ 111856 w 587787"/>
                <a:gd name="connsiteY18" fmla="*/ 445731 h 586899"/>
                <a:gd name="connsiteX19" fmla="*/ 111856 w 587787"/>
                <a:gd name="connsiteY19" fmla="*/ 395950 h 586899"/>
                <a:gd name="connsiteX20" fmla="*/ 122934 w 587787"/>
                <a:gd name="connsiteY20" fmla="*/ 384887 h 586899"/>
                <a:gd name="connsiteX21" fmla="*/ 212763 w 587787"/>
                <a:gd name="connsiteY21" fmla="*/ 276878 h 586899"/>
                <a:gd name="connsiteX22" fmla="*/ 341782 w 587787"/>
                <a:gd name="connsiteY22" fmla="*/ 276878 h 586899"/>
                <a:gd name="connsiteX23" fmla="*/ 330723 w 587787"/>
                <a:gd name="connsiteY23" fmla="*/ 311895 h 586899"/>
                <a:gd name="connsiteX24" fmla="*/ 212763 w 587787"/>
                <a:gd name="connsiteY24" fmla="*/ 311895 h 586899"/>
                <a:gd name="connsiteX25" fmla="*/ 122934 w 587787"/>
                <a:gd name="connsiteY25" fmla="*/ 256657 h 586899"/>
                <a:gd name="connsiteX26" fmla="*/ 172784 w 587787"/>
                <a:gd name="connsiteY26" fmla="*/ 256657 h 586899"/>
                <a:gd name="connsiteX27" fmla="*/ 183862 w 587787"/>
                <a:gd name="connsiteY27" fmla="*/ 267705 h 586899"/>
                <a:gd name="connsiteX28" fmla="*/ 183862 w 587787"/>
                <a:gd name="connsiteY28" fmla="*/ 317418 h 586899"/>
                <a:gd name="connsiteX29" fmla="*/ 172784 w 587787"/>
                <a:gd name="connsiteY29" fmla="*/ 328466 h 586899"/>
                <a:gd name="connsiteX30" fmla="*/ 122934 w 587787"/>
                <a:gd name="connsiteY30" fmla="*/ 328466 h 586899"/>
                <a:gd name="connsiteX31" fmla="*/ 111856 w 587787"/>
                <a:gd name="connsiteY31" fmla="*/ 317418 h 586899"/>
                <a:gd name="connsiteX32" fmla="*/ 111856 w 587787"/>
                <a:gd name="connsiteY32" fmla="*/ 267705 h 586899"/>
                <a:gd name="connsiteX33" fmla="*/ 122934 w 587787"/>
                <a:gd name="connsiteY33" fmla="*/ 256657 h 586899"/>
                <a:gd name="connsiteX34" fmla="*/ 453714 w 587787"/>
                <a:gd name="connsiteY34" fmla="*/ 243736 h 586899"/>
                <a:gd name="connsiteX35" fmla="*/ 455559 w 587787"/>
                <a:gd name="connsiteY35" fmla="*/ 243736 h 586899"/>
                <a:gd name="connsiteX36" fmla="*/ 448182 w 587787"/>
                <a:gd name="connsiteY36" fmla="*/ 249261 h 586899"/>
                <a:gd name="connsiteX37" fmla="*/ 448182 w 587787"/>
                <a:gd name="connsiteY37" fmla="*/ 262151 h 586899"/>
                <a:gd name="connsiteX38" fmla="*/ 466624 w 587787"/>
                <a:gd name="connsiteY38" fmla="*/ 275042 h 586899"/>
                <a:gd name="connsiteX39" fmla="*/ 482607 w 587787"/>
                <a:gd name="connsiteY39" fmla="*/ 302664 h 586899"/>
                <a:gd name="connsiteX40" fmla="*/ 482607 w 587787"/>
                <a:gd name="connsiteY40" fmla="*/ 343177 h 586899"/>
                <a:gd name="connsiteX41" fmla="*/ 486296 w 587787"/>
                <a:gd name="connsiteY41" fmla="*/ 348088 h 586899"/>
                <a:gd name="connsiteX42" fmla="*/ 489984 w 587787"/>
                <a:gd name="connsiteY42" fmla="*/ 366503 h 586899"/>
                <a:gd name="connsiteX43" fmla="*/ 484451 w 587787"/>
                <a:gd name="connsiteY43" fmla="*/ 383077 h 586899"/>
                <a:gd name="connsiteX44" fmla="*/ 480763 w 587787"/>
                <a:gd name="connsiteY44" fmla="*/ 386760 h 586899"/>
                <a:gd name="connsiteX45" fmla="*/ 466624 w 587787"/>
                <a:gd name="connsiteY45" fmla="*/ 429114 h 586899"/>
                <a:gd name="connsiteX46" fmla="*/ 462936 w 587787"/>
                <a:gd name="connsiteY46" fmla="*/ 434639 h 586899"/>
                <a:gd name="connsiteX47" fmla="*/ 464780 w 587787"/>
                <a:gd name="connsiteY47" fmla="*/ 458578 h 586899"/>
                <a:gd name="connsiteX48" fmla="*/ 466624 w 587787"/>
                <a:gd name="connsiteY48" fmla="*/ 464103 h 586899"/>
                <a:gd name="connsiteX49" fmla="*/ 475845 w 587787"/>
                <a:gd name="connsiteY49" fmla="*/ 473311 h 586899"/>
                <a:gd name="connsiteX50" fmla="*/ 486296 w 587787"/>
                <a:gd name="connsiteY50" fmla="*/ 494795 h 586899"/>
                <a:gd name="connsiteX51" fmla="*/ 531479 w 587787"/>
                <a:gd name="connsiteY51" fmla="*/ 508836 h 586899"/>
                <a:gd name="connsiteX52" fmla="*/ 550897 w 587787"/>
                <a:gd name="connsiteY52" fmla="*/ 515464 h 586899"/>
                <a:gd name="connsiteX53" fmla="*/ 550897 w 587787"/>
                <a:gd name="connsiteY53" fmla="*/ 531647 h 586899"/>
                <a:gd name="connsiteX54" fmla="*/ 530607 w 587787"/>
                <a:gd name="connsiteY54" fmla="*/ 550064 h 586899"/>
                <a:gd name="connsiteX55" fmla="*/ 262537 w 587787"/>
                <a:gd name="connsiteY55" fmla="*/ 550064 h 586899"/>
                <a:gd name="connsiteX56" fmla="*/ 232677 w 587787"/>
                <a:gd name="connsiteY56" fmla="*/ 550064 h 586899"/>
                <a:gd name="connsiteX57" fmla="*/ 238556 w 587787"/>
                <a:gd name="connsiteY57" fmla="*/ 537149 h 586899"/>
                <a:gd name="connsiteX58" fmla="*/ 256998 w 587787"/>
                <a:gd name="connsiteY58" fmla="*/ 524259 h 586899"/>
                <a:gd name="connsiteX59" fmla="*/ 344906 w 587787"/>
                <a:gd name="connsiteY59" fmla="*/ 491112 h 586899"/>
                <a:gd name="connsiteX60" fmla="*/ 355971 w 587787"/>
                <a:gd name="connsiteY60" fmla="*/ 469628 h 586899"/>
                <a:gd name="connsiteX61" fmla="*/ 363348 w 587787"/>
                <a:gd name="connsiteY61" fmla="*/ 460420 h 586899"/>
                <a:gd name="connsiteX62" fmla="*/ 367036 w 587787"/>
                <a:gd name="connsiteY62" fmla="*/ 456737 h 586899"/>
                <a:gd name="connsiteX63" fmla="*/ 368881 w 587787"/>
                <a:gd name="connsiteY63" fmla="*/ 432797 h 586899"/>
                <a:gd name="connsiteX64" fmla="*/ 367036 w 587787"/>
                <a:gd name="connsiteY64" fmla="*/ 427273 h 586899"/>
                <a:gd name="connsiteX65" fmla="*/ 352283 w 587787"/>
                <a:gd name="connsiteY65" fmla="*/ 384918 h 586899"/>
                <a:gd name="connsiteX66" fmla="*/ 348594 w 587787"/>
                <a:gd name="connsiteY66" fmla="*/ 381235 h 586899"/>
                <a:gd name="connsiteX67" fmla="*/ 343062 w 587787"/>
                <a:gd name="connsiteY67" fmla="*/ 362820 h 586899"/>
                <a:gd name="connsiteX68" fmla="*/ 346750 w 587787"/>
                <a:gd name="connsiteY68" fmla="*/ 346860 h 586899"/>
                <a:gd name="connsiteX69" fmla="*/ 350438 w 587787"/>
                <a:gd name="connsiteY69" fmla="*/ 343177 h 586899"/>
                <a:gd name="connsiteX70" fmla="*/ 350438 w 587787"/>
                <a:gd name="connsiteY70" fmla="*/ 302664 h 586899"/>
                <a:gd name="connsiteX71" fmla="*/ 368881 w 587787"/>
                <a:gd name="connsiteY71" fmla="*/ 271359 h 586899"/>
                <a:gd name="connsiteX72" fmla="*/ 418674 w 587787"/>
                <a:gd name="connsiteY72" fmla="*/ 249261 h 586899"/>
                <a:gd name="connsiteX73" fmla="*/ 453714 w 587787"/>
                <a:gd name="connsiteY73" fmla="*/ 243736 h 586899"/>
                <a:gd name="connsiteX74" fmla="*/ 210889 w 587787"/>
                <a:gd name="connsiteY74" fmla="*/ 148550 h 586899"/>
                <a:gd name="connsiteX75" fmla="*/ 475832 w 587787"/>
                <a:gd name="connsiteY75" fmla="*/ 148550 h 586899"/>
                <a:gd name="connsiteX76" fmla="*/ 475832 w 587787"/>
                <a:gd name="connsiteY76" fmla="*/ 183567 h 586899"/>
                <a:gd name="connsiteX77" fmla="*/ 210889 w 587787"/>
                <a:gd name="connsiteY77" fmla="*/ 183567 h 586899"/>
                <a:gd name="connsiteX78" fmla="*/ 122934 w 587787"/>
                <a:gd name="connsiteY78" fmla="*/ 128329 h 586899"/>
                <a:gd name="connsiteX79" fmla="*/ 172784 w 587787"/>
                <a:gd name="connsiteY79" fmla="*/ 128329 h 586899"/>
                <a:gd name="connsiteX80" fmla="*/ 183862 w 587787"/>
                <a:gd name="connsiteY80" fmla="*/ 139377 h 586899"/>
                <a:gd name="connsiteX81" fmla="*/ 183862 w 587787"/>
                <a:gd name="connsiteY81" fmla="*/ 189090 h 586899"/>
                <a:gd name="connsiteX82" fmla="*/ 172784 w 587787"/>
                <a:gd name="connsiteY82" fmla="*/ 200138 h 586899"/>
                <a:gd name="connsiteX83" fmla="*/ 122934 w 587787"/>
                <a:gd name="connsiteY83" fmla="*/ 200138 h 586899"/>
                <a:gd name="connsiteX84" fmla="*/ 111856 w 587787"/>
                <a:gd name="connsiteY84" fmla="*/ 189090 h 586899"/>
                <a:gd name="connsiteX85" fmla="*/ 111856 w 587787"/>
                <a:gd name="connsiteY85" fmla="*/ 139377 h 586899"/>
                <a:gd name="connsiteX86" fmla="*/ 122934 w 587787"/>
                <a:gd name="connsiteY86" fmla="*/ 128329 h 586899"/>
                <a:gd name="connsiteX87" fmla="*/ 55336 w 587787"/>
                <a:gd name="connsiteY87" fmla="*/ 36835 h 586899"/>
                <a:gd name="connsiteX88" fmla="*/ 36890 w 587787"/>
                <a:gd name="connsiteY88" fmla="*/ 55252 h 586899"/>
                <a:gd name="connsiteX89" fmla="*/ 36890 w 587787"/>
                <a:gd name="connsiteY89" fmla="*/ 531647 h 586899"/>
                <a:gd name="connsiteX90" fmla="*/ 55336 w 587787"/>
                <a:gd name="connsiteY90" fmla="*/ 550064 h 586899"/>
                <a:gd name="connsiteX91" fmla="*/ 232677 w 587787"/>
                <a:gd name="connsiteY91" fmla="*/ 550064 h 586899"/>
                <a:gd name="connsiteX92" fmla="*/ 229335 w 587787"/>
                <a:gd name="connsiteY92" fmla="*/ 557406 h 586899"/>
                <a:gd name="connsiteX93" fmla="*/ 574818 w 587787"/>
                <a:gd name="connsiteY93" fmla="*/ 557406 h 586899"/>
                <a:gd name="connsiteX94" fmla="*/ 584039 w 587787"/>
                <a:gd name="connsiteY94" fmla="*/ 531625 h 586899"/>
                <a:gd name="connsiteX95" fmla="*/ 576662 w 587787"/>
                <a:gd name="connsiteY95" fmla="*/ 524259 h 586899"/>
                <a:gd name="connsiteX96" fmla="*/ 550897 w 587787"/>
                <a:gd name="connsiteY96" fmla="*/ 515464 h 586899"/>
                <a:gd name="connsiteX97" fmla="*/ 550897 w 587787"/>
                <a:gd name="connsiteY97" fmla="*/ 55252 h 586899"/>
                <a:gd name="connsiteX98" fmla="*/ 532451 w 587787"/>
                <a:gd name="connsiteY98" fmla="*/ 36835 h 586899"/>
                <a:gd name="connsiteX99" fmla="*/ 55336 w 587787"/>
                <a:gd name="connsiteY99" fmla="*/ 0 h 586899"/>
                <a:gd name="connsiteX100" fmla="*/ 532451 w 587787"/>
                <a:gd name="connsiteY100" fmla="*/ 0 h 586899"/>
                <a:gd name="connsiteX101" fmla="*/ 587787 w 587787"/>
                <a:gd name="connsiteY101" fmla="*/ 55252 h 586899"/>
                <a:gd name="connsiteX102" fmla="*/ 587787 w 587787"/>
                <a:gd name="connsiteY102" fmla="*/ 531647 h 586899"/>
                <a:gd name="connsiteX103" fmla="*/ 532451 w 587787"/>
                <a:gd name="connsiteY103" fmla="*/ 586899 h 586899"/>
                <a:gd name="connsiteX104" fmla="*/ 55336 w 587787"/>
                <a:gd name="connsiteY104" fmla="*/ 586899 h 586899"/>
                <a:gd name="connsiteX105" fmla="*/ 0 w 587787"/>
                <a:gd name="connsiteY105" fmla="*/ 531647 h 586899"/>
                <a:gd name="connsiteX106" fmla="*/ 0 w 587787"/>
                <a:gd name="connsiteY106" fmla="*/ 55252 h 586899"/>
                <a:gd name="connsiteX107" fmla="*/ 55336 w 587787"/>
                <a:gd name="connsiteY107" fmla="*/ 0 h 58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87787" h="586899">
                  <a:moveTo>
                    <a:pt x="210889" y="405207"/>
                  </a:moveTo>
                  <a:lnTo>
                    <a:pt x="327095" y="405207"/>
                  </a:lnTo>
                  <a:cubicBezTo>
                    <a:pt x="328940" y="423637"/>
                    <a:pt x="340007" y="440224"/>
                    <a:pt x="340007" y="440224"/>
                  </a:cubicBezTo>
                  <a:lnTo>
                    <a:pt x="210889" y="440224"/>
                  </a:lnTo>
                  <a:close/>
                  <a:moveTo>
                    <a:pt x="122934" y="395950"/>
                  </a:moveTo>
                  <a:cubicBezTo>
                    <a:pt x="122934" y="395950"/>
                    <a:pt x="121088" y="395950"/>
                    <a:pt x="121088" y="397793"/>
                  </a:cubicBezTo>
                  <a:lnTo>
                    <a:pt x="121088" y="447575"/>
                  </a:lnTo>
                  <a:cubicBezTo>
                    <a:pt x="121088" y="447575"/>
                    <a:pt x="121088" y="449419"/>
                    <a:pt x="122934" y="449419"/>
                  </a:cubicBezTo>
                  <a:lnTo>
                    <a:pt x="172784" y="449419"/>
                  </a:lnTo>
                  <a:cubicBezTo>
                    <a:pt x="172784" y="449419"/>
                    <a:pt x="174630" y="449419"/>
                    <a:pt x="174630" y="447575"/>
                  </a:cubicBezTo>
                  <a:lnTo>
                    <a:pt x="174630" y="397793"/>
                  </a:lnTo>
                  <a:cubicBezTo>
                    <a:pt x="174630" y="397793"/>
                    <a:pt x="174630" y="395950"/>
                    <a:pt x="172784" y="395950"/>
                  </a:cubicBezTo>
                  <a:close/>
                  <a:moveTo>
                    <a:pt x="122934" y="384887"/>
                  </a:moveTo>
                  <a:lnTo>
                    <a:pt x="172784" y="384887"/>
                  </a:lnTo>
                  <a:cubicBezTo>
                    <a:pt x="180169" y="384887"/>
                    <a:pt x="183862" y="390418"/>
                    <a:pt x="183862" y="395950"/>
                  </a:cubicBezTo>
                  <a:lnTo>
                    <a:pt x="183862" y="445731"/>
                  </a:lnTo>
                  <a:cubicBezTo>
                    <a:pt x="183862" y="451263"/>
                    <a:pt x="180169" y="456794"/>
                    <a:pt x="172784" y="456794"/>
                  </a:cubicBezTo>
                  <a:lnTo>
                    <a:pt x="122934" y="456794"/>
                  </a:lnTo>
                  <a:cubicBezTo>
                    <a:pt x="117395" y="456794"/>
                    <a:pt x="111856" y="453106"/>
                    <a:pt x="111856" y="445731"/>
                  </a:cubicBezTo>
                  <a:lnTo>
                    <a:pt x="111856" y="395950"/>
                  </a:lnTo>
                  <a:cubicBezTo>
                    <a:pt x="111856" y="390418"/>
                    <a:pt x="115549" y="384887"/>
                    <a:pt x="122934" y="384887"/>
                  </a:cubicBezTo>
                  <a:close/>
                  <a:moveTo>
                    <a:pt x="212763" y="276878"/>
                  </a:moveTo>
                  <a:lnTo>
                    <a:pt x="341782" y="276878"/>
                  </a:lnTo>
                  <a:cubicBezTo>
                    <a:pt x="328880" y="289779"/>
                    <a:pt x="328880" y="306366"/>
                    <a:pt x="330723" y="311895"/>
                  </a:cubicBezTo>
                  <a:lnTo>
                    <a:pt x="212763" y="311895"/>
                  </a:lnTo>
                  <a:close/>
                  <a:moveTo>
                    <a:pt x="122934" y="256657"/>
                  </a:moveTo>
                  <a:lnTo>
                    <a:pt x="172784" y="256657"/>
                  </a:lnTo>
                  <a:cubicBezTo>
                    <a:pt x="180169" y="256657"/>
                    <a:pt x="183862" y="262181"/>
                    <a:pt x="183862" y="267705"/>
                  </a:cubicBezTo>
                  <a:lnTo>
                    <a:pt x="183862" y="317418"/>
                  </a:lnTo>
                  <a:cubicBezTo>
                    <a:pt x="183862" y="322942"/>
                    <a:pt x="180169" y="328466"/>
                    <a:pt x="172784" y="328466"/>
                  </a:cubicBezTo>
                  <a:lnTo>
                    <a:pt x="122934" y="328466"/>
                  </a:lnTo>
                  <a:cubicBezTo>
                    <a:pt x="117395" y="328466"/>
                    <a:pt x="111856" y="324783"/>
                    <a:pt x="111856" y="317418"/>
                  </a:cubicBezTo>
                  <a:lnTo>
                    <a:pt x="111856" y="267705"/>
                  </a:lnTo>
                  <a:cubicBezTo>
                    <a:pt x="111856" y="262181"/>
                    <a:pt x="115549" y="256657"/>
                    <a:pt x="122934" y="256657"/>
                  </a:cubicBezTo>
                  <a:close/>
                  <a:moveTo>
                    <a:pt x="453714" y="243736"/>
                  </a:moveTo>
                  <a:lnTo>
                    <a:pt x="455559" y="243736"/>
                  </a:lnTo>
                  <a:cubicBezTo>
                    <a:pt x="453714" y="245578"/>
                    <a:pt x="450026" y="247419"/>
                    <a:pt x="448182" y="249261"/>
                  </a:cubicBezTo>
                  <a:cubicBezTo>
                    <a:pt x="444493" y="254785"/>
                    <a:pt x="444493" y="258468"/>
                    <a:pt x="448182" y="262151"/>
                  </a:cubicBezTo>
                  <a:cubicBezTo>
                    <a:pt x="453714" y="265834"/>
                    <a:pt x="457403" y="267676"/>
                    <a:pt x="466624" y="275042"/>
                  </a:cubicBezTo>
                  <a:cubicBezTo>
                    <a:pt x="474001" y="278725"/>
                    <a:pt x="480763" y="287932"/>
                    <a:pt x="482607" y="302664"/>
                  </a:cubicBezTo>
                  <a:lnTo>
                    <a:pt x="482607" y="343177"/>
                  </a:lnTo>
                  <a:cubicBezTo>
                    <a:pt x="482607" y="348088"/>
                    <a:pt x="482607" y="349930"/>
                    <a:pt x="486296" y="348088"/>
                  </a:cubicBezTo>
                  <a:cubicBezTo>
                    <a:pt x="493672" y="348088"/>
                    <a:pt x="491828" y="360979"/>
                    <a:pt x="489984" y="366503"/>
                  </a:cubicBezTo>
                  <a:cubicBezTo>
                    <a:pt x="488140" y="373869"/>
                    <a:pt x="486296" y="375711"/>
                    <a:pt x="484451" y="383077"/>
                  </a:cubicBezTo>
                  <a:cubicBezTo>
                    <a:pt x="482607" y="388601"/>
                    <a:pt x="480763" y="386760"/>
                    <a:pt x="480763" y="386760"/>
                  </a:cubicBezTo>
                  <a:cubicBezTo>
                    <a:pt x="478919" y="395967"/>
                    <a:pt x="477075" y="414382"/>
                    <a:pt x="466624" y="429114"/>
                  </a:cubicBezTo>
                  <a:cubicBezTo>
                    <a:pt x="464780" y="430956"/>
                    <a:pt x="462936" y="432797"/>
                    <a:pt x="462936" y="434639"/>
                  </a:cubicBezTo>
                  <a:cubicBezTo>
                    <a:pt x="462936" y="436480"/>
                    <a:pt x="462936" y="443846"/>
                    <a:pt x="464780" y="458578"/>
                  </a:cubicBezTo>
                  <a:cubicBezTo>
                    <a:pt x="464780" y="464103"/>
                    <a:pt x="464780" y="464103"/>
                    <a:pt x="466624" y="464103"/>
                  </a:cubicBezTo>
                  <a:cubicBezTo>
                    <a:pt x="474001" y="464103"/>
                    <a:pt x="475845" y="467786"/>
                    <a:pt x="475845" y="473311"/>
                  </a:cubicBezTo>
                  <a:cubicBezTo>
                    <a:pt x="475845" y="487429"/>
                    <a:pt x="484451" y="492953"/>
                    <a:pt x="486296" y="494795"/>
                  </a:cubicBezTo>
                  <a:cubicBezTo>
                    <a:pt x="501971" y="500320"/>
                    <a:pt x="516725" y="504463"/>
                    <a:pt x="531479" y="508836"/>
                  </a:cubicBezTo>
                  <a:lnTo>
                    <a:pt x="550897" y="515464"/>
                  </a:lnTo>
                  <a:lnTo>
                    <a:pt x="550897" y="531647"/>
                  </a:lnTo>
                  <a:cubicBezTo>
                    <a:pt x="550897" y="542697"/>
                    <a:pt x="547208" y="550064"/>
                    <a:pt x="530607" y="550064"/>
                  </a:cubicBezTo>
                  <a:lnTo>
                    <a:pt x="262537" y="550064"/>
                  </a:lnTo>
                  <a:lnTo>
                    <a:pt x="232677" y="550064"/>
                  </a:lnTo>
                  <a:lnTo>
                    <a:pt x="238556" y="537149"/>
                  </a:lnTo>
                  <a:cubicBezTo>
                    <a:pt x="242245" y="531625"/>
                    <a:pt x="244089" y="527942"/>
                    <a:pt x="256998" y="524259"/>
                  </a:cubicBezTo>
                  <a:cubicBezTo>
                    <a:pt x="275440" y="518734"/>
                    <a:pt x="330767" y="502161"/>
                    <a:pt x="344906" y="491112"/>
                  </a:cubicBezTo>
                  <a:cubicBezTo>
                    <a:pt x="348594" y="489270"/>
                    <a:pt x="355971" y="480063"/>
                    <a:pt x="355971" y="469628"/>
                  </a:cubicBezTo>
                  <a:cubicBezTo>
                    <a:pt x="355971" y="465944"/>
                    <a:pt x="355971" y="460420"/>
                    <a:pt x="363348" y="460420"/>
                  </a:cubicBezTo>
                  <a:cubicBezTo>
                    <a:pt x="365192" y="460420"/>
                    <a:pt x="367036" y="458578"/>
                    <a:pt x="367036" y="456737"/>
                  </a:cubicBezTo>
                  <a:cubicBezTo>
                    <a:pt x="367036" y="449371"/>
                    <a:pt x="367036" y="440163"/>
                    <a:pt x="368881" y="432797"/>
                  </a:cubicBezTo>
                  <a:cubicBezTo>
                    <a:pt x="368881" y="430956"/>
                    <a:pt x="368881" y="429114"/>
                    <a:pt x="367036" y="427273"/>
                  </a:cubicBezTo>
                  <a:cubicBezTo>
                    <a:pt x="359660" y="416224"/>
                    <a:pt x="354127" y="395967"/>
                    <a:pt x="352283" y="384918"/>
                  </a:cubicBezTo>
                  <a:cubicBezTo>
                    <a:pt x="352283" y="384918"/>
                    <a:pt x="350438" y="386760"/>
                    <a:pt x="348594" y="381235"/>
                  </a:cubicBezTo>
                  <a:cubicBezTo>
                    <a:pt x="346750" y="373869"/>
                    <a:pt x="344906" y="370186"/>
                    <a:pt x="343062" y="362820"/>
                  </a:cubicBezTo>
                  <a:cubicBezTo>
                    <a:pt x="343062" y="360979"/>
                    <a:pt x="337529" y="344405"/>
                    <a:pt x="346750" y="346860"/>
                  </a:cubicBezTo>
                  <a:cubicBezTo>
                    <a:pt x="350438" y="348702"/>
                    <a:pt x="350438" y="346860"/>
                    <a:pt x="350438" y="343177"/>
                  </a:cubicBezTo>
                  <a:lnTo>
                    <a:pt x="350438" y="302664"/>
                  </a:lnTo>
                  <a:cubicBezTo>
                    <a:pt x="350438" y="289774"/>
                    <a:pt x="359660" y="278725"/>
                    <a:pt x="368881" y="271359"/>
                  </a:cubicBezTo>
                  <a:cubicBezTo>
                    <a:pt x="383634" y="258468"/>
                    <a:pt x="400232" y="252944"/>
                    <a:pt x="418674" y="249261"/>
                  </a:cubicBezTo>
                  <a:cubicBezTo>
                    <a:pt x="427895" y="247419"/>
                    <a:pt x="451870" y="243736"/>
                    <a:pt x="453714" y="243736"/>
                  </a:cubicBezTo>
                  <a:close/>
                  <a:moveTo>
                    <a:pt x="210889" y="148550"/>
                  </a:moveTo>
                  <a:lnTo>
                    <a:pt x="475832" y="148550"/>
                  </a:lnTo>
                  <a:lnTo>
                    <a:pt x="475832" y="183567"/>
                  </a:lnTo>
                  <a:lnTo>
                    <a:pt x="210889" y="183567"/>
                  </a:lnTo>
                  <a:close/>
                  <a:moveTo>
                    <a:pt x="122934" y="128329"/>
                  </a:moveTo>
                  <a:lnTo>
                    <a:pt x="172784" y="128329"/>
                  </a:lnTo>
                  <a:cubicBezTo>
                    <a:pt x="180169" y="128329"/>
                    <a:pt x="183862" y="133853"/>
                    <a:pt x="183862" y="139377"/>
                  </a:cubicBezTo>
                  <a:lnTo>
                    <a:pt x="183862" y="189090"/>
                  </a:lnTo>
                  <a:cubicBezTo>
                    <a:pt x="183862" y="194614"/>
                    <a:pt x="180169" y="200138"/>
                    <a:pt x="172784" y="200138"/>
                  </a:cubicBezTo>
                  <a:lnTo>
                    <a:pt x="122934" y="200138"/>
                  </a:lnTo>
                  <a:cubicBezTo>
                    <a:pt x="117395" y="200138"/>
                    <a:pt x="111856" y="196455"/>
                    <a:pt x="111856" y="189090"/>
                  </a:cubicBezTo>
                  <a:lnTo>
                    <a:pt x="111856" y="139377"/>
                  </a:lnTo>
                  <a:cubicBezTo>
                    <a:pt x="111856" y="133853"/>
                    <a:pt x="115549" y="128329"/>
                    <a:pt x="122934" y="128329"/>
                  </a:cubicBezTo>
                  <a:close/>
                  <a:moveTo>
                    <a:pt x="55336" y="36835"/>
                  </a:moveTo>
                  <a:cubicBezTo>
                    <a:pt x="44268" y="36835"/>
                    <a:pt x="36890" y="44202"/>
                    <a:pt x="36890" y="55252"/>
                  </a:cubicBezTo>
                  <a:lnTo>
                    <a:pt x="36890" y="531647"/>
                  </a:lnTo>
                  <a:cubicBezTo>
                    <a:pt x="36890" y="542697"/>
                    <a:pt x="44268" y="550064"/>
                    <a:pt x="55336" y="550064"/>
                  </a:cubicBezTo>
                  <a:lnTo>
                    <a:pt x="232677" y="550064"/>
                  </a:lnTo>
                  <a:lnTo>
                    <a:pt x="229335" y="557406"/>
                  </a:lnTo>
                  <a:lnTo>
                    <a:pt x="574818" y="557406"/>
                  </a:lnTo>
                  <a:lnTo>
                    <a:pt x="584039" y="531625"/>
                  </a:lnTo>
                  <a:cubicBezTo>
                    <a:pt x="580351" y="524259"/>
                    <a:pt x="584039" y="526100"/>
                    <a:pt x="576662" y="524259"/>
                  </a:cubicBezTo>
                  <a:lnTo>
                    <a:pt x="550897" y="515464"/>
                  </a:lnTo>
                  <a:lnTo>
                    <a:pt x="550897" y="55252"/>
                  </a:lnTo>
                  <a:cubicBezTo>
                    <a:pt x="550897" y="44202"/>
                    <a:pt x="543518" y="36835"/>
                    <a:pt x="532451" y="36835"/>
                  </a:cubicBezTo>
                  <a:close/>
                  <a:moveTo>
                    <a:pt x="55336" y="0"/>
                  </a:moveTo>
                  <a:lnTo>
                    <a:pt x="532451" y="0"/>
                  </a:lnTo>
                  <a:cubicBezTo>
                    <a:pt x="563808" y="0"/>
                    <a:pt x="587787" y="23943"/>
                    <a:pt x="587787" y="55252"/>
                  </a:cubicBezTo>
                  <a:lnTo>
                    <a:pt x="587787" y="531647"/>
                  </a:lnTo>
                  <a:cubicBezTo>
                    <a:pt x="587787" y="562956"/>
                    <a:pt x="563808" y="586899"/>
                    <a:pt x="532451" y="586899"/>
                  </a:cubicBezTo>
                  <a:lnTo>
                    <a:pt x="55336" y="586899"/>
                  </a:lnTo>
                  <a:cubicBezTo>
                    <a:pt x="23979" y="586899"/>
                    <a:pt x="0" y="562956"/>
                    <a:pt x="0" y="531647"/>
                  </a:cubicBezTo>
                  <a:lnTo>
                    <a:pt x="0" y="55252"/>
                  </a:lnTo>
                  <a:cubicBezTo>
                    <a:pt x="0" y="23943"/>
                    <a:pt x="23979" y="0"/>
                    <a:pt x="55336" y="0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0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D347337F-7272-4627-9093-ED438EECF9A2}"/>
                </a:ext>
              </a:extLst>
            </p:cNvPr>
            <p:cNvGrpSpPr/>
            <p:nvPr/>
          </p:nvGrpSpPr>
          <p:grpSpPr>
            <a:xfrm>
              <a:off x="2894194" y="5027155"/>
              <a:ext cx="3431811" cy="703449"/>
              <a:chOff x="922668" y="2796560"/>
              <a:chExt cx="4575747" cy="937931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F2B945EF-DBB0-401B-9F87-E25F315FD751}"/>
                  </a:ext>
                </a:extLst>
              </p:cNvPr>
              <p:cNvSpPr txBox="1"/>
              <p:nvPr/>
            </p:nvSpPr>
            <p:spPr>
              <a:xfrm>
                <a:off x="922668" y="2796560"/>
                <a:ext cx="295115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spc="225" dirty="0">
                    <a:cs typeface="+mn-ea"/>
                    <a:sym typeface="+mn-lt"/>
                  </a:rPr>
                  <a:t>Add title text</a:t>
                </a:r>
                <a:endParaRPr lang="zh-CN" altLang="en-US" sz="2400" spc="225" dirty="0">
                  <a:cs typeface="+mn-ea"/>
                  <a:sym typeface="+mn-lt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0BD2A6B-B495-434E-8056-3E0F31DBB41D}"/>
                  </a:ext>
                </a:extLst>
              </p:cNvPr>
              <p:cNvSpPr txBox="1"/>
              <p:nvPr/>
            </p:nvSpPr>
            <p:spPr>
              <a:xfrm>
                <a:off x="960767" y="3317113"/>
                <a:ext cx="4537648" cy="41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C09AA8E-92A6-44D6-8F84-46CA6E6A7E88}"/>
              </a:ext>
            </a:extLst>
          </p:cNvPr>
          <p:cNvSpPr txBox="1"/>
          <p:nvPr/>
        </p:nvSpPr>
        <p:spPr>
          <a:xfrm>
            <a:off x="1271935" y="440964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9C48CC1-A4BB-42E3-8B26-125B921C7CD3}"/>
              </a:ext>
            </a:extLst>
          </p:cNvPr>
          <p:cNvSpPr txBox="1"/>
          <p:nvPr/>
        </p:nvSpPr>
        <p:spPr>
          <a:xfrm>
            <a:off x="1271935" y="1001460"/>
            <a:ext cx="3165446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55FDEA36-A641-4BE5-AF29-08575F6397F6}"/>
              </a:ext>
            </a:extLst>
          </p:cNvPr>
          <p:cNvSpPr/>
          <p:nvPr/>
        </p:nvSpPr>
        <p:spPr>
          <a:xfrm rot="10800000">
            <a:off x="678180" y="264000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3E7B543C-98D6-4FC6-87CA-BCD5974528BF}"/>
              </a:ext>
            </a:extLst>
          </p:cNvPr>
          <p:cNvSpPr/>
          <p:nvPr/>
        </p:nvSpPr>
        <p:spPr>
          <a:xfrm rot="10800000">
            <a:off x="981428" y="495827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1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67237177-2A06-4B25-9E92-83F13529443E}"/>
              </a:ext>
            </a:extLst>
          </p:cNvPr>
          <p:cNvSpPr/>
          <p:nvPr/>
        </p:nvSpPr>
        <p:spPr>
          <a:xfrm rot="2700000">
            <a:off x="2637869" y="3438428"/>
            <a:ext cx="916866" cy="9168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BA59A5A-41DC-43C5-AF56-53B0AA724339}"/>
              </a:ext>
            </a:extLst>
          </p:cNvPr>
          <p:cNvSpPr/>
          <p:nvPr/>
        </p:nvSpPr>
        <p:spPr>
          <a:xfrm rot="2700000">
            <a:off x="2637869" y="1790226"/>
            <a:ext cx="916866" cy="916866"/>
          </a:xfrm>
          <a:prstGeom prst="roundRect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860B500-88F0-4B75-9433-623DBE74CE69}"/>
              </a:ext>
            </a:extLst>
          </p:cNvPr>
          <p:cNvSpPr/>
          <p:nvPr/>
        </p:nvSpPr>
        <p:spPr>
          <a:xfrm rot="2700000">
            <a:off x="3469661" y="2614329"/>
            <a:ext cx="916866" cy="9168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34DC27F-66EB-475D-A40D-A67DCBA4B051}"/>
              </a:ext>
            </a:extLst>
          </p:cNvPr>
          <p:cNvSpPr/>
          <p:nvPr/>
        </p:nvSpPr>
        <p:spPr>
          <a:xfrm rot="2700000">
            <a:off x="4293763" y="3438428"/>
            <a:ext cx="916866" cy="916866"/>
          </a:xfrm>
          <a:prstGeom prst="roundRect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96A75DA-45F6-4148-9AAB-015A589D4CD8}"/>
              </a:ext>
            </a:extLst>
          </p:cNvPr>
          <p:cNvSpPr/>
          <p:nvPr/>
        </p:nvSpPr>
        <p:spPr>
          <a:xfrm rot="2700000">
            <a:off x="3469661" y="4262525"/>
            <a:ext cx="916866" cy="9168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6683BD1-11D3-45D9-A882-B81F66EEAA4D}"/>
              </a:ext>
            </a:extLst>
          </p:cNvPr>
          <p:cNvSpPr/>
          <p:nvPr/>
        </p:nvSpPr>
        <p:spPr>
          <a:xfrm rot="2700000">
            <a:off x="2637869" y="5086624"/>
            <a:ext cx="916866" cy="916866"/>
          </a:xfrm>
          <a:prstGeom prst="roundRect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5A0912-617D-4C8A-848D-061FE12DFDEE}"/>
              </a:ext>
            </a:extLst>
          </p:cNvPr>
          <p:cNvGrpSpPr/>
          <p:nvPr/>
        </p:nvGrpSpPr>
        <p:grpSpPr>
          <a:xfrm>
            <a:off x="5830695" y="1997566"/>
            <a:ext cx="2181726" cy="943515"/>
            <a:chOff x="922668" y="2796560"/>
            <a:chExt cx="2908968" cy="125801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39E2C3D-A3DD-4053-8645-39509A00316E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15E14D1-35C4-4CD2-877A-EE318E17469A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B0BAF0-3E4F-4C20-BA61-9A4A16C7AE01}"/>
              </a:ext>
            </a:extLst>
          </p:cNvPr>
          <p:cNvGrpSpPr/>
          <p:nvPr/>
        </p:nvGrpSpPr>
        <p:grpSpPr>
          <a:xfrm>
            <a:off x="8525906" y="1959220"/>
            <a:ext cx="2181726" cy="943515"/>
            <a:chOff x="922668" y="2796560"/>
            <a:chExt cx="2908968" cy="125801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8D94078-B0FA-46B7-8A65-3D2589F6897C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A3FCE88-07FD-4D05-9B74-9D2736864495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8280431-1687-4F5D-B0C9-50DF7C1546DF}"/>
              </a:ext>
            </a:extLst>
          </p:cNvPr>
          <p:cNvGrpSpPr/>
          <p:nvPr/>
        </p:nvGrpSpPr>
        <p:grpSpPr>
          <a:xfrm>
            <a:off x="5830695" y="3423267"/>
            <a:ext cx="2181726" cy="943515"/>
            <a:chOff x="922668" y="2796560"/>
            <a:chExt cx="2908968" cy="125801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ACC50E4-FBF9-4948-BA85-ABCF6947F80A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4B834BA-5EBA-4257-B8BC-04089CBDC2E4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3DB3194-E58E-4C21-9241-CDD7B3DC8909}"/>
              </a:ext>
            </a:extLst>
          </p:cNvPr>
          <p:cNvGrpSpPr/>
          <p:nvPr/>
        </p:nvGrpSpPr>
        <p:grpSpPr>
          <a:xfrm>
            <a:off x="8525906" y="3384921"/>
            <a:ext cx="2181726" cy="943515"/>
            <a:chOff x="922668" y="2796560"/>
            <a:chExt cx="2908968" cy="125801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A8B92E4-E600-4853-8B69-510D2647ED0E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9DEA738-F3A9-4A97-B610-675EE2C1E974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25528C7-22CD-4057-AC78-2B707B8522E2}"/>
              </a:ext>
            </a:extLst>
          </p:cNvPr>
          <p:cNvGrpSpPr/>
          <p:nvPr/>
        </p:nvGrpSpPr>
        <p:grpSpPr>
          <a:xfrm>
            <a:off x="5830695" y="4848968"/>
            <a:ext cx="2181726" cy="943515"/>
            <a:chOff x="922668" y="2796560"/>
            <a:chExt cx="2908968" cy="125801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AAF3798-3F2A-4998-90CA-576A66AC69BC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18A1989-E6D9-4DFA-A7EA-172D9B5FF9FA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07A940D-F6C4-4584-BF71-F4D1EE5D7F30}"/>
              </a:ext>
            </a:extLst>
          </p:cNvPr>
          <p:cNvGrpSpPr/>
          <p:nvPr/>
        </p:nvGrpSpPr>
        <p:grpSpPr>
          <a:xfrm>
            <a:off x="8525906" y="4810622"/>
            <a:ext cx="2181726" cy="943515"/>
            <a:chOff x="922668" y="2796560"/>
            <a:chExt cx="2908968" cy="1258019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6F1EDB7-2DF5-47EF-964E-B8F84533910F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B0B7569-DE4F-4AB0-8F8A-EC2A04ADA9C1}"/>
                </a:ext>
              </a:extLst>
            </p:cNvPr>
            <p:cNvSpPr txBox="1"/>
            <p:nvPr/>
          </p:nvSpPr>
          <p:spPr>
            <a:xfrm>
              <a:off x="960767" y="3317113"/>
              <a:ext cx="287086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45" name="Oval 34">
            <a:extLst>
              <a:ext uri="{FF2B5EF4-FFF2-40B4-BE49-F238E27FC236}">
                <a16:creationId xmlns:a16="http://schemas.microsoft.com/office/drawing/2014/main" id="{9D548852-428C-4F52-8F8E-F8E1891FDA56}"/>
              </a:ext>
            </a:extLst>
          </p:cNvPr>
          <p:cNvSpPr/>
          <p:nvPr/>
        </p:nvSpPr>
        <p:spPr>
          <a:xfrm>
            <a:off x="2852801" y="1997566"/>
            <a:ext cx="487003" cy="502186"/>
          </a:xfrm>
          <a:custGeom>
            <a:avLst/>
            <a:gdLst>
              <a:gd name="connsiteX0" fmla="*/ 378299 w 559975"/>
              <a:gd name="connsiteY0" fmla="*/ 109628 h 577432"/>
              <a:gd name="connsiteX1" fmla="*/ 378299 w 559975"/>
              <a:gd name="connsiteY1" fmla="*/ 209082 h 577432"/>
              <a:gd name="connsiteX2" fmla="*/ 441010 w 559975"/>
              <a:gd name="connsiteY2" fmla="*/ 245917 h 577432"/>
              <a:gd name="connsiteX3" fmla="*/ 504642 w 559975"/>
              <a:gd name="connsiteY3" fmla="*/ 209082 h 577432"/>
              <a:gd name="connsiteX4" fmla="*/ 504642 w 559975"/>
              <a:gd name="connsiteY4" fmla="*/ 109628 h 577432"/>
              <a:gd name="connsiteX5" fmla="*/ 559975 w 559975"/>
              <a:gd name="connsiteY5" fmla="*/ 210003 h 577432"/>
              <a:gd name="connsiteX6" fmla="*/ 488043 w 559975"/>
              <a:gd name="connsiteY6" fmla="*/ 318666 h 577432"/>
              <a:gd name="connsiteX7" fmla="*/ 488043 w 559975"/>
              <a:gd name="connsiteY7" fmla="*/ 530467 h 577432"/>
              <a:gd name="connsiteX8" fmla="*/ 441010 w 559975"/>
              <a:gd name="connsiteY8" fmla="*/ 577432 h 577432"/>
              <a:gd name="connsiteX9" fmla="*/ 393977 w 559975"/>
              <a:gd name="connsiteY9" fmla="*/ 530467 h 577432"/>
              <a:gd name="connsiteX10" fmla="*/ 393977 w 559975"/>
              <a:gd name="connsiteY10" fmla="*/ 318666 h 577432"/>
              <a:gd name="connsiteX11" fmla="*/ 322966 w 559975"/>
              <a:gd name="connsiteY11" fmla="*/ 210003 h 577432"/>
              <a:gd name="connsiteX12" fmla="*/ 378299 w 559975"/>
              <a:gd name="connsiteY12" fmla="*/ 109628 h 577432"/>
              <a:gd name="connsiteX13" fmla="*/ 235212 w 559975"/>
              <a:gd name="connsiteY13" fmla="*/ 0 h 577432"/>
              <a:gd name="connsiteX14" fmla="*/ 372650 w 559975"/>
              <a:gd name="connsiteY14" fmla="*/ 74596 h 577432"/>
              <a:gd name="connsiteX15" fmla="*/ 360659 w 559975"/>
              <a:gd name="connsiteY15" fmla="*/ 81964 h 577432"/>
              <a:gd name="connsiteX16" fmla="*/ 310849 w 559975"/>
              <a:gd name="connsiteY16" fmla="*/ 133537 h 577432"/>
              <a:gd name="connsiteX17" fmla="*/ 235212 w 559975"/>
              <a:gd name="connsiteY17" fmla="*/ 81964 h 577432"/>
              <a:gd name="connsiteX18" fmla="*/ 152196 w 559975"/>
              <a:gd name="connsiteY18" fmla="*/ 164849 h 577432"/>
              <a:gd name="connsiteX19" fmla="*/ 152196 w 559975"/>
              <a:gd name="connsiteY19" fmla="*/ 244971 h 577432"/>
              <a:gd name="connsiteX20" fmla="*/ 294246 w 559975"/>
              <a:gd name="connsiteY20" fmla="*/ 244971 h 577432"/>
              <a:gd name="connsiteX21" fmla="*/ 361581 w 559975"/>
              <a:gd name="connsiteY21" fmla="*/ 337986 h 577432"/>
              <a:gd name="connsiteX22" fmla="*/ 361581 w 559975"/>
              <a:gd name="connsiteY22" fmla="*/ 530464 h 577432"/>
              <a:gd name="connsiteX23" fmla="*/ 377262 w 559975"/>
              <a:gd name="connsiteY23" fmla="*/ 577432 h 577432"/>
              <a:gd name="connsiteX24" fmla="*/ 61801 w 559975"/>
              <a:gd name="connsiteY24" fmla="*/ 577432 h 577432"/>
              <a:gd name="connsiteX25" fmla="*/ 0 w 559975"/>
              <a:gd name="connsiteY25" fmla="*/ 515729 h 577432"/>
              <a:gd name="connsiteX26" fmla="*/ 0 w 559975"/>
              <a:gd name="connsiteY26" fmla="*/ 306674 h 577432"/>
              <a:gd name="connsiteX27" fmla="*/ 61801 w 559975"/>
              <a:gd name="connsiteY27" fmla="*/ 244971 h 577432"/>
              <a:gd name="connsiteX28" fmla="*/ 70102 w 559975"/>
              <a:gd name="connsiteY28" fmla="*/ 244971 h 577432"/>
              <a:gd name="connsiteX29" fmla="*/ 70102 w 559975"/>
              <a:gd name="connsiteY29" fmla="*/ 164849 h 577432"/>
              <a:gd name="connsiteX30" fmla="*/ 235212 w 559975"/>
              <a:gd name="connsiteY30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9975" h="577432">
                <a:moveTo>
                  <a:pt x="378299" y="109628"/>
                </a:moveTo>
                <a:lnTo>
                  <a:pt x="378299" y="209082"/>
                </a:lnTo>
                <a:cubicBezTo>
                  <a:pt x="378299" y="209082"/>
                  <a:pt x="406888" y="245917"/>
                  <a:pt x="441010" y="245917"/>
                </a:cubicBezTo>
                <a:cubicBezTo>
                  <a:pt x="475132" y="245917"/>
                  <a:pt x="504642" y="209082"/>
                  <a:pt x="504642" y="209082"/>
                </a:cubicBezTo>
                <a:lnTo>
                  <a:pt x="504642" y="109628"/>
                </a:lnTo>
                <a:cubicBezTo>
                  <a:pt x="537842" y="130808"/>
                  <a:pt x="559975" y="167643"/>
                  <a:pt x="559975" y="210003"/>
                </a:cubicBezTo>
                <a:cubicBezTo>
                  <a:pt x="559975" y="258810"/>
                  <a:pt x="530464" y="300249"/>
                  <a:pt x="488043" y="318666"/>
                </a:cubicBezTo>
                <a:lnTo>
                  <a:pt x="488043" y="530467"/>
                </a:lnTo>
                <a:cubicBezTo>
                  <a:pt x="488043" y="556252"/>
                  <a:pt x="466832" y="577432"/>
                  <a:pt x="441010" y="577432"/>
                </a:cubicBezTo>
                <a:cubicBezTo>
                  <a:pt x="415188" y="577432"/>
                  <a:pt x="393977" y="556252"/>
                  <a:pt x="393977" y="530467"/>
                </a:cubicBezTo>
                <a:lnTo>
                  <a:pt x="393977" y="318666"/>
                </a:lnTo>
                <a:cubicBezTo>
                  <a:pt x="352477" y="300249"/>
                  <a:pt x="322966" y="258810"/>
                  <a:pt x="322966" y="210003"/>
                </a:cubicBezTo>
                <a:cubicBezTo>
                  <a:pt x="322966" y="167643"/>
                  <a:pt x="345099" y="130808"/>
                  <a:pt x="378299" y="109628"/>
                </a:cubicBezTo>
                <a:close/>
                <a:moveTo>
                  <a:pt x="235212" y="0"/>
                </a:moveTo>
                <a:cubicBezTo>
                  <a:pt x="292401" y="0"/>
                  <a:pt x="343133" y="29470"/>
                  <a:pt x="372650" y="74596"/>
                </a:cubicBezTo>
                <a:lnTo>
                  <a:pt x="360659" y="81964"/>
                </a:lnTo>
                <a:cubicBezTo>
                  <a:pt x="339444" y="94857"/>
                  <a:pt x="322840" y="113276"/>
                  <a:pt x="310849" y="133537"/>
                </a:cubicBezTo>
                <a:cubicBezTo>
                  <a:pt x="298858" y="103146"/>
                  <a:pt x="269341" y="81964"/>
                  <a:pt x="235212" y="81964"/>
                </a:cubicBezTo>
                <a:cubicBezTo>
                  <a:pt x="189092" y="81964"/>
                  <a:pt x="152196" y="119723"/>
                  <a:pt x="152196" y="164849"/>
                </a:cubicBezTo>
                <a:lnTo>
                  <a:pt x="152196" y="244971"/>
                </a:lnTo>
                <a:lnTo>
                  <a:pt x="294246" y="244971"/>
                </a:lnTo>
                <a:cubicBezTo>
                  <a:pt x="303470" y="283651"/>
                  <a:pt x="327453" y="316805"/>
                  <a:pt x="361581" y="337986"/>
                </a:cubicBezTo>
                <a:lnTo>
                  <a:pt x="361581" y="530464"/>
                </a:lnTo>
                <a:cubicBezTo>
                  <a:pt x="361581" y="547962"/>
                  <a:pt x="367116" y="563618"/>
                  <a:pt x="377262" y="577432"/>
                </a:cubicBezTo>
                <a:lnTo>
                  <a:pt x="61801" y="577432"/>
                </a:lnTo>
                <a:cubicBezTo>
                  <a:pt x="27672" y="577432"/>
                  <a:pt x="0" y="548883"/>
                  <a:pt x="0" y="515729"/>
                </a:cubicBezTo>
                <a:lnTo>
                  <a:pt x="0" y="306674"/>
                </a:lnTo>
                <a:cubicBezTo>
                  <a:pt x="0" y="272599"/>
                  <a:pt x="27672" y="244971"/>
                  <a:pt x="61801" y="244971"/>
                </a:cubicBezTo>
                <a:lnTo>
                  <a:pt x="70102" y="244971"/>
                </a:lnTo>
                <a:lnTo>
                  <a:pt x="70102" y="164849"/>
                </a:lnTo>
                <a:cubicBezTo>
                  <a:pt x="70102" y="73676"/>
                  <a:pt x="143894" y="0"/>
                  <a:pt x="235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Oval 35">
            <a:extLst>
              <a:ext uri="{FF2B5EF4-FFF2-40B4-BE49-F238E27FC236}">
                <a16:creationId xmlns:a16="http://schemas.microsoft.com/office/drawing/2014/main" id="{156BA2A4-22FB-42AB-83AB-37862D38089E}"/>
              </a:ext>
            </a:extLst>
          </p:cNvPr>
          <p:cNvSpPr/>
          <p:nvPr/>
        </p:nvSpPr>
        <p:spPr>
          <a:xfrm>
            <a:off x="2845209" y="3663928"/>
            <a:ext cx="502186" cy="465869"/>
          </a:xfrm>
          <a:custGeom>
            <a:avLst/>
            <a:gdLst>
              <a:gd name="connsiteX0" fmla="*/ 31765 w 608226"/>
              <a:gd name="connsiteY0" fmla="*/ 449854 h 564241"/>
              <a:gd name="connsiteX1" fmla="*/ 247309 w 608226"/>
              <a:gd name="connsiteY1" fmla="*/ 449854 h 564241"/>
              <a:gd name="connsiteX2" fmla="*/ 252786 w 608226"/>
              <a:gd name="connsiteY2" fmla="*/ 464263 h 564241"/>
              <a:gd name="connsiteX3" fmla="*/ 294551 w 608226"/>
              <a:gd name="connsiteY3" fmla="*/ 526133 h 564241"/>
              <a:gd name="connsiteX4" fmla="*/ 299409 w 608226"/>
              <a:gd name="connsiteY4" fmla="*/ 530793 h 564241"/>
              <a:gd name="connsiteX5" fmla="*/ 31765 w 608226"/>
              <a:gd name="connsiteY5" fmla="*/ 530793 h 564241"/>
              <a:gd name="connsiteX6" fmla="*/ 0 w 608226"/>
              <a:gd name="connsiteY6" fmla="*/ 499074 h 564241"/>
              <a:gd name="connsiteX7" fmla="*/ 0 w 608226"/>
              <a:gd name="connsiteY7" fmla="*/ 481573 h 564241"/>
              <a:gd name="connsiteX8" fmla="*/ 31765 w 608226"/>
              <a:gd name="connsiteY8" fmla="*/ 449854 h 564241"/>
              <a:gd name="connsiteX9" fmla="*/ 82493 w 608226"/>
              <a:gd name="connsiteY9" fmla="*/ 336385 h 564241"/>
              <a:gd name="connsiteX10" fmla="*/ 244510 w 608226"/>
              <a:gd name="connsiteY10" fmla="*/ 336385 h 564241"/>
              <a:gd name="connsiteX11" fmla="*/ 237464 w 608226"/>
              <a:gd name="connsiteY11" fmla="*/ 388490 h 564241"/>
              <a:gd name="connsiteX12" fmla="*/ 239558 w 608226"/>
              <a:gd name="connsiteY12" fmla="*/ 417253 h 564241"/>
              <a:gd name="connsiteX13" fmla="*/ 82493 w 608226"/>
              <a:gd name="connsiteY13" fmla="*/ 417253 h 564241"/>
              <a:gd name="connsiteX14" fmla="*/ 50737 w 608226"/>
              <a:gd name="connsiteY14" fmla="*/ 385543 h 564241"/>
              <a:gd name="connsiteX15" fmla="*/ 50737 w 608226"/>
              <a:gd name="connsiteY15" fmla="*/ 368048 h 564241"/>
              <a:gd name="connsiteX16" fmla="*/ 82493 w 608226"/>
              <a:gd name="connsiteY16" fmla="*/ 336385 h 564241"/>
              <a:gd name="connsiteX17" fmla="*/ 490359 w 608226"/>
              <a:gd name="connsiteY17" fmla="*/ 289450 h 564241"/>
              <a:gd name="connsiteX18" fmla="*/ 480406 w 608226"/>
              <a:gd name="connsiteY18" fmla="*/ 296423 h 564241"/>
              <a:gd name="connsiteX19" fmla="*/ 442689 w 608226"/>
              <a:gd name="connsiteY19" fmla="*/ 355436 h 564241"/>
              <a:gd name="connsiteX20" fmla="*/ 432402 w 608226"/>
              <a:gd name="connsiteY20" fmla="*/ 371557 h 564241"/>
              <a:gd name="connsiteX21" fmla="*/ 409924 w 608226"/>
              <a:gd name="connsiteY21" fmla="*/ 336367 h 564241"/>
              <a:gd name="connsiteX22" fmla="*/ 384779 w 608226"/>
              <a:gd name="connsiteY22" fmla="*/ 296994 h 564241"/>
              <a:gd name="connsiteX23" fmla="*/ 384398 w 608226"/>
              <a:gd name="connsiteY23" fmla="*/ 296423 h 564241"/>
              <a:gd name="connsiteX24" fmla="*/ 362492 w 608226"/>
              <a:gd name="connsiteY24" fmla="*/ 291573 h 564241"/>
              <a:gd name="connsiteX25" fmla="*/ 355205 w 608226"/>
              <a:gd name="connsiteY25" fmla="*/ 305791 h 564241"/>
              <a:gd name="connsiteX26" fmla="*/ 357682 w 608226"/>
              <a:gd name="connsiteY26" fmla="*/ 313447 h 564241"/>
              <a:gd name="connsiteX27" fmla="*/ 372254 w 608226"/>
              <a:gd name="connsiteY27" fmla="*/ 336367 h 564241"/>
              <a:gd name="connsiteX28" fmla="*/ 405162 w 608226"/>
              <a:gd name="connsiteY28" fmla="*/ 387725 h 564241"/>
              <a:gd name="connsiteX29" fmla="*/ 389208 w 608226"/>
              <a:gd name="connsiteY29" fmla="*/ 387725 h 564241"/>
              <a:gd name="connsiteX30" fmla="*/ 373350 w 608226"/>
              <a:gd name="connsiteY30" fmla="*/ 403560 h 564241"/>
              <a:gd name="connsiteX31" fmla="*/ 381303 w 608226"/>
              <a:gd name="connsiteY31" fmla="*/ 417255 h 564241"/>
              <a:gd name="connsiteX32" fmla="*/ 389208 w 608226"/>
              <a:gd name="connsiteY32" fmla="*/ 419395 h 564241"/>
              <a:gd name="connsiteX33" fmla="*/ 416591 w 608226"/>
              <a:gd name="connsiteY33" fmla="*/ 419395 h 564241"/>
              <a:gd name="connsiteX34" fmla="*/ 416591 w 608226"/>
              <a:gd name="connsiteY34" fmla="*/ 430522 h 564241"/>
              <a:gd name="connsiteX35" fmla="*/ 389208 w 608226"/>
              <a:gd name="connsiteY35" fmla="*/ 430522 h 564241"/>
              <a:gd name="connsiteX36" fmla="*/ 373350 w 608226"/>
              <a:gd name="connsiteY36" fmla="*/ 446357 h 564241"/>
              <a:gd name="connsiteX37" fmla="*/ 374350 w 608226"/>
              <a:gd name="connsiteY37" fmla="*/ 451921 h 564241"/>
              <a:gd name="connsiteX38" fmla="*/ 388065 w 608226"/>
              <a:gd name="connsiteY38" fmla="*/ 462145 h 564241"/>
              <a:gd name="connsiteX39" fmla="*/ 389208 w 608226"/>
              <a:gd name="connsiteY39" fmla="*/ 462192 h 564241"/>
              <a:gd name="connsiteX40" fmla="*/ 416591 w 608226"/>
              <a:gd name="connsiteY40" fmla="*/ 462192 h 564241"/>
              <a:gd name="connsiteX41" fmla="*/ 416591 w 608226"/>
              <a:gd name="connsiteY41" fmla="*/ 484352 h 564241"/>
              <a:gd name="connsiteX42" fmla="*/ 432450 w 608226"/>
              <a:gd name="connsiteY42" fmla="*/ 500187 h 564241"/>
              <a:gd name="connsiteX43" fmla="*/ 448356 w 608226"/>
              <a:gd name="connsiteY43" fmla="*/ 484352 h 564241"/>
              <a:gd name="connsiteX44" fmla="*/ 448356 w 608226"/>
              <a:gd name="connsiteY44" fmla="*/ 462192 h 564241"/>
              <a:gd name="connsiteX45" fmla="*/ 475692 w 608226"/>
              <a:gd name="connsiteY45" fmla="*/ 462192 h 564241"/>
              <a:gd name="connsiteX46" fmla="*/ 491598 w 608226"/>
              <a:gd name="connsiteY46" fmla="*/ 446357 h 564241"/>
              <a:gd name="connsiteX47" fmla="*/ 475692 w 608226"/>
              <a:gd name="connsiteY47" fmla="*/ 430522 h 564241"/>
              <a:gd name="connsiteX48" fmla="*/ 448356 w 608226"/>
              <a:gd name="connsiteY48" fmla="*/ 430522 h 564241"/>
              <a:gd name="connsiteX49" fmla="*/ 448356 w 608226"/>
              <a:gd name="connsiteY49" fmla="*/ 419347 h 564241"/>
              <a:gd name="connsiteX50" fmla="*/ 475692 w 608226"/>
              <a:gd name="connsiteY50" fmla="*/ 419347 h 564241"/>
              <a:gd name="connsiteX51" fmla="*/ 491598 w 608226"/>
              <a:gd name="connsiteY51" fmla="*/ 403512 h 564241"/>
              <a:gd name="connsiteX52" fmla="*/ 475692 w 608226"/>
              <a:gd name="connsiteY52" fmla="*/ 387629 h 564241"/>
              <a:gd name="connsiteX53" fmla="*/ 459785 w 608226"/>
              <a:gd name="connsiteY53" fmla="*/ 387629 h 564241"/>
              <a:gd name="connsiteX54" fmla="*/ 507123 w 608226"/>
              <a:gd name="connsiteY54" fmla="*/ 313447 h 564241"/>
              <a:gd name="connsiteX55" fmla="*/ 502313 w 608226"/>
              <a:gd name="connsiteY55" fmla="*/ 291573 h 564241"/>
              <a:gd name="connsiteX56" fmla="*/ 490359 w 608226"/>
              <a:gd name="connsiteY56" fmla="*/ 289450 h 564241"/>
              <a:gd name="connsiteX57" fmla="*/ 31765 w 608226"/>
              <a:gd name="connsiteY57" fmla="*/ 224963 h 564241"/>
              <a:gd name="connsiteX58" fmla="*/ 326647 w 608226"/>
              <a:gd name="connsiteY58" fmla="*/ 224963 h 564241"/>
              <a:gd name="connsiteX59" fmla="*/ 294549 w 608226"/>
              <a:gd name="connsiteY59" fmla="*/ 250826 h 564241"/>
              <a:gd name="connsiteX60" fmla="*/ 255879 w 608226"/>
              <a:gd name="connsiteY60" fmla="*/ 305831 h 564241"/>
              <a:gd name="connsiteX61" fmla="*/ 31765 w 608226"/>
              <a:gd name="connsiteY61" fmla="*/ 305831 h 564241"/>
              <a:gd name="connsiteX62" fmla="*/ 0 w 608226"/>
              <a:gd name="connsiteY62" fmla="*/ 274168 h 564241"/>
              <a:gd name="connsiteX63" fmla="*/ 0 w 608226"/>
              <a:gd name="connsiteY63" fmla="*/ 256673 h 564241"/>
              <a:gd name="connsiteX64" fmla="*/ 31765 w 608226"/>
              <a:gd name="connsiteY64" fmla="*/ 224963 h 564241"/>
              <a:gd name="connsiteX65" fmla="*/ 432402 w 608226"/>
              <a:gd name="connsiteY65" fmla="*/ 212825 h 564241"/>
              <a:gd name="connsiteX66" fmla="*/ 608226 w 608226"/>
              <a:gd name="connsiteY66" fmla="*/ 388581 h 564241"/>
              <a:gd name="connsiteX67" fmla="*/ 432355 w 608226"/>
              <a:gd name="connsiteY67" fmla="*/ 564241 h 564241"/>
              <a:gd name="connsiteX68" fmla="*/ 329155 w 608226"/>
              <a:gd name="connsiteY68" fmla="*/ 530811 h 564241"/>
              <a:gd name="connsiteX69" fmla="*/ 267484 w 608226"/>
              <a:gd name="connsiteY69" fmla="*/ 449924 h 564241"/>
              <a:gd name="connsiteX70" fmla="*/ 258816 w 608226"/>
              <a:gd name="connsiteY70" fmla="*/ 417303 h 564241"/>
              <a:gd name="connsiteX71" fmla="*/ 256435 w 608226"/>
              <a:gd name="connsiteY71" fmla="*/ 388533 h 564241"/>
              <a:gd name="connsiteX72" fmla="*/ 264340 w 608226"/>
              <a:gd name="connsiteY72" fmla="*/ 336415 h 564241"/>
              <a:gd name="connsiteX73" fmla="*/ 277151 w 608226"/>
              <a:gd name="connsiteY73" fmla="*/ 305838 h 564241"/>
              <a:gd name="connsiteX74" fmla="*/ 367301 w 608226"/>
              <a:gd name="connsiteY74" fmla="*/ 225284 h 564241"/>
              <a:gd name="connsiteX75" fmla="*/ 432402 w 608226"/>
              <a:gd name="connsiteY75" fmla="*/ 212825 h 564241"/>
              <a:gd name="connsiteX76" fmla="*/ 31760 w 608226"/>
              <a:gd name="connsiteY76" fmla="*/ 113540 h 564241"/>
              <a:gd name="connsiteX77" fmla="*/ 362842 w 608226"/>
              <a:gd name="connsiteY77" fmla="*/ 113540 h 564241"/>
              <a:gd name="connsiteX78" fmla="*/ 394602 w 608226"/>
              <a:gd name="connsiteY78" fmla="*/ 145250 h 564241"/>
              <a:gd name="connsiteX79" fmla="*/ 394602 w 608226"/>
              <a:gd name="connsiteY79" fmla="*/ 162745 h 564241"/>
              <a:gd name="connsiteX80" fmla="*/ 362794 w 608226"/>
              <a:gd name="connsiteY80" fmla="*/ 194408 h 564241"/>
              <a:gd name="connsiteX81" fmla="*/ 31760 w 608226"/>
              <a:gd name="connsiteY81" fmla="*/ 194408 h 564241"/>
              <a:gd name="connsiteX82" fmla="*/ 0 w 608226"/>
              <a:gd name="connsiteY82" fmla="*/ 162745 h 564241"/>
              <a:gd name="connsiteX83" fmla="*/ 0 w 608226"/>
              <a:gd name="connsiteY83" fmla="*/ 145250 h 564241"/>
              <a:gd name="connsiteX84" fmla="*/ 31760 w 608226"/>
              <a:gd name="connsiteY84" fmla="*/ 113540 h 564241"/>
              <a:gd name="connsiteX85" fmla="*/ 82496 w 608226"/>
              <a:gd name="connsiteY85" fmla="*/ 0 h 564241"/>
              <a:gd name="connsiteX86" fmla="*/ 413509 w 608226"/>
              <a:gd name="connsiteY86" fmla="*/ 0 h 564241"/>
              <a:gd name="connsiteX87" fmla="*/ 445268 w 608226"/>
              <a:gd name="connsiteY87" fmla="*/ 31719 h 564241"/>
              <a:gd name="connsiteX88" fmla="*/ 445268 w 608226"/>
              <a:gd name="connsiteY88" fmla="*/ 49220 h 564241"/>
              <a:gd name="connsiteX89" fmla="*/ 413509 w 608226"/>
              <a:gd name="connsiteY89" fmla="*/ 80939 h 564241"/>
              <a:gd name="connsiteX90" fmla="*/ 82496 w 608226"/>
              <a:gd name="connsiteY90" fmla="*/ 80939 h 564241"/>
              <a:gd name="connsiteX91" fmla="*/ 50737 w 608226"/>
              <a:gd name="connsiteY91" fmla="*/ 49220 h 564241"/>
              <a:gd name="connsiteX92" fmla="*/ 50737 w 608226"/>
              <a:gd name="connsiteY92" fmla="*/ 31719 h 564241"/>
              <a:gd name="connsiteX93" fmla="*/ 82496 w 608226"/>
              <a:gd name="connsiteY93" fmla="*/ 0 h 5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226" h="564241">
                <a:moveTo>
                  <a:pt x="31765" y="449854"/>
                </a:moveTo>
                <a:lnTo>
                  <a:pt x="247309" y="449854"/>
                </a:lnTo>
                <a:cubicBezTo>
                  <a:pt x="248976" y="454705"/>
                  <a:pt x="250738" y="459508"/>
                  <a:pt x="252786" y="464263"/>
                </a:cubicBezTo>
                <a:cubicBezTo>
                  <a:pt x="262644" y="487470"/>
                  <a:pt x="276645" y="508252"/>
                  <a:pt x="294551" y="526133"/>
                </a:cubicBezTo>
                <a:cubicBezTo>
                  <a:pt x="296171" y="527749"/>
                  <a:pt x="297790" y="529271"/>
                  <a:pt x="299409" y="530793"/>
                </a:cubicBezTo>
                <a:lnTo>
                  <a:pt x="31765" y="530793"/>
                </a:lnTo>
                <a:cubicBezTo>
                  <a:pt x="14239" y="530793"/>
                  <a:pt x="0" y="516574"/>
                  <a:pt x="0" y="499074"/>
                </a:cubicBezTo>
                <a:lnTo>
                  <a:pt x="0" y="481573"/>
                </a:lnTo>
                <a:cubicBezTo>
                  <a:pt x="0" y="464073"/>
                  <a:pt x="14239" y="449854"/>
                  <a:pt x="31765" y="449854"/>
                </a:cubicBezTo>
                <a:close/>
                <a:moveTo>
                  <a:pt x="82493" y="336385"/>
                </a:moveTo>
                <a:lnTo>
                  <a:pt x="244510" y="336385"/>
                </a:lnTo>
                <a:cubicBezTo>
                  <a:pt x="239797" y="353215"/>
                  <a:pt x="237464" y="370662"/>
                  <a:pt x="237464" y="388490"/>
                </a:cubicBezTo>
                <a:cubicBezTo>
                  <a:pt x="237464" y="398189"/>
                  <a:pt x="238130" y="407792"/>
                  <a:pt x="239558" y="417253"/>
                </a:cubicBezTo>
                <a:lnTo>
                  <a:pt x="82493" y="417253"/>
                </a:lnTo>
                <a:cubicBezTo>
                  <a:pt x="64972" y="417253"/>
                  <a:pt x="50737" y="403038"/>
                  <a:pt x="50737" y="385543"/>
                </a:cubicBezTo>
                <a:lnTo>
                  <a:pt x="50737" y="368048"/>
                </a:lnTo>
                <a:cubicBezTo>
                  <a:pt x="50737" y="350552"/>
                  <a:pt x="64972" y="336385"/>
                  <a:pt x="82493" y="336385"/>
                </a:cubicBezTo>
                <a:close/>
                <a:moveTo>
                  <a:pt x="490359" y="289450"/>
                </a:moveTo>
                <a:cubicBezTo>
                  <a:pt x="486395" y="290336"/>
                  <a:pt x="482764" y="292738"/>
                  <a:pt x="480406" y="296423"/>
                </a:cubicBezTo>
                <a:lnTo>
                  <a:pt x="442689" y="355436"/>
                </a:lnTo>
                <a:lnTo>
                  <a:pt x="432402" y="371557"/>
                </a:lnTo>
                <a:lnTo>
                  <a:pt x="409924" y="336367"/>
                </a:lnTo>
                <a:lnTo>
                  <a:pt x="384779" y="296994"/>
                </a:lnTo>
                <a:lnTo>
                  <a:pt x="384398" y="296423"/>
                </a:lnTo>
                <a:cubicBezTo>
                  <a:pt x="379683" y="289052"/>
                  <a:pt x="369873" y="286912"/>
                  <a:pt x="362492" y="291573"/>
                </a:cubicBezTo>
                <a:cubicBezTo>
                  <a:pt x="357491" y="294759"/>
                  <a:pt x="354872" y="300275"/>
                  <a:pt x="355205" y="305791"/>
                </a:cubicBezTo>
                <a:cubicBezTo>
                  <a:pt x="355300" y="308454"/>
                  <a:pt x="356158" y="311069"/>
                  <a:pt x="357682" y="313447"/>
                </a:cubicBezTo>
                <a:lnTo>
                  <a:pt x="372254" y="336367"/>
                </a:lnTo>
                <a:lnTo>
                  <a:pt x="405162" y="387725"/>
                </a:lnTo>
                <a:lnTo>
                  <a:pt x="389208" y="387725"/>
                </a:lnTo>
                <a:cubicBezTo>
                  <a:pt x="380445" y="387725"/>
                  <a:pt x="373350" y="394810"/>
                  <a:pt x="373350" y="403560"/>
                </a:cubicBezTo>
                <a:cubicBezTo>
                  <a:pt x="373350" y="409409"/>
                  <a:pt x="376588" y="414544"/>
                  <a:pt x="381303" y="417255"/>
                </a:cubicBezTo>
                <a:cubicBezTo>
                  <a:pt x="383589" y="418634"/>
                  <a:pt x="386303" y="419395"/>
                  <a:pt x="389208" y="419395"/>
                </a:cubicBezTo>
                <a:lnTo>
                  <a:pt x="416591" y="419395"/>
                </a:lnTo>
                <a:lnTo>
                  <a:pt x="416591" y="430522"/>
                </a:lnTo>
                <a:lnTo>
                  <a:pt x="389208" y="430522"/>
                </a:lnTo>
                <a:cubicBezTo>
                  <a:pt x="380445" y="430522"/>
                  <a:pt x="373350" y="437608"/>
                  <a:pt x="373350" y="446357"/>
                </a:cubicBezTo>
                <a:cubicBezTo>
                  <a:pt x="373350" y="448307"/>
                  <a:pt x="373731" y="450209"/>
                  <a:pt x="374350" y="451921"/>
                </a:cubicBezTo>
                <a:cubicBezTo>
                  <a:pt x="376540" y="457580"/>
                  <a:pt x="381779" y="461717"/>
                  <a:pt x="388065" y="462145"/>
                </a:cubicBezTo>
                <a:cubicBezTo>
                  <a:pt x="388446" y="462192"/>
                  <a:pt x="388827" y="462192"/>
                  <a:pt x="389208" y="462192"/>
                </a:cubicBezTo>
                <a:lnTo>
                  <a:pt x="416591" y="462192"/>
                </a:lnTo>
                <a:lnTo>
                  <a:pt x="416591" y="484352"/>
                </a:lnTo>
                <a:cubicBezTo>
                  <a:pt x="416591" y="493102"/>
                  <a:pt x="423687" y="500187"/>
                  <a:pt x="432450" y="500187"/>
                </a:cubicBezTo>
                <a:cubicBezTo>
                  <a:pt x="441212" y="500187"/>
                  <a:pt x="448356" y="493102"/>
                  <a:pt x="448356" y="484352"/>
                </a:cubicBezTo>
                <a:lnTo>
                  <a:pt x="448356" y="462192"/>
                </a:lnTo>
                <a:lnTo>
                  <a:pt x="475692" y="462192"/>
                </a:lnTo>
                <a:cubicBezTo>
                  <a:pt x="484454" y="462192"/>
                  <a:pt x="491598" y="455107"/>
                  <a:pt x="491598" y="446357"/>
                </a:cubicBezTo>
                <a:cubicBezTo>
                  <a:pt x="491598" y="437608"/>
                  <a:pt x="484454" y="430522"/>
                  <a:pt x="475692" y="430522"/>
                </a:cubicBezTo>
                <a:lnTo>
                  <a:pt x="448356" y="430522"/>
                </a:lnTo>
                <a:lnTo>
                  <a:pt x="448356" y="419347"/>
                </a:lnTo>
                <a:lnTo>
                  <a:pt x="475692" y="419347"/>
                </a:lnTo>
                <a:cubicBezTo>
                  <a:pt x="484454" y="419347"/>
                  <a:pt x="491598" y="412262"/>
                  <a:pt x="491598" y="403512"/>
                </a:cubicBezTo>
                <a:cubicBezTo>
                  <a:pt x="491598" y="394762"/>
                  <a:pt x="484454" y="387629"/>
                  <a:pt x="475692" y="387629"/>
                </a:cubicBezTo>
                <a:lnTo>
                  <a:pt x="459785" y="387629"/>
                </a:lnTo>
                <a:lnTo>
                  <a:pt x="507123" y="313447"/>
                </a:lnTo>
                <a:cubicBezTo>
                  <a:pt x="511837" y="306124"/>
                  <a:pt x="509694" y="296280"/>
                  <a:pt x="502313" y="291573"/>
                </a:cubicBezTo>
                <a:cubicBezTo>
                  <a:pt x="498622" y="289195"/>
                  <a:pt x="494324" y="288565"/>
                  <a:pt x="490359" y="289450"/>
                </a:cubicBezTo>
                <a:close/>
                <a:moveTo>
                  <a:pt x="31765" y="224963"/>
                </a:moveTo>
                <a:lnTo>
                  <a:pt x="326647" y="224963"/>
                </a:lnTo>
                <a:cubicBezTo>
                  <a:pt x="315122" y="232379"/>
                  <a:pt x="304407" y="240984"/>
                  <a:pt x="294549" y="250826"/>
                </a:cubicBezTo>
                <a:cubicBezTo>
                  <a:pt x="278500" y="266942"/>
                  <a:pt x="265499" y="285388"/>
                  <a:pt x="255879" y="305831"/>
                </a:cubicBezTo>
                <a:lnTo>
                  <a:pt x="31765" y="305831"/>
                </a:lnTo>
                <a:cubicBezTo>
                  <a:pt x="14239" y="305831"/>
                  <a:pt x="0" y="291664"/>
                  <a:pt x="0" y="274168"/>
                </a:cubicBezTo>
                <a:lnTo>
                  <a:pt x="0" y="256673"/>
                </a:lnTo>
                <a:cubicBezTo>
                  <a:pt x="0" y="239178"/>
                  <a:pt x="14239" y="224963"/>
                  <a:pt x="31765" y="224963"/>
                </a:cubicBezTo>
                <a:close/>
                <a:moveTo>
                  <a:pt x="432402" y="212825"/>
                </a:moveTo>
                <a:cubicBezTo>
                  <a:pt x="529553" y="212825"/>
                  <a:pt x="608274" y="291478"/>
                  <a:pt x="608226" y="388581"/>
                </a:cubicBezTo>
                <a:cubicBezTo>
                  <a:pt x="608226" y="485589"/>
                  <a:pt x="529506" y="564241"/>
                  <a:pt x="432355" y="564241"/>
                </a:cubicBezTo>
                <a:cubicBezTo>
                  <a:pt x="393780" y="564241"/>
                  <a:pt x="358110" y="551782"/>
                  <a:pt x="329155" y="530811"/>
                </a:cubicBezTo>
                <a:cubicBezTo>
                  <a:pt x="301391" y="510649"/>
                  <a:pt x="279675" y="482545"/>
                  <a:pt x="267484" y="449924"/>
                </a:cubicBezTo>
                <a:cubicBezTo>
                  <a:pt x="263579" y="439510"/>
                  <a:pt x="260626" y="428620"/>
                  <a:pt x="258816" y="417303"/>
                </a:cubicBezTo>
                <a:cubicBezTo>
                  <a:pt x="257292" y="407935"/>
                  <a:pt x="256435" y="398376"/>
                  <a:pt x="256435" y="388533"/>
                </a:cubicBezTo>
                <a:cubicBezTo>
                  <a:pt x="256435" y="370415"/>
                  <a:pt x="259197" y="352916"/>
                  <a:pt x="264340" y="336415"/>
                </a:cubicBezTo>
                <a:cubicBezTo>
                  <a:pt x="267674" y="325763"/>
                  <a:pt x="271960" y="315539"/>
                  <a:pt x="277151" y="305838"/>
                </a:cubicBezTo>
                <a:cubicBezTo>
                  <a:pt x="296629" y="269413"/>
                  <a:pt x="328584" y="240691"/>
                  <a:pt x="367301" y="225284"/>
                </a:cubicBezTo>
                <a:cubicBezTo>
                  <a:pt x="387446" y="217295"/>
                  <a:pt x="409400" y="212825"/>
                  <a:pt x="432402" y="212825"/>
                </a:cubicBezTo>
                <a:close/>
                <a:moveTo>
                  <a:pt x="31760" y="113540"/>
                </a:moveTo>
                <a:lnTo>
                  <a:pt x="362842" y="113540"/>
                </a:lnTo>
                <a:cubicBezTo>
                  <a:pt x="380365" y="113540"/>
                  <a:pt x="394602" y="127755"/>
                  <a:pt x="394602" y="145250"/>
                </a:cubicBezTo>
                <a:lnTo>
                  <a:pt x="394602" y="162745"/>
                </a:lnTo>
                <a:cubicBezTo>
                  <a:pt x="394602" y="180241"/>
                  <a:pt x="380365" y="194408"/>
                  <a:pt x="362794" y="194408"/>
                </a:cubicBezTo>
                <a:lnTo>
                  <a:pt x="31760" y="194408"/>
                </a:lnTo>
                <a:cubicBezTo>
                  <a:pt x="14237" y="194408"/>
                  <a:pt x="0" y="180241"/>
                  <a:pt x="0" y="162745"/>
                </a:cubicBezTo>
                <a:lnTo>
                  <a:pt x="0" y="145250"/>
                </a:lnTo>
                <a:cubicBezTo>
                  <a:pt x="0" y="127755"/>
                  <a:pt x="14237" y="113540"/>
                  <a:pt x="31760" y="113540"/>
                </a:cubicBezTo>
                <a:close/>
                <a:moveTo>
                  <a:pt x="82496" y="0"/>
                </a:moveTo>
                <a:lnTo>
                  <a:pt x="413509" y="0"/>
                </a:lnTo>
                <a:cubicBezTo>
                  <a:pt x="431031" y="0"/>
                  <a:pt x="445268" y="14219"/>
                  <a:pt x="445268" y="31719"/>
                </a:cubicBezTo>
                <a:lnTo>
                  <a:pt x="445268" y="49220"/>
                </a:lnTo>
                <a:cubicBezTo>
                  <a:pt x="445268" y="66720"/>
                  <a:pt x="431031" y="80939"/>
                  <a:pt x="413509" y="80939"/>
                </a:cubicBezTo>
                <a:lnTo>
                  <a:pt x="82496" y="80939"/>
                </a:lnTo>
                <a:cubicBezTo>
                  <a:pt x="64974" y="80939"/>
                  <a:pt x="50737" y="66720"/>
                  <a:pt x="50737" y="49220"/>
                </a:cubicBezTo>
                <a:lnTo>
                  <a:pt x="50737" y="31719"/>
                </a:lnTo>
                <a:cubicBezTo>
                  <a:pt x="50737" y="14219"/>
                  <a:pt x="64974" y="0"/>
                  <a:pt x="824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Oval 36">
            <a:extLst>
              <a:ext uri="{FF2B5EF4-FFF2-40B4-BE49-F238E27FC236}">
                <a16:creationId xmlns:a16="http://schemas.microsoft.com/office/drawing/2014/main" id="{C149DF03-0A26-46BE-B531-5033EDF2DC17}"/>
              </a:ext>
            </a:extLst>
          </p:cNvPr>
          <p:cNvSpPr/>
          <p:nvPr/>
        </p:nvSpPr>
        <p:spPr>
          <a:xfrm>
            <a:off x="2845209" y="5328237"/>
            <a:ext cx="502186" cy="433640"/>
          </a:xfrm>
          <a:custGeom>
            <a:avLst/>
            <a:gdLst>
              <a:gd name="connsiteX0" fmla="*/ 258158 w 593397"/>
              <a:gd name="connsiteY0" fmla="*/ 319020 h 512402"/>
              <a:gd name="connsiteX1" fmla="*/ 495157 w 593397"/>
              <a:gd name="connsiteY1" fmla="*/ 319020 h 512402"/>
              <a:gd name="connsiteX2" fmla="*/ 507145 w 593397"/>
              <a:gd name="connsiteY2" fmla="*/ 330996 h 512402"/>
              <a:gd name="connsiteX3" fmla="*/ 507145 w 593397"/>
              <a:gd name="connsiteY3" fmla="*/ 411139 h 512402"/>
              <a:gd name="connsiteX4" fmla="*/ 495157 w 593397"/>
              <a:gd name="connsiteY4" fmla="*/ 423114 h 512402"/>
              <a:gd name="connsiteX5" fmla="*/ 258158 w 593397"/>
              <a:gd name="connsiteY5" fmla="*/ 423114 h 512402"/>
              <a:gd name="connsiteX6" fmla="*/ 246169 w 593397"/>
              <a:gd name="connsiteY6" fmla="*/ 411139 h 512402"/>
              <a:gd name="connsiteX7" fmla="*/ 246169 w 593397"/>
              <a:gd name="connsiteY7" fmla="*/ 330996 h 512402"/>
              <a:gd name="connsiteX8" fmla="*/ 258158 w 593397"/>
              <a:gd name="connsiteY8" fmla="*/ 319020 h 512402"/>
              <a:gd name="connsiteX9" fmla="*/ 98684 w 593397"/>
              <a:gd name="connsiteY9" fmla="*/ 319020 h 512402"/>
              <a:gd name="connsiteX10" fmla="*/ 177988 w 593397"/>
              <a:gd name="connsiteY10" fmla="*/ 319020 h 512402"/>
              <a:gd name="connsiteX11" fmla="*/ 189976 w 593397"/>
              <a:gd name="connsiteY11" fmla="*/ 330998 h 512402"/>
              <a:gd name="connsiteX12" fmla="*/ 189976 w 593397"/>
              <a:gd name="connsiteY12" fmla="*/ 348503 h 512402"/>
              <a:gd name="connsiteX13" fmla="*/ 177988 w 593397"/>
              <a:gd name="connsiteY13" fmla="*/ 360480 h 512402"/>
              <a:gd name="connsiteX14" fmla="*/ 98684 w 593397"/>
              <a:gd name="connsiteY14" fmla="*/ 360480 h 512402"/>
              <a:gd name="connsiteX15" fmla="*/ 86696 w 593397"/>
              <a:gd name="connsiteY15" fmla="*/ 348503 h 512402"/>
              <a:gd name="connsiteX16" fmla="*/ 86696 w 593397"/>
              <a:gd name="connsiteY16" fmla="*/ 330998 h 512402"/>
              <a:gd name="connsiteX17" fmla="*/ 98684 w 593397"/>
              <a:gd name="connsiteY17" fmla="*/ 319020 h 512402"/>
              <a:gd name="connsiteX18" fmla="*/ 258158 w 593397"/>
              <a:gd name="connsiteY18" fmla="*/ 173540 h 512402"/>
              <a:gd name="connsiteX19" fmla="*/ 495157 w 593397"/>
              <a:gd name="connsiteY19" fmla="*/ 173540 h 512402"/>
              <a:gd name="connsiteX20" fmla="*/ 507145 w 593397"/>
              <a:gd name="connsiteY20" fmla="*/ 185518 h 512402"/>
              <a:gd name="connsiteX21" fmla="*/ 507145 w 593397"/>
              <a:gd name="connsiteY21" fmla="*/ 265213 h 512402"/>
              <a:gd name="connsiteX22" fmla="*/ 495157 w 593397"/>
              <a:gd name="connsiteY22" fmla="*/ 277190 h 512402"/>
              <a:gd name="connsiteX23" fmla="*/ 258158 w 593397"/>
              <a:gd name="connsiteY23" fmla="*/ 277190 h 512402"/>
              <a:gd name="connsiteX24" fmla="*/ 246169 w 593397"/>
              <a:gd name="connsiteY24" fmla="*/ 265213 h 512402"/>
              <a:gd name="connsiteX25" fmla="*/ 246169 w 593397"/>
              <a:gd name="connsiteY25" fmla="*/ 185518 h 512402"/>
              <a:gd name="connsiteX26" fmla="*/ 258158 w 593397"/>
              <a:gd name="connsiteY26" fmla="*/ 173540 h 512402"/>
              <a:gd name="connsiteX27" fmla="*/ 98684 w 593397"/>
              <a:gd name="connsiteY27" fmla="*/ 173540 h 512402"/>
              <a:gd name="connsiteX28" fmla="*/ 177988 w 593397"/>
              <a:gd name="connsiteY28" fmla="*/ 173540 h 512402"/>
              <a:gd name="connsiteX29" fmla="*/ 189976 w 593397"/>
              <a:gd name="connsiteY29" fmla="*/ 185522 h 512402"/>
              <a:gd name="connsiteX30" fmla="*/ 189976 w 593397"/>
              <a:gd name="connsiteY30" fmla="*/ 202574 h 512402"/>
              <a:gd name="connsiteX31" fmla="*/ 177988 w 593397"/>
              <a:gd name="connsiteY31" fmla="*/ 214556 h 512402"/>
              <a:gd name="connsiteX32" fmla="*/ 98684 w 593397"/>
              <a:gd name="connsiteY32" fmla="*/ 214556 h 512402"/>
              <a:gd name="connsiteX33" fmla="*/ 86696 w 593397"/>
              <a:gd name="connsiteY33" fmla="*/ 202574 h 512402"/>
              <a:gd name="connsiteX34" fmla="*/ 86696 w 593397"/>
              <a:gd name="connsiteY34" fmla="*/ 185522 h 512402"/>
              <a:gd name="connsiteX35" fmla="*/ 98684 w 593397"/>
              <a:gd name="connsiteY35" fmla="*/ 173540 h 512402"/>
              <a:gd name="connsiteX36" fmla="*/ 63166 w 593397"/>
              <a:gd name="connsiteY36" fmla="*/ 130287 h 512402"/>
              <a:gd name="connsiteX37" fmla="*/ 51179 w 593397"/>
              <a:gd name="connsiteY37" fmla="*/ 142257 h 512402"/>
              <a:gd name="connsiteX38" fmla="*/ 51179 w 593397"/>
              <a:gd name="connsiteY38" fmla="*/ 451632 h 512402"/>
              <a:gd name="connsiteX39" fmla="*/ 63166 w 593397"/>
              <a:gd name="connsiteY39" fmla="*/ 463602 h 512402"/>
              <a:gd name="connsiteX40" fmla="*/ 530231 w 593397"/>
              <a:gd name="connsiteY40" fmla="*/ 463602 h 512402"/>
              <a:gd name="connsiteX41" fmla="*/ 542218 w 593397"/>
              <a:gd name="connsiteY41" fmla="*/ 451632 h 512402"/>
              <a:gd name="connsiteX42" fmla="*/ 542218 w 593397"/>
              <a:gd name="connsiteY42" fmla="*/ 142257 h 512402"/>
              <a:gd name="connsiteX43" fmla="*/ 530231 w 593397"/>
              <a:gd name="connsiteY43" fmla="*/ 130287 h 512402"/>
              <a:gd name="connsiteX44" fmla="*/ 11988 w 593397"/>
              <a:gd name="connsiteY44" fmla="*/ 0 h 512402"/>
              <a:gd name="connsiteX45" fmla="*/ 581409 w 593397"/>
              <a:gd name="connsiteY45" fmla="*/ 0 h 512402"/>
              <a:gd name="connsiteX46" fmla="*/ 593397 w 593397"/>
              <a:gd name="connsiteY46" fmla="*/ 11970 h 512402"/>
              <a:gd name="connsiteX47" fmla="*/ 593397 w 593397"/>
              <a:gd name="connsiteY47" fmla="*/ 500432 h 512402"/>
              <a:gd name="connsiteX48" fmla="*/ 581409 w 593397"/>
              <a:gd name="connsiteY48" fmla="*/ 512402 h 512402"/>
              <a:gd name="connsiteX49" fmla="*/ 11988 w 593397"/>
              <a:gd name="connsiteY49" fmla="*/ 512402 h 512402"/>
              <a:gd name="connsiteX50" fmla="*/ 0 w 593397"/>
              <a:gd name="connsiteY50" fmla="*/ 500432 h 512402"/>
              <a:gd name="connsiteX51" fmla="*/ 0 w 593397"/>
              <a:gd name="connsiteY51" fmla="*/ 11970 h 512402"/>
              <a:gd name="connsiteX52" fmla="*/ 11988 w 593397"/>
              <a:gd name="connsiteY52" fmla="*/ 0 h 51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3397" h="512402">
                <a:moveTo>
                  <a:pt x="258158" y="319020"/>
                </a:moveTo>
                <a:lnTo>
                  <a:pt x="495157" y="319020"/>
                </a:lnTo>
                <a:cubicBezTo>
                  <a:pt x="501612" y="319020"/>
                  <a:pt x="507145" y="324547"/>
                  <a:pt x="507145" y="330996"/>
                </a:cubicBezTo>
                <a:lnTo>
                  <a:pt x="507145" y="411139"/>
                </a:lnTo>
                <a:cubicBezTo>
                  <a:pt x="507145" y="417587"/>
                  <a:pt x="501612" y="423114"/>
                  <a:pt x="495157" y="423114"/>
                </a:cubicBezTo>
                <a:lnTo>
                  <a:pt x="258158" y="423114"/>
                </a:lnTo>
                <a:cubicBezTo>
                  <a:pt x="251702" y="423114"/>
                  <a:pt x="246169" y="417587"/>
                  <a:pt x="246169" y="411139"/>
                </a:cubicBezTo>
                <a:lnTo>
                  <a:pt x="246169" y="330996"/>
                </a:lnTo>
                <a:cubicBezTo>
                  <a:pt x="246169" y="324547"/>
                  <a:pt x="251702" y="319020"/>
                  <a:pt x="258158" y="319020"/>
                </a:cubicBezTo>
                <a:close/>
                <a:moveTo>
                  <a:pt x="98684" y="319020"/>
                </a:moveTo>
                <a:lnTo>
                  <a:pt x="177988" y="319020"/>
                </a:lnTo>
                <a:cubicBezTo>
                  <a:pt x="184443" y="319020"/>
                  <a:pt x="189976" y="324548"/>
                  <a:pt x="189976" y="330998"/>
                </a:cubicBezTo>
                <a:lnTo>
                  <a:pt x="189976" y="348503"/>
                </a:lnTo>
                <a:cubicBezTo>
                  <a:pt x="189976" y="354952"/>
                  <a:pt x="184443" y="360480"/>
                  <a:pt x="177988" y="360480"/>
                </a:cubicBezTo>
                <a:lnTo>
                  <a:pt x="98684" y="360480"/>
                </a:lnTo>
                <a:cubicBezTo>
                  <a:pt x="91768" y="360480"/>
                  <a:pt x="86696" y="354952"/>
                  <a:pt x="86696" y="348503"/>
                </a:cubicBezTo>
                <a:lnTo>
                  <a:pt x="86696" y="330998"/>
                </a:lnTo>
                <a:cubicBezTo>
                  <a:pt x="86696" y="324548"/>
                  <a:pt x="91768" y="319020"/>
                  <a:pt x="98684" y="319020"/>
                </a:cubicBezTo>
                <a:close/>
                <a:moveTo>
                  <a:pt x="258158" y="173540"/>
                </a:moveTo>
                <a:lnTo>
                  <a:pt x="495157" y="173540"/>
                </a:lnTo>
                <a:cubicBezTo>
                  <a:pt x="501612" y="173540"/>
                  <a:pt x="507145" y="179068"/>
                  <a:pt x="507145" y="185518"/>
                </a:cubicBezTo>
                <a:lnTo>
                  <a:pt x="507145" y="265213"/>
                </a:lnTo>
                <a:cubicBezTo>
                  <a:pt x="507145" y="272123"/>
                  <a:pt x="501612" y="277190"/>
                  <a:pt x="495157" y="277190"/>
                </a:cubicBezTo>
                <a:lnTo>
                  <a:pt x="258158" y="277190"/>
                </a:lnTo>
                <a:cubicBezTo>
                  <a:pt x="251702" y="277190"/>
                  <a:pt x="246169" y="272123"/>
                  <a:pt x="246169" y="265213"/>
                </a:cubicBezTo>
                <a:lnTo>
                  <a:pt x="246169" y="185518"/>
                </a:lnTo>
                <a:cubicBezTo>
                  <a:pt x="246169" y="179068"/>
                  <a:pt x="251702" y="173540"/>
                  <a:pt x="258158" y="173540"/>
                </a:cubicBezTo>
                <a:close/>
                <a:moveTo>
                  <a:pt x="98684" y="173540"/>
                </a:moveTo>
                <a:lnTo>
                  <a:pt x="177988" y="173540"/>
                </a:lnTo>
                <a:cubicBezTo>
                  <a:pt x="184443" y="173540"/>
                  <a:pt x="189976" y="179070"/>
                  <a:pt x="189976" y="185522"/>
                </a:cubicBezTo>
                <a:lnTo>
                  <a:pt x="189976" y="202574"/>
                </a:lnTo>
                <a:cubicBezTo>
                  <a:pt x="189976" y="209487"/>
                  <a:pt x="184443" y="214556"/>
                  <a:pt x="177988" y="214556"/>
                </a:cubicBezTo>
                <a:lnTo>
                  <a:pt x="98684" y="214556"/>
                </a:lnTo>
                <a:cubicBezTo>
                  <a:pt x="91768" y="214556"/>
                  <a:pt x="86696" y="209487"/>
                  <a:pt x="86696" y="202574"/>
                </a:cubicBezTo>
                <a:lnTo>
                  <a:pt x="86696" y="185522"/>
                </a:lnTo>
                <a:cubicBezTo>
                  <a:pt x="86696" y="179070"/>
                  <a:pt x="91768" y="173540"/>
                  <a:pt x="98684" y="173540"/>
                </a:cubicBezTo>
                <a:close/>
                <a:moveTo>
                  <a:pt x="63166" y="130287"/>
                </a:moveTo>
                <a:cubicBezTo>
                  <a:pt x="56711" y="130287"/>
                  <a:pt x="51179" y="135812"/>
                  <a:pt x="51179" y="142257"/>
                </a:cubicBezTo>
                <a:lnTo>
                  <a:pt x="51179" y="451632"/>
                </a:lnTo>
                <a:cubicBezTo>
                  <a:pt x="51179" y="458538"/>
                  <a:pt x="56711" y="463602"/>
                  <a:pt x="63166" y="463602"/>
                </a:cubicBezTo>
                <a:lnTo>
                  <a:pt x="530231" y="463602"/>
                </a:lnTo>
                <a:cubicBezTo>
                  <a:pt x="536686" y="463602"/>
                  <a:pt x="542218" y="458538"/>
                  <a:pt x="542218" y="451632"/>
                </a:cubicBezTo>
                <a:lnTo>
                  <a:pt x="542218" y="142257"/>
                </a:lnTo>
                <a:cubicBezTo>
                  <a:pt x="542218" y="135812"/>
                  <a:pt x="536686" y="130287"/>
                  <a:pt x="530231" y="130287"/>
                </a:cubicBezTo>
                <a:close/>
                <a:moveTo>
                  <a:pt x="11988" y="0"/>
                </a:moveTo>
                <a:lnTo>
                  <a:pt x="581409" y="0"/>
                </a:lnTo>
                <a:cubicBezTo>
                  <a:pt x="588325" y="0"/>
                  <a:pt x="593397" y="5524"/>
                  <a:pt x="593397" y="11970"/>
                </a:cubicBezTo>
                <a:lnTo>
                  <a:pt x="593397" y="500432"/>
                </a:lnTo>
                <a:cubicBezTo>
                  <a:pt x="593397" y="507338"/>
                  <a:pt x="588325" y="512402"/>
                  <a:pt x="581409" y="512402"/>
                </a:cubicBezTo>
                <a:lnTo>
                  <a:pt x="11988" y="512402"/>
                </a:lnTo>
                <a:cubicBezTo>
                  <a:pt x="5533" y="512402"/>
                  <a:pt x="0" y="507338"/>
                  <a:pt x="0" y="500432"/>
                </a:cubicBezTo>
                <a:lnTo>
                  <a:pt x="0" y="11970"/>
                </a:lnTo>
                <a:cubicBezTo>
                  <a:pt x="0" y="5524"/>
                  <a:pt x="5533" y="0"/>
                  <a:pt x="11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Oval 37">
            <a:extLst>
              <a:ext uri="{FF2B5EF4-FFF2-40B4-BE49-F238E27FC236}">
                <a16:creationId xmlns:a16="http://schemas.microsoft.com/office/drawing/2014/main" id="{5534DAFE-DCF8-4961-B80E-7CFAF9664835}"/>
              </a:ext>
            </a:extLst>
          </p:cNvPr>
          <p:cNvSpPr/>
          <p:nvPr/>
        </p:nvSpPr>
        <p:spPr>
          <a:xfrm>
            <a:off x="3677001" y="2854556"/>
            <a:ext cx="502186" cy="436415"/>
          </a:xfrm>
          <a:custGeom>
            <a:avLst/>
            <a:gdLst>
              <a:gd name="connsiteX0" fmla="*/ 468425 w 609570"/>
              <a:gd name="connsiteY0" fmla="*/ 313388 h 529735"/>
              <a:gd name="connsiteX1" fmla="*/ 397381 w 609570"/>
              <a:gd name="connsiteY1" fmla="*/ 384321 h 529735"/>
              <a:gd name="connsiteX2" fmla="*/ 468425 w 609570"/>
              <a:gd name="connsiteY2" fmla="*/ 455255 h 529735"/>
              <a:gd name="connsiteX3" fmla="*/ 539470 w 609570"/>
              <a:gd name="connsiteY3" fmla="*/ 384321 h 529735"/>
              <a:gd name="connsiteX4" fmla="*/ 468425 w 609570"/>
              <a:gd name="connsiteY4" fmla="*/ 313388 h 529735"/>
              <a:gd name="connsiteX5" fmla="*/ 468425 w 609570"/>
              <a:gd name="connsiteY5" fmla="*/ 285014 h 529735"/>
              <a:gd name="connsiteX6" fmla="*/ 567887 w 609570"/>
              <a:gd name="connsiteY6" fmla="*/ 384321 h 529735"/>
              <a:gd name="connsiteX7" fmla="*/ 556639 w 609570"/>
              <a:gd name="connsiteY7" fmla="*/ 430310 h 529735"/>
              <a:gd name="connsiteX8" fmla="*/ 553915 w 609570"/>
              <a:gd name="connsiteY8" fmla="*/ 435394 h 529735"/>
              <a:gd name="connsiteX9" fmla="*/ 601515 w 609570"/>
              <a:gd name="connsiteY9" fmla="*/ 482683 h 529735"/>
              <a:gd name="connsiteX10" fmla="*/ 609567 w 609570"/>
              <a:gd name="connsiteY10" fmla="*/ 502071 h 529735"/>
              <a:gd name="connsiteX11" fmla="*/ 601633 w 609570"/>
              <a:gd name="connsiteY11" fmla="*/ 521578 h 529735"/>
              <a:gd name="connsiteX12" fmla="*/ 582096 w 609570"/>
              <a:gd name="connsiteY12" fmla="*/ 529735 h 529735"/>
              <a:gd name="connsiteX13" fmla="*/ 562677 w 609570"/>
              <a:gd name="connsiteY13" fmla="*/ 521696 h 529735"/>
              <a:gd name="connsiteX14" fmla="*/ 513657 w 609570"/>
              <a:gd name="connsiteY14" fmla="*/ 472988 h 529735"/>
              <a:gd name="connsiteX15" fmla="*/ 508684 w 609570"/>
              <a:gd name="connsiteY15" fmla="*/ 475116 h 529735"/>
              <a:gd name="connsiteX16" fmla="*/ 468425 w 609570"/>
              <a:gd name="connsiteY16" fmla="*/ 483747 h 529735"/>
              <a:gd name="connsiteX17" fmla="*/ 368845 w 609570"/>
              <a:gd name="connsiteY17" fmla="*/ 384321 h 529735"/>
              <a:gd name="connsiteX18" fmla="*/ 468425 w 609570"/>
              <a:gd name="connsiteY18" fmla="*/ 285014 h 529735"/>
              <a:gd name="connsiteX19" fmla="*/ 214632 w 609570"/>
              <a:gd name="connsiteY19" fmla="*/ 275770 h 529735"/>
              <a:gd name="connsiteX20" fmla="*/ 408821 w 609570"/>
              <a:gd name="connsiteY20" fmla="*/ 275770 h 529735"/>
              <a:gd name="connsiteX21" fmla="*/ 410479 w 609570"/>
              <a:gd name="connsiteY21" fmla="*/ 275888 h 529735"/>
              <a:gd name="connsiteX22" fmla="*/ 361576 w 609570"/>
              <a:gd name="connsiteY22" fmla="*/ 323119 h 529735"/>
              <a:gd name="connsiteX23" fmla="*/ 214632 w 609570"/>
              <a:gd name="connsiteY23" fmla="*/ 323119 h 529735"/>
              <a:gd name="connsiteX24" fmla="*/ 190950 w 609570"/>
              <a:gd name="connsiteY24" fmla="*/ 299445 h 529735"/>
              <a:gd name="connsiteX25" fmla="*/ 214632 w 609570"/>
              <a:gd name="connsiteY25" fmla="*/ 275770 h 529735"/>
              <a:gd name="connsiteX26" fmla="*/ 136157 w 609570"/>
              <a:gd name="connsiteY26" fmla="*/ 270689 h 529735"/>
              <a:gd name="connsiteX27" fmla="*/ 164913 w 609570"/>
              <a:gd name="connsiteY27" fmla="*/ 299445 h 529735"/>
              <a:gd name="connsiteX28" fmla="*/ 136157 w 609570"/>
              <a:gd name="connsiteY28" fmla="*/ 328201 h 529735"/>
              <a:gd name="connsiteX29" fmla="*/ 107401 w 609570"/>
              <a:gd name="connsiteY29" fmla="*/ 299445 h 529735"/>
              <a:gd name="connsiteX30" fmla="*/ 136157 w 609570"/>
              <a:gd name="connsiteY30" fmla="*/ 270689 h 529735"/>
              <a:gd name="connsiteX31" fmla="*/ 214631 w 609570"/>
              <a:gd name="connsiteY31" fmla="*/ 181212 h 529735"/>
              <a:gd name="connsiteX32" fmla="*/ 408814 w 609570"/>
              <a:gd name="connsiteY32" fmla="*/ 181212 h 529735"/>
              <a:gd name="connsiteX33" fmla="*/ 432495 w 609570"/>
              <a:gd name="connsiteY33" fmla="*/ 204851 h 529735"/>
              <a:gd name="connsiteX34" fmla="*/ 408814 w 609570"/>
              <a:gd name="connsiteY34" fmla="*/ 228491 h 529735"/>
              <a:gd name="connsiteX35" fmla="*/ 214631 w 609570"/>
              <a:gd name="connsiteY35" fmla="*/ 228491 h 529735"/>
              <a:gd name="connsiteX36" fmla="*/ 190950 w 609570"/>
              <a:gd name="connsiteY36" fmla="*/ 204851 h 529735"/>
              <a:gd name="connsiteX37" fmla="*/ 214631 w 609570"/>
              <a:gd name="connsiteY37" fmla="*/ 181212 h 529735"/>
              <a:gd name="connsiteX38" fmla="*/ 136157 w 609570"/>
              <a:gd name="connsiteY38" fmla="*/ 176131 h 529735"/>
              <a:gd name="connsiteX39" fmla="*/ 164913 w 609570"/>
              <a:gd name="connsiteY39" fmla="*/ 204851 h 529735"/>
              <a:gd name="connsiteX40" fmla="*/ 136157 w 609570"/>
              <a:gd name="connsiteY40" fmla="*/ 233571 h 529735"/>
              <a:gd name="connsiteX41" fmla="*/ 107401 w 609570"/>
              <a:gd name="connsiteY41" fmla="*/ 204851 h 529735"/>
              <a:gd name="connsiteX42" fmla="*/ 136157 w 609570"/>
              <a:gd name="connsiteY42" fmla="*/ 176131 h 529735"/>
              <a:gd name="connsiteX43" fmla="*/ 15748 w 609570"/>
              <a:gd name="connsiteY43" fmla="*/ 0 h 529735"/>
              <a:gd name="connsiteX44" fmla="*/ 500389 w 609570"/>
              <a:gd name="connsiteY44" fmla="*/ 0 h 529735"/>
              <a:gd name="connsiteX45" fmla="*/ 516256 w 609570"/>
              <a:gd name="connsiteY45" fmla="*/ 15724 h 529735"/>
              <a:gd name="connsiteX46" fmla="*/ 516256 w 609570"/>
              <a:gd name="connsiteY46" fmla="*/ 271089 h 529735"/>
              <a:gd name="connsiteX47" fmla="*/ 484641 w 609570"/>
              <a:gd name="connsiteY47" fmla="*/ 262459 h 529735"/>
              <a:gd name="connsiteX48" fmla="*/ 484641 w 609570"/>
              <a:gd name="connsiteY48" fmla="*/ 121416 h 529735"/>
              <a:gd name="connsiteX49" fmla="*/ 31615 w 609570"/>
              <a:gd name="connsiteY49" fmla="*/ 121416 h 529735"/>
              <a:gd name="connsiteX50" fmla="*/ 31615 w 609570"/>
              <a:gd name="connsiteY50" fmla="*/ 393215 h 529735"/>
              <a:gd name="connsiteX51" fmla="*/ 345513 w 609570"/>
              <a:gd name="connsiteY51" fmla="*/ 393215 h 529735"/>
              <a:gd name="connsiteX52" fmla="*/ 352025 w 609570"/>
              <a:gd name="connsiteY52" fmla="*/ 424663 h 529735"/>
              <a:gd name="connsiteX53" fmla="*/ 15748 w 609570"/>
              <a:gd name="connsiteY53" fmla="*/ 424663 h 529735"/>
              <a:gd name="connsiteX54" fmla="*/ 0 w 609570"/>
              <a:gd name="connsiteY54" fmla="*/ 408939 h 529735"/>
              <a:gd name="connsiteX55" fmla="*/ 0 w 609570"/>
              <a:gd name="connsiteY55" fmla="*/ 15724 h 529735"/>
              <a:gd name="connsiteX56" fmla="*/ 15748 w 609570"/>
              <a:gd name="connsiteY56" fmla="*/ 0 h 5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9570" h="529735">
                <a:moveTo>
                  <a:pt x="468425" y="313388"/>
                </a:moveTo>
                <a:cubicBezTo>
                  <a:pt x="429233" y="313388"/>
                  <a:pt x="397381" y="345190"/>
                  <a:pt x="397381" y="384321"/>
                </a:cubicBezTo>
                <a:cubicBezTo>
                  <a:pt x="397381" y="423453"/>
                  <a:pt x="429233" y="455255"/>
                  <a:pt x="468425" y="455255"/>
                </a:cubicBezTo>
                <a:cubicBezTo>
                  <a:pt x="507618" y="455255"/>
                  <a:pt x="539470" y="423453"/>
                  <a:pt x="539470" y="384321"/>
                </a:cubicBezTo>
                <a:cubicBezTo>
                  <a:pt x="539470" y="345308"/>
                  <a:pt x="507618" y="313388"/>
                  <a:pt x="468425" y="313388"/>
                </a:cubicBezTo>
                <a:close/>
                <a:moveTo>
                  <a:pt x="468425" y="285014"/>
                </a:moveTo>
                <a:cubicBezTo>
                  <a:pt x="523248" y="285014"/>
                  <a:pt x="567887" y="329584"/>
                  <a:pt x="567887" y="384321"/>
                </a:cubicBezTo>
                <a:cubicBezTo>
                  <a:pt x="567887" y="400518"/>
                  <a:pt x="564098" y="416005"/>
                  <a:pt x="556639" y="430310"/>
                </a:cubicBezTo>
                <a:lnTo>
                  <a:pt x="553915" y="435394"/>
                </a:lnTo>
                <a:lnTo>
                  <a:pt x="601515" y="482683"/>
                </a:lnTo>
                <a:cubicBezTo>
                  <a:pt x="606725" y="487884"/>
                  <a:pt x="609567" y="494741"/>
                  <a:pt x="609567" y="502071"/>
                </a:cubicBezTo>
                <a:cubicBezTo>
                  <a:pt x="609685" y="509519"/>
                  <a:pt x="606843" y="516376"/>
                  <a:pt x="601633" y="521578"/>
                </a:cubicBezTo>
                <a:cubicBezTo>
                  <a:pt x="596423" y="526780"/>
                  <a:pt x="589437" y="529735"/>
                  <a:pt x="582096" y="529735"/>
                </a:cubicBezTo>
                <a:cubicBezTo>
                  <a:pt x="574755" y="529735"/>
                  <a:pt x="567887" y="526898"/>
                  <a:pt x="562677" y="521696"/>
                </a:cubicBezTo>
                <a:lnTo>
                  <a:pt x="513657" y="472988"/>
                </a:lnTo>
                <a:lnTo>
                  <a:pt x="508684" y="475116"/>
                </a:lnTo>
                <a:cubicBezTo>
                  <a:pt x="495896" y="480791"/>
                  <a:pt x="482397" y="483747"/>
                  <a:pt x="468425" y="483747"/>
                </a:cubicBezTo>
                <a:cubicBezTo>
                  <a:pt x="413484" y="483747"/>
                  <a:pt x="368845" y="439177"/>
                  <a:pt x="368845" y="384321"/>
                </a:cubicBezTo>
                <a:cubicBezTo>
                  <a:pt x="368845" y="329584"/>
                  <a:pt x="413484" y="285014"/>
                  <a:pt x="468425" y="285014"/>
                </a:cubicBezTo>
                <a:close/>
                <a:moveTo>
                  <a:pt x="214632" y="275770"/>
                </a:moveTo>
                <a:lnTo>
                  <a:pt x="408821" y="275770"/>
                </a:lnTo>
                <a:cubicBezTo>
                  <a:pt x="409413" y="275770"/>
                  <a:pt x="409887" y="275770"/>
                  <a:pt x="410479" y="275888"/>
                </a:cubicBezTo>
                <a:cubicBezTo>
                  <a:pt x="390113" y="286661"/>
                  <a:pt x="373180" y="303114"/>
                  <a:pt x="361576" y="323119"/>
                </a:cubicBezTo>
                <a:lnTo>
                  <a:pt x="214632" y="323119"/>
                </a:lnTo>
                <a:cubicBezTo>
                  <a:pt x="201607" y="323119"/>
                  <a:pt x="190950" y="312466"/>
                  <a:pt x="190950" y="299445"/>
                </a:cubicBezTo>
                <a:cubicBezTo>
                  <a:pt x="190950" y="286305"/>
                  <a:pt x="201607" y="275770"/>
                  <a:pt x="214632" y="275770"/>
                </a:cubicBezTo>
                <a:close/>
                <a:moveTo>
                  <a:pt x="136157" y="270689"/>
                </a:moveTo>
                <a:cubicBezTo>
                  <a:pt x="152039" y="270689"/>
                  <a:pt x="164913" y="283563"/>
                  <a:pt x="164913" y="299445"/>
                </a:cubicBezTo>
                <a:cubicBezTo>
                  <a:pt x="164913" y="315327"/>
                  <a:pt x="152039" y="328201"/>
                  <a:pt x="136157" y="328201"/>
                </a:cubicBezTo>
                <a:cubicBezTo>
                  <a:pt x="120275" y="328201"/>
                  <a:pt x="107401" y="315327"/>
                  <a:pt x="107401" y="299445"/>
                </a:cubicBezTo>
                <a:cubicBezTo>
                  <a:pt x="107401" y="283563"/>
                  <a:pt x="120275" y="270689"/>
                  <a:pt x="136157" y="270689"/>
                </a:cubicBezTo>
                <a:close/>
                <a:moveTo>
                  <a:pt x="214631" y="181212"/>
                </a:moveTo>
                <a:lnTo>
                  <a:pt x="408814" y="181212"/>
                </a:lnTo>
                <a:cubicBezTo>
                  <a:pt x="421957" y="181212"/>
                  <a:pt x="432495" y="191731"/>
                  <a:pt x="432495" y="204851"/>
                </a:cubicBezTo>
                <a:cubicBezTo>
                  <a:pt x="432495" y="217853"/>
                  <a:pt x="421957" y="228491"/>
                  <a:pt x="408814" y="228491"/>
                </a:cubicBezTo>
                <a:lnTo>
                  <a:pt x="214631" y="228491"/>
                </a:lnTo>
                <a:cubicBezTo>
                  <a:pt x="201606" y="228491"/>
                  <a:pt x="190950" y="217853"/>
                  <a:pt x="190950" y="204851"/>
                </a:cubicBezTo>
                <a:cubicBezTo>
                  <a:pt x="190950" y="191731"/>
                  <a:pt x="201606" y="181212"/>
                  <a:pt x="214631" y="181212"/>
                </a:cubicBezTo>
                <a:close/>
                <a:moveTo>
                  <a:pt x="136157" y="176131"/>
                </a:moveTo>
                <a:cubicBezTo>
                  <a:pt x="152039" y="176131"/>
                  <a:pt x="164913" y="188989"/>
                  <a:pt x="164913" y="204851"/>
                </a:cubicBezTo>
                <a:cubicBezTo>
                  <a:pt x="164913" y="220713"/>
                  <a:pt x="152039" y="233571"/>
                  <a:pt x="136157" y="233571"/>
                </a:cubicBezTo>
                <a:cubicBezTo>
                  <a:pt x="120275" y="233571"/>
                  <a:pt x="107401" y="220713"/>
                  <a:pt x="107401" y="204851"/>
                </a:cubicBezTo>
                <a:cubicBezTo>
                  <a:pt x="107401" y="188989"/>
                  <a:pt x="120275" y="176131"/>
                  <a:pt x="136157" y="176131"/>
                </a:cubicBezTo>
                <a:close/>
                <a:moveTo>
                  <a:pt x="15748" y="0"/>
                </a:moveTo>
                <a:lnTo>
                  <a:pt x="500389" y="0"/>
                </a:lnTo>
                <a:cubicBezTo>
                  <a:pt x="509152" y="0"/>
                  <a:pt x="516256" y="7093"/>
                  <a:pt x="516256" y="15724"/>
                </a:cubicBezTo>
                <a:lnTo>
                  <a:pt x="516256" y="271089"/>
                </a:lnTo>
                <a:cubicBezTo>
                  <a:pt x="506310" y="266833"/>
                  <a:pt x="495653" y="263995"/>
                  <a:pt x="484641" y="262459"/>
                </a:cubicBezTo>
                <a:lnTo>
                  <a:pt x="484641" y="121416"/>
                </a:lnTo>
                <a:lnTo>
                  <a:pt x="31615" y="121416"/>
                </a:lnTo>
                <a:lnTo>
                  <a:pt x="31615" y="393215"/>
                </a:lnTo>
                <a:lnTo>
                  <a:pt x="345513" y="393215"/>
                </a:lnTo>
                <a:cubicBezTo>
                  <a:pt x="346341" y="404210"/>
                  <a:pt x="348591" y="414732"/>
                  <a:pt x="352025" y="424663"/>
                </a:cubicBezTo>
                <a:lnTo>
                  <a:pt x="15748" y="424663"/>
                </a:lnTo>
                <a:cubicBezTo>
                  <a:pt x="7104" y="424663"/>
                  <a:pt x="0" y="417688"/>
                  <a:pt x="0" y="408939"/>
                </a:cubicBezTo>
                <a:lnTo>
                  <a:pt x="0" y="15724"/>
                </a:lnTo>
                <a:cubicBezTo>
                  <a:pt x="0" y="7093"/>
                  <a:pt x="7104" y="0"/>
                  <a:pt x="157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38">
            <a:extLst>
              <a:ext uri="{FF2B5EF4-FFF2-40B4-BE49-F238E27FC236}">
                <a16:creationId xmlns:a16="http://schemas.microsoft.com/office/drawing/2014/main" id="{6B948863-7118-4CA3-933F-270385944673}"/>
              </a:ext>
            </a:extLst>
          </p:cNvPr>
          <p:cNvSpPr/>
          <p:nvPr/>
        </p:nvSpPr>
        <p:spPr>
          <a:xfrm>
            <a:off x="3679549" y="4469865"/>
            <a:ext cx="497090" cy="502186"/>
          </a:xfrm>
          <a:custGeom>
            <a:avLst/>
            <a:gdLst>
              <a:gd name="T0" fmla="*/ 4165 w 6033"/>
              <a:gd name="T1" fmla="*/ 3494 h 6104"/>
              <a:gd name="T2" fmla="*/ 4030 w 6033"/>
              <a:gd name="T3" fmla="*/ 2533 h 6104"/>
              <a:gd name="T4" fmla="*/ 4030 w 6033"/>
              <a:gd name="T5" fmla="*/ 2391 h 6104"/>
              <a:gd name="T6" fmla="*/ 3550 w 6033"/>
              <a:gd name="T7" fmla="*/ 2054 h 6104"/>
              <a:gd name="T8" fmla="*/ 2598 w 6033"/>
              <a:gd name="T9" fmla="*/ 1945 h 6104"/>
              <a:gd name="T10" fmla="*/ 2498 w 6033"/>
              <a:gd name="T11" fmla="*/ 1562 h 6104"/>
              <a:gd name="T12" fmla="*/ 1920 w 6033"/>
              <a:gd name="T13" fmla="*/ 1662 h 6104"/>
              <a:gd name="T14" fmla="*/ 1162 w 6033"/>
              <a:gd name="T15" fmla="*/ 2256 h 6104"/>
              <a:gd name="T16" fmla="*/ 826 w 6033"/>
              <a:gd name="T17" fmla="*/ 2063 h 6104"/>
              <a:gd name="T18" fmla="*/ 460 w 6033"/>
              <a:gd name="T19" fmla="*/ 2471 h 6104"/>
              <a:gd name="T20" fmla="*/ 679 w 6033"/>
              <a:gd name="T21" fmla="*/ 2731 h 6104"/>
              <a:gd name="T22" fmla="*/ 101 w 6033"/>
              <a:gd name="T23" fmla="*/ 3494 h 6104"/>
              <a:gd name="T24" fmla="*/ 0 w 6033"/>
              <a:gd name="T25" fmla="*/ 4071 h 6104"/>
              <a:gd name="T26" fmla="*/ 346 w 6033"/>
              <a:gd name="T27" fmla="*/ 4172 h 6104"/>
              <a:gd name="T28" fmla="*/ 480 w 6033"/>
              <a:gd name="T29" fmla="*/ 5124 h 6104"/>
              <a:gd name="T30" fmla="*/ 817 w 6033"/>
              <a:gd name="T31" fmla="*/ 5603 h 6104"/>
              <a:gd name="T32" fmla="*/ 959 w 6033"/>
              <a:gd name="T33" fmla="*/ 5603 h 6104"/>
              <a:gd name="T34" fmla="*/ 1920 w 6033"/>
              <a:gd name="T35" fmla="*/ 5763 h 6104"/>
              <a:gd name="T36" fmla="*/ 2021 w 6033"/>
              <a:gd name="T37" fmla="*/ 6104 h 6104"/>
              <a:gd name="T38" fmla="*/ 2598 w 6033"/>
              <a:gd name="T39" fmla="*/ 6004 h 6104"/>
              <a:gd name="T40" fmla="*/ 3382 w 6033"/>
              <a:gd name="T41" fmla="*/ 5435 h 6104"/>
              <a:gd name="T42" fmla="*/ 3701 w 6033"/>
              <a:gd name="T43" fmla="*/ 5612 h 6104"/>
              <a:gd name="T44" fmla="*/ 4038 w 6033"/>
              <a:gd name="T45" fmla="*/ 5133 h 6104"/>
              <a:gd name="T46" fmla="*/ 4173 w 6033"/>
              <a:gd name="T47" fmla="*/ 4172 h 6104"/>
              <a:gd name="T48" fmla="*/ 4543 w 6033"/>
              <a:gd name="T49" fmla="*/ 4071 h 6104"/>
              <a:gd name="T50" fmla="*/ 4443 w 6033"/>
              <a:gd name="T51" fmla="*/ 3494 h 6104"/>
              <a:gd name="T52" fmla="*/ 1214 w 6033"/>
              <a:gd name="T53" fmla="*/ 3833 h 6104"/>
              <a:gd name="T54" fmla="*/ 3330 w 6033"/>
              <a:gd name="T55" fmla="*/ 3833 h 6104"/>
              <a:gd name="T56" fmla="*/ 2674 w 6033"/>
              <a:gd name="T57" fmla="*/ 3833 h 6104"/>
              <a:gd name="T58" fmla="*/ 1870 w 6033"/>
              <a:gd name="T59" fmla="*/ 3833 h 6104"/>
              <a:gd name="T60" fmla="*/ 2674 w 6033"/>
              <a:gd name="T61" fmla="*/ 3833 h 6104"/>
              <a:gd name="T62" fmla="*/ 5843 w 6033"/>
              <a:gd name="T63" fmla="*/ 1525 h 6104"/>
              <a:gd name="T64" fmla="*/ 5990 w 6033"/>
              <a:gd name="T65" fmla="*/ 987 h 6104"/>
              <a:gd name="T66" fmla="*/ 5921 w 6033"/>
              <a:gd name="T67" fmla="*/ 659 h 6104"/>
              <a:gd name="T68" fmla="*/ 5699 w 6033"/>
              <a:gd name="T69" fmla="*/ 686 h 6104"/>
              <a:gd name="T70" fmla="*/ 5424 w 6033"/>
              <a:gd name="T71" fmla="*/ 204 h 6104"/>
              <a:gd name="T72" fmla="*/ 5394 w 6033"/>
              <a:gd name="T73" fmla="*/ 129 h 6104"/>
              <a:gd name="T74" fmla="*/ 5068 w 6033"/>
              <a:gd name="T75" fmla="*/ 51 h 6104"/>
              <a:gd name="T76" fmla="*/ 4540 w 6033"/>
              <a:gd name="T77" fmla="*/ 194 h 6104"/>
              <a:gd name="T78" fmla="*/ 4405 w 6033"/>
              <a:gd name="T79" fmla="*/ 12 h 6104"/>
              <a:gd name="T80" fmla="*/ 4120 w 6033"/>
              <a:gd name="T81" fmla="*/ 187 h 6104"/>
              <a:gd name="T82" fmla="*/ 3843 w 6033"/>
              <a:gd name="T83" fmla="*/ 663 h 6104"/>
              <a:gd name="T84" fmla="*/ 3624 w 6033"/>
              <a:gd name="T85" fmla="*/ 631 h 6104"/>
              <a:gd name="T86" fmla="*/ 3515 w 6033"/>
              <a:gd name="T87" fmla="*/ 925 h 6104"/>
              <a:gd name="T88" fmla="*/ 3687 w 6033"/>
              <a:gd name="T89" fmla="*/ 1017 h 6104"/>
              <a:gd name="T90" fmla="*/ 3541 w 6033"/>
              <a:gd name="T91" fmla="*/ 1545 h 6104"/>
              <a:gd name="T92" fmla="*/ 3610 w 6033"/>
              <a:gd name="T93" fmla="*/ 1872 h 6104"/>
              <a:gd name="T94" fmla="*/ 3814 w 6033"/>
              <a:gd name="T95" fmla="*/ 1853 h 6104"/>
              <a:gd name="T96" fmla="*/ 4087 w 6033"/>
              <a:gd name="T97" fmla="*/ 2330 h 6104"/>
              <a:gd name="T98" fmla="*/ 4367 w 6033"/>
              <a:gd name="T99" fmla="*/ 2513 h 6104"/>
              <a:gd name="T100" fmla="*/ 4442 w 6033"/>
              <a:gd name="T101" fmla="*/ 2483 h 6104"/>
              <a:gd name="T102" fmla="*/ 4986 w 6033"/>
              <a:gd name="T103" fmla="*/ 2365 h 6104"/>
              <a:gd name="T104" fmla="*/ 5112 w 6033"/>
              <a:gd name="T105" fmla="*/ 2525 h 6104"/>
              <a:gd name="T106" fmla="*/ 5397 w 6033"/>
              <a:gd name="T107" fmla="*/ 2350 h 6104"/>
              <a:gd name="T108" fmla="*/ 5693 w 6033"/>
              <a:gd name="T109" fmla="*/ 1882 h 6104"/>
              <a:gd name="T110" fmla="*/ 5900 w 6033"/>
              <a:gd name="T111" fmla="*/ 1909 h 6104"/>
              <a:gd name="T112" fmla="*/ 5978 w 6033"/>
              <a:gd name="T113" fmla="*/ 1583 h 6104"/>
              <a:gd name="T114" fmla="*/ 4203 w 6033"/>
              <a:gd name="T115" fmla="*/ 1489 h 6104"/>
              <a:gd name="T116" fmla="*/ 5327 w 6033"/>
              <a:gd name="T117" fmla="*/ 1042 h 6104"/>
              <a:gd name="T118" fmla="*/ 4979 w 6033"/>
              <a:gd name="T119" fmla="*/ 1181 h 6104"/>
              <a:gd name="T120" fmla="*/ 4552 w 6033"/>
              <a:gd name="T121" fmla="*/ 1351 h 6104"/>
              <a:gd name="T122" fmla="*/ 4979 w 6033"/>
              <a:gd name="T123" fmla="*/ 1181 h 6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33" h="6104">
                <a:moveTo>
                  <a:pt x="4443" y="3494"/>
                </a:moveTo>
                <a:lnTo>
                  <a:pt x="4165" y="3494"/>
                </a:lnTo>
                <a:cubicBezTo>
                  <a:pt x="4112" y="3217"/>
                  <a:pt x="4000" y="2955"/>
                  <a:pt x="3836" y="2726"/>
                </a:cubicBezTo>
                <a:lnTo>
                  <a:pt x="4030" y="2533"/>
                </a:lnTo>
                <a:cubicBezTo>
                  <a:pt x="4048" y="2514"/>
                  <a:pt x="4059" y="2488"/>
                  <a:pt x="4059" y="2462"/>
                </a:cubicBezTo>
                <a:cubicBezTo>
                  <a:pt x="4059" y="2435"/>
                  <a:pt x="4048" y="2410"/>
                  <a:pt x="4030" y="2391"/>
                </a:cubicBezTo>
                <a:lnTo>
                  <a:pt x="3692" y="2054"/>
                </a:lnTo>
                <a:cubicBezTo>
                  <a:pt x="3653" y="2015"/>
                  <a:pt x="3590" y="2015"/>
                  <a:pt x="3550" y="2054"/>
                </a:cubicBezTo>
                <a:lnTo>
                  <a:pt x="3351" y="2253"/>
                </a:lnTo>
                <a:cubicBezTo>
                  <a:pt x="3125" y="2098"/>
                  <a:pt x="2867" y="1992"/>
                  <a:pt x="2598" y="1945"/>
                </a:cubicBezTo>
                <a:lnTo>
                  <a:pt x="2598" y="1662"/>
                </a:lnTo>
                <a:cubicBezTo>
                  <a:pt x="2598" y="1607"/>
                  <a:pt x="2553" y="1562"/>
                  <a:pt x="2498" y="1562"/>
                </a:cubicBezTo>
                <a:lnTo>
                  <a:pt x="2021" y="1562"/>
                </a:lnTo>
                <a:cubicBezTo>
                  <a:pt x="1965" y="1562"/>
                  <a:pt x="1920" y="1607"/>
                  <a:pt x="1920" y="1662"/>
                </a:cubicBezTo>
                <a:lnTo>
                  <a:pt x="1920" y="1945"/>
                </a:lnTo>
                <a:cubicBezTo>
                  <a:pt x="1649" y="1993"/>
                  <a:pt x="1390" y="2099"/>
                  <a:pt x="1162" y="2256"/>
                </a:cubicBezTo>
                <a:lnTo>
                  <a:pt x="968" y="2063"/>
                </a:lnTo>
                <a:cubicBezTo>
                  <a:pt x="929" y="2023"/>
                  <a:pt x="865" y="2023"/>
                  <a:pt x="826" y="2063"/>
                </a:cubicBezTo>
                <a:lnTo>
                  <a:pt x="489" y="2400"/>
                </a:lnTo>
                <a:cubicBezTo>
                  <a:pt x="470" y="2419"/>
                  <a:pt x="460" y="2444"/>
                  <a:pt x="460" y="2471"/>
                </a:cubicBezTo>
                <a:cubicBezTo>
                  <a:pt x="460" y="2497"/>
                  <a:pt x="470" y="2523"/>
                  <a:pt x="489" y="2542"/>
                </a:cubicBezTo>
                <a:lnTo>
                  <a:pt x="679" y="2731"/>
                </a:lnTo>
                <a:cubicBezTo>
                  <a:pt x="517" y="2959"/>
                  <a:pt x="406" y="3220"/>
                  <a:pt x="354" y="3494"/>
                </a:cubicBezTo>
                <a:lnTo>
                  <a:pt x="101" y="3494"/>
                </a:lnTo>
                <a:cubicBezTo>
                  <a:pt x="45" y="3494"/>
                  <a:pt x="0" y="3539"/>
                  <a:pt x="0" y="3594"/>
                </a:cubicBezTo>
                <a:lnTo>
                  <a:pt x="0" y="4071"/>
                </a:lnTo>
                <a:cubicBezTo>
                  <a:pt x="0" y="4127"/>
                  <a:pt x="45" y="4172"/>
                  <a:pt x="101" y="4172"/>
                </a:cubicBezTo>
                <a:lnTo>
                  <a:pt x="346" y="4172"/>
                </a:lnTo>
                <a:cubicBezTo>
                  <a:pt x="392" y="4448"/>
                  <a:pt x="498" y="4713"/>
                  <a:pt x="658" y="4946"/>
                </a:cubicBezTo>
                <a:lnTo>
                  <a:pt x="480" y="5124"/>
                </a:lnTo>
                <a:cubicBezTo>
                  <a:pt x="441" y="5163"/>
                  <a:pt x="441" y="5227"/>
                  <a:pt x="480" y="5266"/>
                </a:cubicBezTo>
                <a:lnTo>
                  <a:pt x="817" y="5603"/>
                </a:lnTo>
                <a:cubicBezTo>
                  <a:pt x="836" y="5622"/>
                  <a:pt x="862" y="5633"/>
                  <a:pt x="888" y="5633"/>
                </a:cubicBezTo>
                <a:cubicBezTo>
                  <a:pt x="915" y="5633"/>
                  <a:pt x="940" y="5622"/>
                  <a:pt x="959" y="5603"/>
                </a:cubicBezTo>
                <a:lnTo>
                  <a:pt x="1131" y="5431"/>
                </a:lnTo>
                <a:cubicBezTo>
                  <a:pt x="1367" y="5599"/>
                  <a:pt x="1636" y="5713"/>
                  <a:pt x="1920" y="5763"/>
                </a:cubicBezTo>
                <a:lnTo>
                  <a:pt x="1920" y="6004"/>
                </a:lnTo>
                <a:cubicBezTo>
                  <a:pt x="1920" y="6059"/>
                  <a:pt x="1965" y="6104"/>
                  <a:pt x="2021" y="6104"/>
                </a:cubicBezTo>
                <a:lnTo>
                  <a:pt x="2498" y="6104"/>
                </a:lnTo>
                <a:cubicBezTo>
                  <a:pt x="2553" y="6104"/>
                  <a:pt x="2598" y="6059"/>
                  <a:pt x="2598" y="6004"/>
                </a:cubicBezTo>
                <a:lnTo>
                  <a:pt x="2598" y="5763"/>
                </a:lnTo>
                <a:cubicBezTo>
                  <a:pt x="2880" y="5713"/>
                  <a:pt x="3148" y="5601"/>
                  <a:pt x="3382" y="5435"/>
                </a:cubicBezTo>
                <a:lnTo>
                  <a:pt x="3559" y="5612"/>
                </a:lnTo>
                <a:cubicBezTo>
                  <a:pt x="3597" y="5650"/>
                  <a:pt x="3664" y="5650"/>
                  <a:pt x="3701" y="5612"/>
                </a:cubicBezTo>
                <a:lnTo>
                  <a:pt x="4038" y="5275"/>
                </a:lnTo>
                <a:cubicBezTo>
                  <a:pt x="4078" y="5235"/>
                  <a:pt x="4078" y="5172"/>
                  <a:pt x="4038" y="5133"/>
                </a:cubicBezTo>
                <a:lnTo>
                  <a:pt x="3857" y="4951"/>
                </a:lnTo>
                <a:cubicBezTo>
                  <a:pt x="4019" y="4717"/>
                  <a:pt x="4126" y="4450"/>
                  <a:pt x="4173" y="4172"/>
                </a:cubicBezTo>
                <a:lnTo>
                  <a:pt x="4443" y="4172"/>
                </a:lnTo>
                <a:cubicBezTo>
                  <a:pt x="4498" y="4172"/>
                  <a:pt x="4543" y="4127"/>
                  <a:pt x="4543" y="4071"/>
                </a:cubicBezTo>
                <a:lnTo>
                  <a:pt x="4543" y="3594"/>
                </a:lnTo>
                <a:cubicBezTo>
                  <a:pt x="4543" y="3539"/>
                  <a:pt x="4498" y="3494"/>
                  <a:pt x="4443" y="3494"/>
                </a:cubicBezTo>
                <a:close/>
                <a:moveTo>
                  <a:pt x="2272" y="4891"/>
                </a:moveTo>
                <a:cubicBezTo>
                  <a:pt x="1687" y="4891"/>
                  <a:pt x="1214" y="4417"/>
                  <a:pt x="1214" y="3833"/>
                </a:cubicBezTo>
                <a:cubicBezTo>
                  <a:pt x="1214" y="3248"/>
                  <a:pt x="1687" y="2775"/>
                  <a:pt x="2272" y="2775"/>
                </a:cubicBezTo>
                <a:cubicBezTo>
                  <a:pt x="2856" y="2775"/>
                  <a:pt x="3330" y="3248"/>
                  <a:pt x="3330" y="3833"/>
                </a:cubicBezTo>
                <a:cubicBezTo>
                  <a:pt x="3330" y="4417"/>
                  <a:pt x="2856" y="4891"/>
                  <a:pt x="2272" y="4891"/>
                </a:cubicBezTo>
                <a:close/>
                <a:moveTo>
                  <a:pt x="2674" y="3833"/>
                </a:moveTo>
                <a:cubicBezTo>
                  <a:pt x="2674" y="4055"/>
                  <a:pt x="2494" y="4235"/>
                  <a:pt x="2272" y="4235"/>
                </a:cubicBezTo>
                <a:cubicBezTo>
                  <a:pt x="2050" y="4235"/>
                  <a:pt x="1870" y="4055"/>
                  <a:pt x="1870" y="3833"/>
                </a:cubicBezTo>
                <a:cubicBezTo>
                  <a:pt x="1870" y="3611"/>
                  <a:pt x="2050" y="3431"/>
                  <a:pt x="2272" y="3431"/>
                </a:cubicBezTo>
                <a:cubicBezTo>
                  <a:pt x="2494" y="3431"/>
                  <a:pt x="2674" y="3611"/>
                  <a:pt x="2674" y="3833"/>
                </a:cubicBezTo>
                <a:close/>
                <a:moveTo>
                  <a:pt x="5978" y="1583"/>
                </a:moveTo>
                <a:lnTo>
                  <a:pt x="5843" y="1525"/>
                </a:lnTo>
                <a:cubicBezTo>
                  <a:pt x="5879" y="1366"/>
                  <a:pt x="5880" y="1202"/>
                  <a:pt x="5846" y="1044"/>
                </a:cubicBezTo>
                <a:lnTo>
                  <a:pt x="5990" y="987"/>
                </a:lnTo>
                <a:cubicBezTo>
                  <a:pt x="6019" y="975"/>
                  <a:pt x="6033" y="942"/>
                  <a:pt x="6022" y="913"/>
                </a:cubicBezTo>
                <a:lnTo>
                  <a:pt x="5921" y="659"/>
                </a:lnTo>
                <a:cubicBezTo>
                  <a:pt x="5909" y="630"/>
                  <a:pt x="5876" y="616"/>
                  <a:pt x="5846" y="627"/>
                </a:cubicBezTo>
                <a:lnTo>
                  <a:pt x="5699" y="686"/>
                </a:lnTo>
                <a:cubicBezTo>
                  <a:pt x="5612" y="550"/>
                  <a:pt x="5497" y="435"/>
                  <a:pt x="5362" y="348"/>
                </a:cubicBezTo>
                <a:lnTo>
                  <a:pt x="5424" y="204"/>
                </a:lnTo>
                <a:cubicBezTo>
                  <a:pt x="5430" y="190"/>
                  <a:pt x="5430" y="175"/>
                  <a:pt x="5424" y="160"/>
                </a:cubicBezTo>
                <a:cubicBezTo>
                  <a:pt x="5419" y="146"/>
                  <a:pt x="5408" y="135"/>
                  <a:pt x="5394" y="129"/>
                </a:cubicBezTo>
                <a:lnTo>
                  <a:pt x="5144" y="21"/>
                </a:lnTo>
                <a:cubicBezTo>
                  <a:pt x="5115" y="9"/>
                  <a:pt x="5081" y="22"/>
                  <a:pt x="5068" y="51"/>
                </a:cubicBezTo>
                <a:lnTo>
                  <a:pt x="5005" y="199"/>
                </a:lnTo>
                <a:cubicBezTo>
                  <a:pt x="4851" y="164"/>
                  <a:pt x="4693" y="163"/>
                  <a:pt x="4540" y="194"/>
                </a:cubicBezTo>
                <a:lnTo>
                  <a:pt x="4480" y="44"/>
                </a:lnTo>
                <a:cubicBezTo>
                  <a:pt x="4468" y="15"/>
                  <a:pt x="4435" y="0"/>
                  <a:pt x="4405" y="12"/>
                </a:cubicBezTo>
                <a:lnTo>
                  <a:pt x="4152" y="113"/>
                </a:lnTo>
                <a:cubicBezTo>
                  <a:pt x="4123" y="125"/>
                  <a:pt x="4108" y="158"/>
                  <a:pt x="4120" y="187"/>
                </a:cubicBezTo>
                <a:lnTo>
                  <a:pt x="4180" y="337"/>
                </a:lnTo>
                <a:cubicBezTo>
                  <a:pt x="4046" y="420"/>
                  <a:pt x="3931" y="532"/>
                  <a:pt x="3843" y="663"/>
                </a:cubicBezTo>
                <a:lnTo>
                  <a:pt x="3699" y="601"/>
                </a:lnTo>
                <a:cubicBezTo>
                  <a:pt x="3670" y="589"/>
                  <a:pt x="3636" y="602"/>
                  <a:pt x="3624" y="631"/>
                </a:cubicBezTo>
                <a:lnTo>
                  <a:pt x="3516" y="881"/>
                </a:lnTo>
                <a:cubicBezTo>
                  <a:pt x="3510" y="896"/>
                  <a:pt x="3510" y="911"/>
                  <a:pt x="3515" y="925"/>
                </a:cubicBezTo>
                <a:cubicBezTo>
                  <a:pt x="3521" y="940"/>
                  <a:pt x="3532" y="951"/>
                  <a:pt x="3546" y="957"/>
                </a:cubicBezTo>
                <a:lnTo>
                  <a:pt x="3687" y="1017"/>
                </a:lnTo>
                <a:cubicBezTo>
                  <a:pt x="3649" y="1173"/>
                  <a:pt x="3645" y="1334"/>
                  <a:pt x="3675" y="1491"/>
                </a:cubicBezTo>
                <a:lnTo>
                  <a:pt x="3541" y="1545"/>
                </a:lnTo>
                <a:cubicBezTo>
                  <a:pt x="3512" y="1556"/>
                  <a:pt x="3497" y="1590"/>
                  <a:pt x="3509" y="1619"/>
                </a:cubicBezTo>
                <a:lnTo>
                  <a:pt x="3610" y="1872"/>
                </a:lnTo>
                <a:cubicBezTo>
                  <a:pt x="3621" y="1902"/>
                  <a:pt x="3655" y="1916"/>
                  <a:pt x="3684" y="1904"/>
                </a:cubicBezTo>
                <a:lnTo>
                  <a:pt x="3814" y="1853"/>
                </a:lnTo>
                <a:cubicBezTo>
                  <a:pt x="3897" y="1990"/>
                  <a:pt x="4009" y="2108"/>
                  <a:pt x="4143" y="2198"/>
                </a:cubicBezTo>
                <a:lnTo>
                  <a:pt x="4087" y="2330"/>
                </a:lnTo>
                <a:cubicBezTo>
                  <a:pt x="4074" y="2359"/>
                  <a:pt x="4087" y="2393"/>
                  <a:pt x="4117" y="2405"/>
                </a:cubicBezTo>
                <a:lnTo>
                  <a:pt x="4367" y="2513"/>
                </a:lnTo>
                <a:cubicBezTo>
                  <a:pt x="4381" y="2519"/>
                  <a:pt x="4397" y="2519"/>
                  <a:pt x="4411" y="2514"/>
                </a:cubicBezTo>
                <a:cubicBezTo>
                  <a:pt x="4425" y="2508"/>
                  <a:pt x="4436" y="2497"/>
                  <a:pt x="4442" y="2483"/>
                </a:cubicBezTo>
                <a:lnTo>
                  <a:pt x="4497" y="2355"/>
                </a:lnTo>
                <a:cubicBezTo>
                  <a:pt x="4658" y="2395"/>
                  <a:pt x="4825" y="2398"/>
                  <a:pt x="4986" y="2365"/>
                </a:cubicBezTo>
                <a:lnTo>
                  <a:pt x="5037" y="2493"/>
                </a:lnTo>
                <a:cubicBezTo>
                  <a:pt x="5049" y="2522"/>
                  <a:pt x="5082" y="2537"/>
                  <a:pt x="5112" y="2525"/>
                </a:cubicBezTo>
                <a:lnTo>
                  <a:pt x="5365" y="2424"/>
                </a:lnTo>
                <a:cubicBezTo>
                  <a:pt x="5394" y="2413"/>
                  <a:pt x="5409" y="2379"/>
                  <a:pt x="5397" y="2350"/>
                </a:cubicBezTo>
                <a:lnTo>
                  <a:pt x="5346" y="2222"/>
                </a:lnTo>
                <a:cubicBezTo>
                  <a:pt x="5485" y="2136"/>
                  <a:pt x="5604" y="2020"/>
                  <a:pt x="5693" y="1882"/>
                </a:cubicBezTo>
                <a:lnTo>
                  <a:pt x="5825" y="1939"/>
                </a:lnTo>
                <a:cubicBezTo>
                  <a:pt x="5852" y="1951"/>
                  <a:pt x="5888" y="1937"/>
                  <a:pt x="5900" y="1909"/>
                </a:cubicBezTo>
                <a:lnTo>
                  <a:pt x="6008" y="1658"/>
                </a:lnTo>
                <a:cubicBezTo>
                  <a:pt x="6020" y="1629"/>
                  <a:pt x="6007" y="1595"/>
                  <a:pt x="5978" y="1583"/>
                </a:cubicBezTo>
                <a:close/>
                <a:moveTo>
                  <a:pt x="4989" y="1828"/>
                </a:moveTo>
                <a:cubicBezTo>
                  <a:pt x="4678" y="1951"/>
                  <a:pt x="4327" y="1800"/>
                  <a:pt x="4203" y="1489"/>
                </a:cubicBezTo>
                <a:cubicBezTo>
                  <a:pt x="4080" y="1179"/>
                  <a:pt x="4231" y="828"/>
                  <a:pt x="4542" y="704"/>
                </a:cubicBezTo>
                <a:cubicBezTo>
                  <a:pt x="4852" y="581"/>
                  <a:pt x="5204" y="732"/>
                  <a:pt x="5327" y="1042"/>
                </a:cubicBezTo>
                <a:cubicBezTo>
                  <a:pt x="5451" y="1353"/>
                  <a:pt x="5299" y="1704"/>
                  <a:pt x="4989" y="1828"/>
                </a:cubicBezTo>
                <a:close/>
                <a:moveTo>
                  <a:pt x="4979" y="1181"/>
                </a:moveTo>
                <a:cubicBezTo>
                  <a:pt x="5025" y="1299"/>
                  <a:pt x="4968" y="1432"/>
                  <a:pt x="4850" y="1479"/>
                </a:cubicBezTo>
                <a:cubicBezTo>
                  <a:pt x="4732" y="1526"/>
                  <a:pt x="4599" y="1468"/>
                  <a:pt x="4552" y="1351"/>
                </a:cubicBezTo>
                <a:cubicBezTo>
                  <a:pt x="4505" y="1233"/>
                  <a:pt x="4563" y="1099"/>
                  <a:pt x="4680" y="1053"/>
                </a:cubicBezTo>
                <a:cubicBezTo>
                  <a:pt x="4798" y="1006"/>
                  <a:pt x="4932" y="1063"/>
                  <a:pt x="4979" y="1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Oval 39">
            <a:extLst>
              <a:ext uri="{FF2B5EF4-FFF2-40B4-BE49-F238E27FC236}">
                <a16:creationId xmlns:a16="http://schemas.microsoft.com/office/drawing/2014/main" id="{342E797D-4078-4E9C-9A57-6734DD319003}"/>
              </a:ext>
            </a:extLst>
          </p:cNvPr>
          <p:cNvSpPr/>
          <p:nvPr/>
        </p:nvSpPr>
        <p:spPr>
          <a:xfrm>
            <a:off x="4501103" y="3646208"/>
            <a:ext cx="502186" cy="501306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46F71E9-6966-4DCC-91FF-4F20035AC852}"/>
              </a:ext>
            </a:extLst>
          </p:cNvPr>
          <p:cNvSpPr txBox="1"/>
          <p:nvPr/>
        </p:nvSpPr>
        <p:spPr>
          <a:xfrm>
            <a:off x="1271935" y="440964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6A8047C-F9AC-45FE-B685-7401A12E7A0B}"/>
              </a:ext>
            </a:extLst>
          </p:cNvPr>
          <p:cNvSpPr txBox="1"/>
          <p:nvPr/>
        </p:nvSpPr>
        <p:spPr>
          <a:xfrm>
            <a:off x="1271935" y="1001460"/>
            <a:ext cx="3165446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D5CB16B1-6AF8-4701-90E9-1BE18C0891F1}"/>
              </a:ext>
            </a:extLst>
          </p:cNvPr>
          <p:cNvSpPr/>
          <p:nvPr/>
        </p:nvSpPr>
        <p:spPr>
          <a:xfrm rot="10800000">
            <a:off x="678180" y="264000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BDB1203E-0664-4882-9250-1C9C91834950}"/>
              </a:ext>
            </a:extLst>
          </p:cNvPr>
          <p:cNvSpPr/>
          <p:nvPr/>
        </p:nvSpPr>
        <p:spPr>
          <a:xfrm rot="10800000">
            <a:off x="981428" y="495827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5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45" grpId="0" animBg="1"/>
      <p:bldP spid="48" grpId="0" animBg="1"/>
      <p:bldP spid="50" grpId="0" animBg="1"/>
      <p:bldP spid="46" grpId="0" animBg="1"/>
      <p:bldP spid="49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6D5D86-621A-464B-B47F-896E16D39346}"/>
              </a:ext>
            </a:extLst>
          </p:cNvPr>
          <p:cNvSpPr/>
          <p:nvPr/>
        </p:nvSpPr>
        <p:spPr>
          <a:xfrm>
            <a:off x="1524000" y="1799771"/>
            <a:ext cx="4572000" cy="26561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EF6E208-6E99-4989-B0C3-1C3149C263E6}"/>
              </a:ext>
            </a:extLst>
          </p:cNvPr>
          <p:cNvSpPr/>
          <p:nvPr/>
        </p:nvSpPr>
        <p:spPr>
          <a:xfrm>
            <a:off x="6096000" y="1799771"/>
            <a:ext cx="4572000" cy="265611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8C4076-A679-4B65-852F-C990916F702C}"/>
              </a:ext>
            </a:extLst>
          </p:cNvPr>
          <p:cNvSpPr/>
          <p:nvPr/>
        </p:nvSpPr>
        <p:spPr>
          <a:xfrm>
            <a:off x="1524000" y="4455884"/>
            <a:ext cx="4572000" cy="1291773"/>
          </a:xfrm>
          <a:prstGeom prst="rect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2B1D2D-BE07-45B8-A9D4-484B97269FCF}"/>
              </a:ext>
            </a:extLst>
          </p:cNvPr>
          <p:cNvSpPr/>
          <p:nvPr/>
        </p:nvSpPr>
        <p:spPr>
          <a:xfrm>
            <a:off x="6096000" y="4455884"/>
            <a:ext cx="4572000" cy="12917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4255D967-D838-4394-A7A0-D919D2DA4BF1}"/>
              </a:ext>
            </a:extLst>
          </p:cNvPr>
          <p:cNvGrpSpPr/>
          <p:nvPr/>
        </p:nvGrpSpPr>
        <p:grpSpPr>
          <a:xfrm>
            <a:off x="2043568" y="4747242"/>
            <a:ext cx="682171" cy="682171"/>
            <a:chOff x="0" y="671060"/>
            <a:chExt cx="1257300" cy="1257300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5F01CBD0-E175-44F9-90B8-99462B7EE1FB}"/>
                </a:ext>
              </a:extLst>
            </p:cNvPr>
            <p:cNvSpPr/>
            <p:nvPr/>
          </p:nvSpPr>
          <p:spPr>
            <a:xfrm>
              <a:off x="382587" y="1087233"/>
              <a:ext cx="492126" cy="424953"/>
            </a:xfrm>
            <a:custGeom>
              <a:avLst/>
              <a:gdLst>
                <a:gd name="connsiteX0" fmla="*/ 258158 w 593397"/>
                <a:gd name="connsiteY0" fmla="*/ 319020 h 512402"/>
                <a:gd name="connsiteX1" fmla="*/ 495157 w 593397"/>
                <a:gd name="connsiteY1" fmla="*/ 319020 h 512402"/>
                <a:gd name="connsiteX2" fmla="*/ 507145 w 593397"/>
                <a:gd name="connsiteY2" fmla="*/ 330996 h 512402"/>
                <a:gd name="connsiteX3" fmla="*/ 507145 w 593397"/>
                <a:gd name="connsiteY3" fmla="*/ 411139 h 512402"/>
                <a:gd name="connsiteX4" fmla="*/ 495157 w 593397"/>
                <a:gd name="connsiteY4" fmla="*/ 423114 h 512402"/>
                <a:gd name="connsiteX5" fmla="*/ 258158 w 593397"/>
                <a:gd name="connsiteY5" fmla="*/ 423114 h 512402"/>
                <a:gd name="connsiteX6" fmla="*/ 246169 w 593397"/>
                <a:gd name="connsiteY6" fmla="*/ 411139 h 512402"/>
                <a:gd name="connsiteX7" fmla="*/ 246169 w 593397"/>
                <a:gd name="connsiteY7" fmla="*/ 330996 h 512402"/>
                <a:gd name="connsiteX8" fmla="*/ 258158 w 593397"/>
                <a:gd name="connsiteY8" fmla="*/ 319020 h 512402"/>
                <a:gd name="connsiteX9" fmla="*/ 98684 w 593397"/>
                <a:gd name="connsiteY9" fmla="*/ 319020 h 512402"/>
                <a:gd name="connsiteX10" fmla="*/ 177988 w 593397"/>
                <a:gd name="connsiteY10" fmla="*/ 319020 h 512402"/>
                <a:gd name="connsiteX11" fmla="*/ 189976 w 593397"/>
                <a:gd name="connsiteY11" fmla="*/ 330998 h 512402"/>
                <a:gd name="connsiteX12" fmla="*/ 189976 w 593397"/>
                <a:gd name="connsiteY12" fmla="*/ 348503 h 512402"/>
                <a:gd name="connsiteX13" fmla="*/ 177988 w 593397"/>
                <a:gd name="connsiteY13" fmla="*/ 360480 h 512402"/>
                <a:gd name="connsiteX14" fmla="*/ 98684 w 593397"/>
                <a:gd name="connsiteY14" fmla="*/ 360480 h 512402"/>
                <a:gd name="connsiteX15" fmla="*/ 86696 w 593397"/>
                <a:gd name="connsiteY15" fmla="*/ 348503 h 512402"/>
                <a:gd name="connsiteX16" fmla="*/ 86696 w 593397"/>
                <a:gd name="connsiteY16" fmla="*/ 330998 h 512402"/>
                <a:gd name="connsiteX17" fmla="*/ 98684 w 593397"/>
                <a:gd name="connsiteY17" fmla="*/ 319020 h 512402"/>
                <a:gd name="connsiteX18" fmla="*/ 258158 w 593397"/>
                <a:gd name="connsiteY18" fmla="*/ 173540 h 512402"/>
                <a:gd name="connsiteX19" fmla="*/ 495157 w 593397"/>
                <a:gd name="connsiteY19" fmla="*/ 173540 h 512402"/>
                <a:gd name="connsiteX20" fmla="*/ 507145 w 593397"/>
                <a:gd name="connsiteY20" fmla="*/ 185518 h 512402"/>
                <a:gd name="connsiteX21" fmla="*/ 507145 w 593397"/>
                <a:gd name="connsiteY21" fmla="*/ 265213 h 512402"/>
                <a:gd name="connsiteX22" fmla="*/ 495157 w 593397"/>
                <a:gd name="connsiteY22" fmla="*/ 277190 h 512402"/>
                <a:gd name="connsiteX23" fmla="*/ 258158 w 593397"/>
                <a:gd name="connsiteY23" fmla="*/ 277190 h 512402"/>
                <a:gd name="connsiteX24" fmla="*/ 246169 w 593397"/>
                <a:gd name="connsiteY24" fmla="*/ 265213 h 512402"/>
                <a:gd name="connsiteX25" fmla="*/ 246169 w 593397"/>
                <a:gd name="connsiteY25" fmla="*/ 185518 h 512402"/>
                <a:gd name="connsiteX26" fmla="*/ 258158 w 593397"/>
                <a:gd name="connsiteY26" fmla="*/ 173540 h 512402"/>
                <a:gd name="connsiteX27" fmla="*/ 98684 w 593397"/>
                <a:gd name="connsiteY27" fmla="*/ 173540 h 512402"/>
                <a:gd name="connsiteX28" fmla="*/ 177988 w 593397"/>
                <a:gd name="connsiteY28" fmla="*/ 173540 h 512402"/>
                <a:gd name="connsiteX29" fmla="*/ 189976 w 593397"/>
                <a:gd name="connsiteY29" fmla="*/ 185522 h 512402"/>
                <a:gd name="connsiteX30" fmla="*/ 189976 w 593397"/>
                <a:gd name="connsiteY30" fmla="*/ 202574 h 512402"/>
                <a:gd name="connsiteX31" fmla="*/ 177988 w 593397"/>
                <a:gd name="connsiteY31" fmla="*/ 214556 h 512402"/>
                <a:gd name="connsiteX32" fmla="*/ 98684 w 593397"/>
                <a:gd name="connsiteY32" fmla="*/ 214556 h 512402"/>
                <a:gd name="connsiteX33" fmla="*/ 86696 w 593397"/>
                <a:gd name="connsiteY33" fmla="*/ 202574 h 512402"/>
                <a:gd name="connsiteX34" fmla="*/ 86696 w 593397"/>
                <a:gd name="connsiteY34" fmla="*/ 185522 h 512402"/>
                <a:gd name="connsiteX35" fmla="*/ 98684 w 593397"/>
                <a:gd name="connsiteY35" fmla="*/ 173540 h 512402"/>
                <a:gd name="connsiteX36" fmla="*/ 63166 w 593397"/>
                <a:gd name="connsiteY36" fmla="*/ 130287 h 512402"/>
                <a:gd name="connsiteX37" fmla="*/ 51179 w 593397"/>
                <a:gd name="connsiteY37" fmla="*/ 142257 h 512402"/>
                <a:gd name="connsiteX38" fmla="*/ 51179 w 593397"/>
                <a:gd name="connsiteY38" fmla="*/ 451632 h 512402"/>
                <a:gd name="connsiteX39" fmla="*/ 63166 w 593397"/>
                <a:gd name="connsiteY39" fmla="*/ 463602 h 512402"/>
                <a:gd name="connsiteX40" fmla="*/ 530231 w 593397"/>
                <a:gd name="connsiteY40" fmla="*/ 463602 h 512402"/>
                <a:gd name="connsiteX41" fmla="*/ 542218 w 593397"/>
                <a:gd name="connsiteY41" fmla="*/ 451632 h 512402"/>
                <a:gd name="connsiteX42" fmla="*/ 542218 w 593397"/>
                <a:gd name="connsiteY42" fmla="*/ 142257 h 512402"/>
                <a:gd name="connsiteX43" fmla="*/ 530231 w 593397"/>
                <a:gd name="connsiteY43" fmla="*/ 130287 h 512402"/>
                <a:gd name="connsiteX44" fmla="*/ 11988 w 593397"/>
                <a:gd name="connsiteY44" fmla="*/ 0 h 512402"/>
                <a:gd name="connsiteX45" fmla="*/ 581409 w 593397"/>
                <a:gd name="connsiteY45" fmla="*/ 0 h 512402"/>
                <a:gd name="connsiteX46" fmla="*/ 593397 w 593397"/>
                <a:gd name="connsiteY46" fmla="*/ 11970 h 512402"/>
                <a:gd name="connsiteX47" fmla="*/ 593397 w 593397"/>
                <a:gd name="connsiteY47" fmla="*/ 500432 h 512402"/>
                <a:gd name="connsiteX48" fmla="*/ 581409 w 593397"/>
                <a:gd name="connsiteY48" fmla="*/ 512402 h 512402"/>
                <a:gd name="connsiteX49" fmla="*/ 11988 w 593397"/>
                <a:gd name="connsiteY49" fmla="*/ 512402 h 512402"/>
                <a:gd name="connsiteX50" fmla="*/ 0 w 593397"/>
                <a:gd name="connsiteY50" fmla="*/ 500432 h 512402"/>
                <a:gd name="connsiteX51" fmla="*/ 0 w 593397"/>
                <a:gd name="connsiteY51" fmla="*/ 11970 h 512402"/>
                <a:gd name="connsiteX52" fmla="*/ 11988 w 593397"/>
                <a:gd name="connsiteY52" fmla="*/ 0 h 51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93397" h="512402">
                  <a:moveTo>
                    <a:pt x="258158" y="319020"/>
                  </a:moveTo>
                  <a:lnTo>
                    <a:pt x="495157" y="319020"/>
                  </a:lnTo>
                  <a:cubicBezTo>
                    <a:pt x="501612" y="319020"/>
                    <a:pt x="507145" y="324547"/>
                    <a:pt x="507145" y="330996"/>
                  </a:cubicBezTo>
                  <a:lnTo>
                    <a:pt x="507145" y="411139"/>
                  </a:lnTo>
                  <a:cubicBezTo>
                    <a:pt x="507145" y="417587"/>
                    <a:pt x="501612" y="423114"/>
                    <a:pt x="495157" y="423114"/>
                  </a:cubicBezTo>
                  <a:lnTo>
                    <a:pt x="258158" y="423114"/>
                  </a:lnTo>
                  <a:cubicBezTo>
                    <a:pt x="251702" y="423114"/>
                    <a:pt x="246169" y="417587"/>
                    <a:pt x="246169" y="411139"/>
                  </a:cubicBezTo>
                  <a:lnTo>
                    <a:pt x="246169" y="330996"/>
                  </a:lnTo>
                  <a:cubicBezTo>
                    <a:pt x="246169" y="324547"/>
                    <a:pt x="251702" y="319020"/>
                    <a:pt x="258158" y="319020"/>
                  </a:cubicBezTo>
                  <a:close/>
                  <a:moveTo>
                    <a:pt x="98684" y="319020"/>
                  </a:moveTo>
                  <a:lnTo>
                    <a:pt x="177988" y="319020"/>
                  </a:lnTo>
                  <a:cubicBezTo>
                    <a:pt x="184443" y="319020"/>
                    <a:pt x="189976" y="324548"/>
                    <a:pt x="189976" y="330998"/>
                  </a:cubicBezTo>
                  <a:lnTo>
                    <a:pt x="189976" y="348503"/>
                  </a:lnTo>
                  <a:cubicBezTo>
                    <a:pt x="189976" y="354952"/>
                    <a:pt x="184443" y="360480"/>
                    <a:pt x="177988" y="360480"/>
                  </a:cubicBezTo>
                  <a:lnTo>
                    <a:pt x="98684" y="360480"/>
                  </a:lnTo>
                  <a:cubicBezTo>
                    <a:pt x="91768" y="360480"/>
                    <a:pt x="86696" y="354952"/>
                    <a:pt x="86696" y="348503"/>
                  </a:cubicBezTo>
                  <a:lnTo>
                    <a:pt x="86696" y="330998"/>
                  </a:lnTo>
                  <a:cubicBezTo>
                    <a:pt x="86696" y="324548"/>
                    <a:pt x="91768" y="319020"/>
                    <a:pt x="98684" y="319020"/>
                  </a:cubicBezTo>
                  <a:close/>
                  <a:moveTo>
                    <a:pt x="258158" y="173540"/>
                  </a:moveTo>
                  <a:lnTo>
                    <a:pt x="495157" y="173540"/>
                  </a:lnTo>
                  <a:cubicBezTo>
                    <a:pt x="501612" y="173540"/>
                    <a:pt x="507145" y="179068"/>
                    <a:pt x="507145" y="185518"/>
                  </a:cubicBezTo>
                  <a:lnTo>
                    <a:pt x="507145" y="265213"/>
                  </a:lnTo>
                  <a:cubicBezTo>
                    <a:pt x="507145" y="272123"/>
                    <a:pt x="501612" y="277190"/>
                    <a:pt x="495157" y="277190"/>
                  </a:cubicBezTo>
                  <a:lnTo>
                    <a:pt x="258158" y="277190"/>
                  </a:lnTo>
                  <a:cubicBezTo>
                    <a:pt x="251702" y="277190"/>
                    <a:pt x="246169" y="272123"/>
                    <a:pt x="246169" y="265213"/>
                  </a:cubicBezTo>
                  <a:lnTo>
                    <a:pt x="246169" y="185518"/>
                  </a:lnTo>
                  <a:cubicBezTo>
                    <a:pt x="246169" y="179068"/>
                    <a:pt x="251702" y="173540"/>
                    <a:pt x="258158" y="173540"/>
                  </a:cubicBezTo>
                  <a:close/>
                  <a:moveTo>
                    <a:pt x="98684" y="173540"/>
                  </a:moveTo>
                  <a:lnTo>
                    <a:pt x="177988" y="173540"/>
                  </a:lnTo>
                  <a:cubicBezTo>
                    <a:pt x="184443" y="173540"/>
                    <a:pt x="189976" y="179070"/>
                    <a:pt x="189976" y="185522"/>
                  </a:cubicBezTo>
                  <a:lnTo>
                    <a:pt x="189976" y="202574"/>
                  </a:lnTo>
                  <a:cubicBezTo>
                    <a:pt x="189976" y="209487"/>
                    <a:pt x="184443" y="214556"/>
                    <a:pt x="177988" y="214556"/>
                  </a:cubicBezTo>
                  <a:lnTo>
                    <a:pt x="98684" y="214556"/>
                  </a:lnTo>
                  <a:cubicBezTo>
                    <a:pt x="91768" y="214556"/>
                    <a:pt x="86696" y="209487"/>
                    <a:pt x="86696" y="202574"/>
                  </a:cubicBezTo>
                  <a:lnTo>
                    <a:pt x="86696" y="185522"/>
                  </a:lnTo>
                  <a:cubicBezTo>
                    <a:pt x="86696" y="179070"/>
                    <a:pt x="91768" y="173540"/>
                    <a:pt x="98684" y="173540"/>
                  </a:cubicBezTo>
                  <a:close/>
                  <a:moveTo>
                    <a:pt x="63166" y="130287"/>
                  </a:moveTo>
                  <a:cubicBezTo>
                    <a:pt x="56711" y="130287"/>
                    <a:pt x="51179" y="135812"/>
                    <a:pt x="51179" y="142257"/>
                  </a:cubicBezTo>
                  <a:lnTo>
                    <a:pt x="51179" y="451632"/>
                  </a:lnTo>
                  <a:cubicBezTo>
                    <a:pt x="51179" y="458538"/>
                    <a:pt x="56711" y="463602"/>
                    <a:pt x="63166" y="463602"/>
                  </a:cubicBezTo>
                  <a:lnTo>
                    <a:pt x="530231" y="463602"/>
                  </a:lnTo>
                  <a:cubicBezTo>
                    <a:pt x="536686" y="463602"/>
                    <a:pt x="542218" y="458538"/>
                    <a:pt x="542218" y="451632"/>
                  </a:cubicBezTo>
                  <a:lnTo>
                    <a:pt x="542218" y="142257"/>
                  </a:lnTo>
                  <a:cubicBezTo>
                    <a:pt x="542218" y="135812"/>
                    <a:pt x="536686" y="130287"/>
                    <a:pt x="530231" y="130287"/>
                  </a:cubicBezTo>
                  <a:close/>
                  <a:moveTo>
                    <a:pt x="11988" y="0"/>
                  </a:moveTo>
                  <a:lnTo>
                    <a:pt x="581409" y="0"/>
                  </a:lnTo>
                  <a:cubicBezTo>
                    <a:pt x="588325" y="0"/>
                    <a:pt x="593397" y="5524"/>
                    <a:pt x="593397" y="11970"/>
                  </a:cubicBezTo>
                  <a:lnTo>
                    <a:pt x="593397" y="500432"/>
                  </a:lnTo>
                  <a:cubicBezTo>
                    <a:pt x="593397" y="507338"/>
                    <a:pt x="588325" y="512402"/>
                    <a:pt x="581409" y="512402"/>
                  </a:cubicBezTo>
                  <a:lnTo>
                    <a:pt x="11988" y="512402"/>
                  </a:lnTo>
                  <a:cubicBezTo>
                    <a:pt x="5533" y="512402"/>
                    <a:pt x="0" y="507338"/>
                    <a:pt x="0" y="500432"/>
                  </a:cubicBezTo>
                  <a:lnTo>
                    <a:pt x="0" y="11970"/>
                  </a:lnTo>
                  <a:cubicBezTo>
                    <a:pt x="0" y="5524"/>
                    <a:pt x="5533" y="0"/>
                    <a:pt x="1198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DE3438F-2C0B-4C82-A3C9-9130E7C50DA1}"/>
                </a:ext>
              </a:extLst>
            </p:cNvPr>
            <p:cNvSpPr/>
            <p:nvPr/>
          </p:nvSpPr>
          <p:spPr>
            <a:xfrm>
              <a:off x="0" y="671060"/>
              <a:ext cx="1257300" cy="12573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0605FA1-F8D9-4757-A2DA-7520F5F2321A}"/>
              </a:ext>
            </a:extLst>
          </p:cNvPr>
          <p:cNvGrpSpPr/>
          <p:nvPr/>
        </p:nvGrpSpPr>
        <p:grpSpPr>
          <a:xfrm>
            <a:off x="2835730" y="4619358"/>
            <a:ext cx="2700812" cy="939476"/>
            <a:chOff x="922668" y="2796560"/>
            <a:chExt cx="3601082" cy="125263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5B6831-4A59-4ED9-88F7-BF9C25A386F0}"/>
                </a:ext>
              </a:extLst>
            </p:cNvPr>
            <p:cNvSpPr txBox="1"/>
            <p:nvPr/>
          </p:nvSpPr>
          <p:spPr>
            <a:xfrm>
              <a:off x="922668" y="2796560"/>
              <a:ext cx="210049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3C0F9F3-DD1D-401F-AC36-7809CDBB4B12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title., 1PPT Network</a:t>
              </a: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202862F3-B59F-4D89-8B3E-F58918C23B18}"/>
              </a:ext>
            </a:extLst>
          </p:cNvPr>
          <p:cNvGrpSpPr/>
          <p:nvPr/>
        </p:nvGrpSpPr>
        <p:grpSpPr>
          <a:xfrm>
            <a:off x="6594000" y="4747242"/>
            <a:ext cx="682170" cy="682171"/>
            <a:chOff x="0" y="671060"/>
            <a:chExt cx="1257300" cy="1257300"/>
          </a:xfrm>
        </p:grpSpPr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93D5F233-63AC-4A0B-B529-AF55B2B7A565}"/>
                </a:ext>
              </a:extLst>
            </p:cNvPr>
            <p:cNvSpPr/>
            <p:nvPr/>
          </p:nvSpPr>
          <p:spPr>
            <a:xfrm>
              <a:off x="382587" y="1053964"/>
              <a:ext cx="492125" cy="491490"/>
            </a:xfrm>
            <a:custGeom>
              <a:avLst/>
              <a:gdLst>
                <a:gd name="connsiteX0" fmla="*/ 462431 w 602819"/>
                <a:gd name="connsiteY0" fmla="*/ 429561 h 602041"/>
                <a:gd name="connsiteX1" fmla="*/ 430130 w 602819"/>
                <a:gd name="connsiteY1" fmla="*/ 461784 h 602041"/>
                <a:gd name="connsiteX2" fmla="*/ 462431 w 602819"/>
                <a:gd name="connsiteY2" fmla="*/ 494007 h 602041"/>
                <a:gd name="connsiteX3" fmla="*/ 494732 w 602819"/>
                <a:gd name="connsiteY3" fmla="*/ 461784 h 602041"/>
                <a:gd name="connsiteX4" fmla="*/ 462431 w 602819"/>
                <a:gd name="connsiteY4" fmla="*/ 429561 h 602041"/>
                <a:gd name="connsiteX5" fmla="*/ 462431 w 602819"/>
                <a:gd name="connsiteY5" fmla="*/ 408616 h 602041"/>
                <a:gd name="connsiteX6" fmla="*/ 516535 w 602819"/>
                <a:gd name="connsiteY6" fmla="*/ 461784 h 602041"/>
                <a:gd name="connsiteX7" fmla="*/ 462431 w 602819"/>
                <a:gd name="connsiteY7" fmla="*/ 515758 h 602041"/>
                <a:gd name="connsiteX8" fmla="*/ 409134 w 602819"/>
                <a:gd name="connsiteY8" fmla="*/ 461784 h 602041"/>
                <a:gd name="connsiteX9" fmla="*/ 462431 w 602819"/>
                <a:gd name="connsiteY9" fmla="*/ 408616 h 602041"/>
                <a:gd name="connsiteX10" fmla="*/ 459204 w 602819"/>
                <a:gd name="connsiteY10" fmla="*/ 344096 h 602041"/>
                <a:gd name="connsiteX11" fmla="*/ 456784 w 602819"/>
                <a:gd name="connsiteY11" fmla="*/ 355381 h 602041"/>
                <a:gd name="connsiteX12" fmla="*/ 414829 w 602819"/>
                <a:gd name="connsiteY12" fmla="*/ 390043 h 602041"/>
                <a:gd name="connsiteX13" fmla="*/ 391431 w 602819"/>
                <a:gd name="connsiteY13" fmla="*/ 382788 h 602041"/>
                <a:gd name="connsiteX14" fmla="*/ 381749 w 602819"/>
                <a:gd name="connsiteY14" fmla="*/ 376339 h 602041"/>
                <a:gd name="connsiteX15" fmla="*/ 372874 w 602819"/>
                <a:gd name="connsiteY15" fmla="*/ 384400 h 602041"/>
                <a:gd name="connsiteX16" fmla="*/ 377715 w 602819"/>
                <a:gd name="connsiteY16" fmla="*/ 390043 h 602041"/>
                <a:gd name="connsiteX17" fmla="*/ 382556 w 602819"/>
                <a:gd name="connsiteY17" fmla="*/ 431153 h 602041"/>
                <a:gd name="connsiteX18" fmla="*/ 351090 w 602819"/>
                <a:gd name="connsiteY18" fmla="*/ 456947 h 602041"/>
                <a:gd name="connsiteX19" fmla="*/ 344635 w 602819"/>
                <a:gd name="connsiteY19" fmla="*/ 458559 h 602041"/>
                <a:gd name="connsiteX20" fmla="*/ 344635 w 602819"/>
                <a:gd name="connsiteY20" fmla="*/ 469844 h 602041"/>
                <a:gd name="connsiteX21" fmla="*/ 351897 w 602819"/>
                <a:gd name="connsiteY21" fmla="*/ 471456 h 602041"/>
                <a:gd name="connsiteX22" fmla="*/ 384170 w 602819"/>
                <a:gd name="connsiteY22" fmla="*/ 496445 h 602041"/>
                <a:gd name="connsiteX23" fmla="*/ 380136 w 602819"/>
                <a:gd name="connsiteY23" fmla="*/ 537555 h 602041"/>
                <a:gd name="connsiteX24" fmla="*/ 376908 w 602819"/>
                <a:gd name="connsiteY24" fmla="*/ 543197 h 602041"/>
                <a:gd name="connsiteX25" fmla="*/ 384976 w 602819"/>
                <a:gd name="connsiteY25" fmla="*/ 551258 h 602041"/>
                <a:gd name="connsiteX26" fmla="*/ 390624 w 602819"/>
                <a:gd name="connsiteY26" fmla="*/ 547228 h 602041"/>
                <a:gd name="connsiteX27" fmla="*/ 415636 w 602819"/>
                <a:gd name="connsiteY27" fmla="*/ 539167 h 602041"/>
                <a:gd name="connsiteX28" fmla="*/ 457591 w 602819"/>
                <a:gd name="connsiteY28" fmla="*/ 573828 h 602041"/>
                <a:gd name="connsiteX29" fmla="*/ 459204 w 602819"/>
                <a:gd name="connsiteY29" fmla="*/ 580277 h 602041"/>
                <a:gd name="connsiteX30" fmla="*/ 470500 w 602819"/>
                <a:gd name="connsiteY30" fmla="*/ 580277 h 602041"/>
                <a:gd name="connsiteX31" fmla="*/ 471307 w 602819"/>
                <a:gd name="connsiteY31" fmla="*/ 577859 h 602041"/>
                <a:gd name="connsiteX32" fmla="*/ 513262 w 602819"/>
                <a:gd name="connsiteY32" fmla="*/ 541585 h 602041"/>
                <a:gd name="connsiteX33" fmla="*/ 539080 w 602819"/>
                <a:gd name="connsiteY33" fmla="*/ 549646 h 602041"/>
                <a:gd name="connsiteX34" fmla="*/ 540694 w 602819"/>
                <a:gd name="connsiteY34" fmla="*/ 551258 h 602041"/>
                <a:gd name="connsiteX35" fmla="*/ 548762 w 602819"/>
                <a:gd name="connsiteY35" fmla="*/ 543197 h 602041"/>
                <a:gd name="connsiteX36" fmla="*/ 544728 w 602819"/>
                <a:gd name="connsiteY36" fmla="*/ 537555 h 602041"/>
                <a:gd name="connsiteX37" fmla="*/ 541500 w 602819"/>
                <a:gd name="connsiteY37" fmla="*/ 496445 h 602041"/>
                <a:gd name="connsiteX38" fmla="*/ 573773 w 602819"/>
                <a:gd name="connsiteY38" fmla="*/ 471456 h 602041"/>
                <a:gd name="connsiteX39" fmla="*/ 581035 w 602819"/>
                <a:gd name="connsiteY39" fmla="*/ 469844 h 602041"/>
                <a:gd name="connsiteX40" fmla="*/ 581035 w 602819"/>
                <a:gd name="connsiteY40" fmla="*/ 458559 h 602041"/>
                <a:gd name="connsiteX41" fmla="*/ 574580 w 602819"/>
                <a:gd name="connsiteY41" fmla="*/ 456947 h 602041"/>
                <a:gd name="connsiteX42" fmla="*/ 542307 w 602819"/>
                <a:gd name="connsiteY42" fmla="*/ 431153 h 602041"/>
                <a:gd name="connsiteX43" fmla="*/ 547955 w 602819"/>
                <a:gd name="connsiteY43" fmla="*/ 390043 h 602041"/>
                <a:gd name="connsiteX44" fmla="*/ 551989 w 602819"/>
                <a:gd name="connsiteY44" fmla="*/ 384400 h 602041"/>
                <a:gd name="connsiteX45" fmla="*/ 543921 w 602819"/>
                <a:gd name="connsiteY45" fmla="*/ 376339 h 602041"/>
                <a:gd name="connsiteX46" fmla="*/ 538273 w 602819"/>
                <a:gd name="connsiteY46" fmla="*/ 379564 h 602041"/>
                <a:gd name="connsiteX47" fmla="*/ 514068 w 602819"/>
                <a:gd name="connsiteY47" fmla="*/ 387624 h 602041"/>
                <a:gd name="connsiteX48" fmla="*/ 472114 w 602819"/>
                <a:gd name="connsiteY48" fmla="*/ 351351 h 602041"/>
                <a:gd name="connsiteX49" fmla="*/ 470500 w 602819"/>
                <a:gd name="connsiteY49" fmla="*/ 344096 h 602041"/>
                <a:gd name="connsiteX50" fmla="*/ 450329 w 602819"/>
                <a:gd name="connsiteY50" fmla="*/ 322332 h 602041"/>
                <a:gd name="connsiteX51" fmla="*/ 480182 w 602819"/>
                <a:gd name="connsiteY51" fmla="*/ 322332 h 602041"/>
                <a:gd name="connsiteX52" fmla="*/ 490670 w 602819"/>
                <a:gd name="connsiteY52" fmla="*/ 331199 h 602041"/>
                <a:gd name="connsiteX53" fmla="*/ 493091 w 602819"/>
                <a:gd name="connsiteY53" fmla="*/ 347320 h 602041"/>
                <a:gd name="connsiteX54" fmla="*/ 514068 w 602819"/>
                <a:gd name="connsiteY54" fmla="*/ 365860 h 602041"/>
                <a:gd name="connsiteX55" fmla="*/ 526171 w 602819"/>
                <a:gd name="connsiteY55" fmla="*/ 361830 h 602041"/>
                <a:gd name="connsiteX56" fmla="*/ 539080 w 602819"/>
                <a:gd name="connsiteY56" fmla="*/ 352963 h 602041"/>
                <a:gd name="connsiteX57" fmla="*/ 552796 w 602819"/>
                <a:gd name="connsiteY57" fmla="*/ 354575 h 602041"/>
                <a:gd name="connsiteX58" fmla="*/ 573773 w 602819"/>
                <a:gd name="connsiteY58" fmla="*/ 375533 h 602041"/>
                <a:gd name="connsiteX59" fmla="*/ 574580 w 602819"/>
                <a:gd name="connsiteY59" fmla="*/ 389236 h 602041"/>
                <a:gd name="connsiteX60" fmla="*/ 564898 w 602819"/>
                <a:gd name="connsiteY60" fmla="*/ 402940 h 602041"/>
                <a:gd name="connsiteX61" fmla="*/ 562478 w 602819"/>
                <a:gd name="connsiteY61" fmla="*/ 423092 h 602041"/>
                <a:gd name="connsiteX62" fmla="*/ 578614 w 602819"/>
                <a:gd name="connsiteY62" fmla="*/ 435989 h 602041"/>
                <a:gd name="connsiteX63" fmla="*/ 593944 w 602819"/>
                <a:gd name="connsiteY63" fmla="*/ 439213 h 602041"/>
                <a:gd name="connsiteX64" fmla="*/ 602819 w 602819"/>
                <a:gd name="connsiteY64" fmla="*/ 449692 h 602041"/>
                <a:gd name="connsiteX65" fmla="*/ 602819 w 602819"/>
                <a:gd name="connsiteY65" fmla="*/ 479517 h 602041"/>
                <a:gd name="connsiteX66" fmla="*/ 593137 w 602819"/>
                <a:gd name="connsiteY66" fmla="*/ 489996 h 602041"/>
                <a:gd name="connsiteX67" fmla="*/ 577001 w 602819"/>
                <a:gd name="connsiteY67" fmla="*/ 492414 h 602041"/>
                <a:gd name="connsiteX68" fmla="*/ 560864 w 602819"/>
                <a:gd name="connsiteY68" fmla="*/ 505312 h 602041"/>
                <a:gd name="connsiteX69" fmla="*/ 562478 w 602819"/>
                <a:gd name="connsiteY69" fmla="*/ 525464 h 602041"/>
                <a:gd name="connsiteX70" fmla="*/ 571353 w 602819"/>
                <a:gd name="connsiteY70" fmla="*/ 538361 h 602041"/>
                <a:gd name="connsiteX71" fmla="*/ 570546 w 602819"/>
                <a:gd name="connsiteY71" fmla="*/ 552064 h 602041"/>
                <a:gd name="connsiteX72" fmla="*/ 549569 w 602819"/>
                <a:gd name="connsiteY72" fmla="*/ 573022 h 602041"/>
                <a:gd name="connsiteX73" fmla="*/ 535046 w 602819"/>
                <a:gd name="connsiteY73" fmla="*/ 573828 h 602041"/>
                <a:gd name="connsiteX74" fmla="*/ 526171 w 602819"/>
                <a:gd name="connsiteY74" fmla="*/ 567380 h 602041"/>
                <a:gd name="connsiteX75" fmla="*/ 513262 w 602819"/>
                <a:gd name="connsiteY75" fmla="*/ 563349 h 602041"/>
                <a:gd name="connsiteX76" fmla="*/ 492284 w 602819"/>
                <a:gd name="connsiteY76" fmla="*/ 581083 h 602041"/>
                <a:gd name="connsiteX77" fmla="*/ 490670 w 602819"/>
                <a:gd name="connsiteY77" fmla="*/ 592368 h 602041"/>
                <a:gd name="connsiteX78" fmla="*/ 480182 w 602819"/>
                <a:gd name="connsiteY78" fmla="*/ 602041 h 602041"/>
                <a:gd name="connsiteX79" fmla="*/ 450329 w 602819"/>
                <a:gd name="connsiteY79" fmla="*/ 602041 h 602041"/>
                <a:gd name="connsiteX80" fmla="*/ 439841 w 602819"/>
                <a:gd name="connsiteY80" fmla="*/ 593174 h 602041"/>
                <a:gd name="connsiteX81" fmla="*/ 436613 w 602819"/>
                <a:gd name="connsiteY81" fmla="*/ 577859 h 602041"/>
                <a:gd name="connsiteX82" fmla="*/ 415636 w 602819"/>
                <a:gd name="connsiteY82" fmla="*/ 560125 h 602041"/>
                <a:gd name="connsiteX83" fmla="*/ 403533 w 602819"/>
                <a:gd name="connsiteY83" fmla="*/ 564155 h 602041"/>
                <a:gd name="connsiteX84" fmla="*/ 389817 w 602819"/>
                <a:gd name="connsiteY84" fmla="*/ 573828 h 602041"/>
                <a:gd name="connsiteX85" fmla="*/ 376101 w 602819"/>
                <a:gd name="connsiteY85" fmla="*/ 573022 h 602041"/>
                <a:gd name="connsiteX86" fmla="*/ 355124 w 602819"/>
                <a:gd name="connsiteY86" fmla="*/ 552064 h 602041"/>
                <a:gd name="connsiteX87" fmla="*/ 353510 w 602819"/>
                <a:gd name="connsiteY87" fmla="*/ 538361 h 602041"/>
                <a:gd name="connsiteX88" fmla="*/ 362385 w 602819"/>
                <a:gd name="connsiteY88" fmla="*/ 525464 h 602041"/>
                <a:gd name="connsiteX89" fmla="*/ 364806 w 602819"/>
                <a:gd name="connsiteY89" fmla="*/ 505312 h 602041"/>
                <a:gd name="connsiteX90" fmla="*/ 348669 w 602819"/>
                <a:gd name="connsiteY90" fmla="*/ 492414 h 602041"/>
                <a:gd name="connsiteX91" fmla="*/ 331726 w 602819"/>
                <a:gd name="connsiteY91" fmla="*/ 489996 h 602041"/>
                <a:gd name="connsiteX92" fmla="*/ 322851 w 602819"/>
                <a:gd name="connsiteY92" fmla="*/ 479517 h 602041"/>
                <a:gd name="connsiteX93" fmla="*/ 322851 w 602819"/>
                <a:gd name="connsiteY93" fmla="*/ 449692 h 602041"/>
                <a:gd name="connsiteX94" fmla="*/ 331726 w 602819"/>
                <a:gd name="connsiteY94" fmla="*/ 439213 h 602041"/>
                <a:gd name="connsiteX95" fmla="*/ 347056 w 602819"/>
                <a:gd name="connsiteY95" fmla="*/ 435989 h 602041"/>
                <a:gd name="connsiteX96" fmla="*/ 363192 w 602819"/>
                <a:gd name="connsiteY96" fmla="*/ 423092 h 602041"/>
                <a:gd name="connsiteX97" fmla="*/ 359965 w 602819"/>
                <a:gd name="connsiteY97" fmla="*/ 402940 h 602041"/>
                <a:gd name="connsiteX98" fmla="*/ 350283 w 602819"/>
                <a:gd name="connsiteY98" fmla="*/ 389236 h 602041"/>
                <a:gd name="connsiteX99" fmla="*/ 351897 w 602819"/>
                <a:gd name="connsiteY99" fmla="*/ 375533 h 602041"/>
                <a:gd name="connsiteX100" fmla="*/ 372874 w 602819"/>
                <a:gd name="connsiteY100" fmla="*/ 354575 h 602041"/>
                <a:gd name="connsiteX101" fmla="*/ 386590 w 602819"/>
                <a:gd name="connsiteY101" fmla="*/ 352963 h 602041"/>
                <a:gd name="connsiteX102" fmla="*/ 403533 w 602819"/>
                <a:gd name="connsiteY102" fmla="*/ 364248 h 602041"/>
                <a:gd name="connsiteX103" fmla="*/ 414829 w 602819"/>
                <a:gd name="connsiteY103" fmla="*/ 368278 h 602041"/>
                <a:gd name="connsiteX104" fmla="*/ 435806 w 602819"/>
                <a:gd name="connsiteY104" fmla="*/ 351351 h 602041"/>
                <a:gd name="connsiteX105" fmla="*/ 439841 w 602819"/>
                <a:gd name="connsiteY105" fmla="*/ 331199 h 602041"/>
                <a:gd name="connsiteX106" fmla="*/ 450329 w 602819"/>
                <a:gd name="connsiteY106" fmla="*/ 322332 h 602041"/>
                <a:gd name="connsiteX107" fmla="*/ 10492 w 602819"/>
                <a:gd name="connsiteY107" fmla="*/ 193425 h 602041"/>
                <a:gd name="connsiteX108" fmla="*/ 548797 w 602819"/>
                <a:gd name="connsiteY108" fmla="*/ 193425 h 602041"/>
                <a:gd name="connsiteX109" fmla="*/ 559289 w 602819"/>
                <a:gd name="connsiteY109" fmla="*/ 203902 h 602041"/>
                <a:gd name="connsiteX110" fmla="*/ 559289 w 602819"/>
                <a:gd name="connsiteY110" fmla="*/ 298996 h 602041"/>
                <a:gd name="connsiteX111" fmla="*/ 559289 w 602819"/>
                <a:gd name="connsiteY111" fmla="*/ 315920 h 602041"/>
                <a:gd name="connsiteX112" fmla="*/ 556868 w 602819"/>
                <a:gd name="connsiteY112" fmla="*/ 312697 h 602041"/>
                <a:gd name="connsiteX113" fmla="*/ 543148 w 602819"/>
                <a:gd name="connsiteY113" fmla="*/ 311891 h 602041"/>
                <a:gd name="connsiteX114" fmla="*/ 522164 w 602819"/>
                <a:gd name="connsiteY114" fmla="*/ 325591 h 602041"/>
                <a:gd name="connsiteX115" fmla="*/ 518129 w 602819"/>
                <a:gd name="connsiteY115" fmla="*/ 298996 h 602041"/>
                <a:gd name="connsiteX116" fmla="*/ 507638 w 602819"/>
                <a:gd name="connsiteY116" fmla="*/ 290132 h 602041"/>
                <a:gd name="connsiteX117" fmla="*/ 423704 w 602819"/>
                <a:gd name="connsiteY117" fmla="*/ 290132 h 602041"/>
                <a:gd name="connsiteX118" fmla="*/ 413212 w 602819"/>
                <a:gd name="connsiteY118" fmla="*/ 298996 h 602041"/>
                <a:gd name="connsiteX119" fmla="*/ 408370 w 602819"/>
                <a:gd name="connsiteY119" fmla="*/ 325591 h 602041"/>
                <a:gd name="connsiteX120" fmla="*/ 407563 w 602819"/>
                <a:gd name="connsiteY120" fmla="*/ 328814 h 602041"/>
                <a:gd name="connsiteX121" fmla="*/ 382544 w 602819"/>
                <a:gd name="connsiteY121" fmla="*/ 311891 h 602041"/>
                <a:gd name="connsiteX122" fmla="*/ 368824 w 602819"/>
                <a:gd name="connsiteY122" fmla="*/ 312697 h 602041"/>
                <a:gd name="connsiteX123" fmla="*/ 309102 w 602819"/>
                <a:gd name="connsiteY123" fmla="*/ 372332 h 602041"/>
                <a:gd name="connsiteX124" fmla="*/ 308295 w 602819"/>
                <a:gd name="connsiteY124" fmla="*/ 386032 h 602041"/>
                <a:gd name="connsiteX125" fmla="*/ 323629 w 602819"/>
                <a:gd name="connsiteY125" fmla="*/ 407791 h 602041"/>
                <a:gd name="connsiteX126" fmla="*/ 299417 w 602819"/>
                <a:gd name="connsiteY126" fmla="*/ 412627 h 602041"/>
                <a:gd name="connsiteX127" fmla="*/ 290540 w 602819"/>
                <a:gd name="connsiteY127" fmla="*/ 423103 h 602041"/>
                <a:gd name="connsiteX128" fmla="*/ 290540 w 602819"/>
                <a:gd name="connsiteY128" fmla="*/ 506916 h 602041"/>
                <a:gd name="connsiteX129" fmla="*/ 299417 w 602819"/>
                <a:gd name="connsiteY129" fmla="*/ 517392 h 602041"/>
                <a:gd name="connsiteX130" fmla="*/ 326050 w 602819"/>
                <a:gd name="connsiteY130" fmla="*/ 521422 h 602041"/>
                <a:gd name="connsiteX131" fmla="*/ 312330 w 602819"/>
                <a:gd name="connsiteY131" fmla="*/ 542375 h 602041"/>
                <a:gd name="connsiteX132" fmla="*/ 310716 w 602819"/>
                <a:gd name="connsiteY132" fmla="*/ 548016 h 602041"/>
                <a:gd name="connsiteX133" fmla="*/ 10492 w 602819"/>
                <a:gd name="connsiteY133" fmla="*/ 548016 h 602041"/>
                <a:gd name="connsiteX134" fmla="*/ 0 w 602819"/>
                <a:gd name="connsiteY134" fmla="*/ 537539 h 602041"/>
                <a:gd name="connsiteX135" fmla="*/ 0 w 602819"/>
                <a:gd name="connsiteY135" fmla="*/ 203902 h 602041"/>
                <a:gd name="connsiteX136" fmla="*/ 10492 w 602819"/>
                <a:gd name="connsiteY136" fmla="*/ 193425 h 602041"/>
                <a:gd name="connsiteX137" fmla="*/ 280048 w 602819"/>
                <a:gd name="connsiteY137" fmla="*/ 42714 h 602041"/>
                <a:gd name="connsiteX138" fmla="*/ 236467 w 602819"/>
                <a:gd name="connsiteY138" fmla="*/ 86233 h 602041"/>
                <a:gd name="connsiteX139" fmla="*/ 280048 w 602819"/>
                <a:gd name="connsiteY139" fmla="*/ 128946 h 602041"/>
                <a:gd name="connsiteX140" fmla="*/ 322822 w 602819"/>
                <a:gd name="connsiteY140" fmla="*/ 86233 h 602041"/>
                <a:gd name="connsiteX141" fmla="*/ 280048 w 602819"/>
                <a:gd name="connsiteY141" fmla="*/ 42714 h 602041"/>
                <a:gd name="connsiteX142" fmla="*/ 183201 w 602819"/>
                <a:gd name="connsiteY142" fmla="*/ 42714 h 602041"/>
                <a:gd name="connsiteX143" fmla="*/ 139621 w 602819"/>
                <a:gd name="connsiteY143" fmla="*/ 86233 h 602041"/>
                <a:gd name="connsiteX144" fmla="*/ 183201 w 602819"/>
                <a:gd name="connsiteY144" fmla="*/ 128946 h 602041"/>
                <a:gd name="connsiteX145" fmla="*/ 225975 w 602819"/>
                <a:gd name="connsiteY145" fmla="*/ 86233 h 602041"/>
                <a:gd name="connsiteX146" fmla="*/ 183201 w 602819"/>
                <a:gd name="connsiteY146" fmla="*/ 42714 h 602041"/>
                <a:gd name="connsiteX147" fmla="*/ 86355 w 602819"/>
                <a:gd name="connsiteY147" fmla="*/ 42714 h 602041"/>
                <a:gd name="connsiteX148" fmla="*/ 42774 w 602819"/>
                <a:gd name="connsiteY148" fmla="*/ 86233 h 602041"/>
                <a:gd name="connsiteX149" fmla="*/ 86355 w 602819"/>
                <a:gd name="connsiteY149" fmla="*/ 128946 h 602041"/>
                <a:gd name="connsiteX150" fmla="*/ 129129 w 602819"/>
                <a:gd name="connsiteY150" fmla="*/ 86233 h 602041"/>
                <a:gd name="connsiteX151" fmla="*/ 86355 w 602819"/>
                <a:gd name="connsiteY151" fmla="*/ 42714 h 602041"/>
                <a:gd name="connsiteX152" fmla="*/ 10492 w 602819"/>
                <a:gd name="connsiteY152" fmla="*/ 0 h 602041"/>
                <a:gd name="connsiteX153" fmla="*/ 548797 w 602819"/>
                <a:gd name="connsiteY153" fmla="*/ 0 h 602041"/>
                <a:gd name="connsiteX154" fmla="*/ 559289 w 602819"/>
                <a:gd name="connsiteY154" fmla="*/ 10477 h 602041"/>
                <a:gd name="connsiteX155" fmla="*/ 559289 w 602819"/>
                <a:gd name="connsiteY155" fmla="*/ 161183 h 602041"/>
                <a:gd name="connsiteX156" fmla="*/ 548797 w 602819"/>
                <a:gd name="connsiteY156" fmla="*/ 171660 h 602041"/>
                <a:gd name="connsiteX157" fmla="*/ 10492 w 602819"/>
                <a:gd name="connsiteY157" fmla="*/ 171660 h 602041"/>
                <a:gd name="connsiteX158" fmla="*/ 0 w 602819"/>
                <a:gd name="connsiteY158" fmla="*/ 161183 h 602041"/>
                <a:gd name="connsiteX159" fmla="*/ 0 w 602819"/>
                <a:gd name="connsiteY159" fmla="*/ 10477 h 602041"/>
                <a:gd name="connsiteX160" fmla="*/ 10492 w 602819"/>
                <a:gd name="connsiteY160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602819" h="602041">
                  <a:moveTo>
                    <a:pt x="462431" y="429561"/>
                  </a:moveTo>
                  <a:cubicBezTo>
                    <a:pt x="444665" y="429561"/>
                    <a:pt x="430130" y="444061"/>
                    <a:pt x="430130" y="461784"/>
                  </a:cubicBezTo>
                  <a:cubicBezTo>
                    <a:pt x="430130" y="479507"/>
                    <a:pt x="444665" y="494007"/>
                    <a:pt x="462431" y="494007"/>
                  </a:cubicBezTo>
                  <a:cubicBezTo>
                    <a:pt x="480196" y="494007"/>
                    <a:pt x="494732" y="479507"/>
                    <a:pt x="494732" y="461784"/>
                  </a:cubicBezTo>
                  <a:cubicBezTo>
                    <a:pt x="494732" y="444061"/>
                    <a:pt x="480196" y="429561"/>
                    <a:pt x="462431" y="429561"/>
                  </a:cubicBezTo>
                  <a:close/>
                  <a:moveTo>
                    <a:pt x="462431" y="408616"/>
                  </a:moveTo>
                  <a:cubicBezTo>
                    <a:pt x="492309" y="408616"/>
                    <a:pt x="516535" y="432783"/>
                    <a:pt x="516535" y="461784"/>
                  </a:cubicBezTo>
                  <a:cubicBezTo>
                    <a:pt x="516535" y="491591"/>
                    <a:pt x="492309" y="515758"/>
                    <a:pt x="462431" y="515758"/>
                  </a:cubicBezTo>
                  <a:cubicBezTo>
                    <a:pt x="433360" y="515758"/>
                    <a:pt x="409134" y="491591"/>
                    <a:pt x="409134" y="461784"/>
                  </a:cubicBezTo>
                  <a:cubicBezTo>
                    <a:pt x="409134" y="432783"/>
                    <a:pt x="433360" y="408616"/>
                    <a:pt x="462431" y="408616"/>
                  </a:cubicBezTo>
                  <a:close/>
                  <a:moveTo>
                    <a:pt x="459204" y="344096"/>
                  </a:moveTo>
                  <a:lnTo>
                    <a:pt x="456784" y="355381"/>
                  </a:lnTo>
                  <a:cubicBezTo>
                    <a:pt x="452750" y="375533"/>
                    <a:pt x="435806" y="390043"/>
                    <a:pt x="414829" y="390043"/>
                  </a:cubicBezTo>
                  <a:cubicBezTo>
                    <a:pt x="406761" y="390043"/>
                    <a:pt x="397886" y="387624"/>
                    <a:pt x="391431" y="382788"/>
                  </a:cubicBezTo>
                  <a:lnTo>
                    <a:pt x="381749" y="376339"/>
                  </a:lnTo>
                  <a:lnTo>
                    <a:pt x="372874" y="384400"/>
                  </a:lnTo>
                  <a:lnTo>
                    <a:pt x="377715" y="390043"/>
                  </a:lnTo>
                  <a:cubicBezTo>
                    <a:pt x="386590" y="402134"/>
                    <a:pt x="388204" y="417449"/>
                    <a:pt x="382556" y="431153"/>
                  </a:cubicBezTo>
                  <a:cubicBezTo>
                    <a:pt x="377715" y="444856"/>
                    <a:pt x="365613" y="454529"/>
                    <a:pt x="351090" y="456947"/>
                  </a:cubicBezTo>
                  <a:lnTo>
                    <a:pt x="344635" y="458559"/>
                  </a:lnTo>
                  <a:lnTo>
                    <a:pt x="344635" y="469844"/>
                  </a:lnTo>
                  <a:lnTo>
                    <a:pt x="351897" y="471456"/>
                  </a:lnTo>
                  <a:cubicBezTo>
                    <a:pt x="366420" y="473875"/>
                    <a:pt x="378522" y="482742"/>
                    <a:pt x="384170" y="496445"/>
                  </a:cubicBezTo>
                  <a:cubicBezTo>
                    <a:pt x="389817" y="510148"/>
                    <a:pt x="389011" y="525464"/>
                    <a:pt x="380136" y="537555"/>
                  </a:cubicBezTo>
                  <a:lnTo>
                    <a:pt x="376908" y="543197"/>
                  </a:lnTo>
                  <a:lnTo>
                    <a:pt x="384976" y="551258"/>
                  </a:lnTo>
                  <a:lnTo>
                    <a:pt x="390624" y="547228"/>
                  </a:lnTo>
                  <a:cubicBezTo>
                    <a:pt x="397886" y="541585"/>
                    <a:pt x="406761" y="539167"/>
                    <a:pt x="415636" y="539167"/>
                  </a:cubicBezTo>
                  <a:cubicBezTo>
                    <a:pt x="436613" y="539167"/>
                    <a:pt x="454363" y="553676"/>
                    <a:pt x="457591" y="573828"/>
                  </a:cubicBezTo>
                  <a:lnTo>
                    <a:pt x="459204" y="580277"/>
                  </a:lnTo>
                  <a:lnTo>
                    <a:pt x="470500" y="580277"/>
                  </a:lnTo>
                  <a:lnTo>
                    <a:pt x="471307" y="577859"/>
                  </a:lnTo>
                  <a:cubicBezTo>
                    <a:pt x="474534" y="556901"/>
                    <a:pt x="492284" y="541585"/>
                    <a:pt x="513262" y="541585"/>
                  </a:cubicBezTo>
                  <a:cubicBezTo>
                    <a:pt x="522943" y="541585"/>
                    <a:pt x="531012" y="544810"/>
                    <a:pt x="539080" y="549646"/>
                  </a:cubicBezTo>
                  <a:lnTo>
                    <a:pt x="540694" y="551258"/>
                  </a:lnTo>
                  <a:lnTo>
                    <a:pt x="548762" y="543197"/>
                  </a:lnTo>
                  <a:lnTo>
                    <a:pt x="544728" y="537555"/>
                  </a:lnTo>
                  <a:cubicBezTo>
                    <a:pt x="536659" y="525464"/>
                    <a:pt x="535046" y="510148"/>
                    <a:pt x="541500" y="496445"/>
                  </a:cubicBezTo>
                  <a:cubicBezTo>
                    <a:pt x="547148" y="482742"/>
                    <a:pt x="559251" y="473875"/>
                    <a:pt x="573773" y="471456"/>
                  </a:cubicBezTo>
                  <a:lnTo>
                    <a:pt x="581035" y="469844"/>
                  </a:lnTo>
                  <a:lnTo>
                    <a:pt x="581035" y="458559"/>
                  </a:lnTo>
                  <a:lnTo>
                    <a:pt x="574580" y="456947"/>
                  </a:lnTo>
                  <a:cubicBezTo>
                    <a:pt x="560057" y="454529"/>
                    <a:pt x="547955" y="444856"/>
                    <a:pt x="542307" y="431153"/>
                  </a:cubicBezTo>
                  <a:cubicBezTo>
                    <a:pt x="537466" y="417449"/>
                    <a:pt x="539080" y="402134"/>
                    <a:pt x="547955" y="390043"/>
                  </a:cubicBezTo>
                  <a:lnTo>
                    <a:pt x="551989" y="384400"/>
                  </a:lnTo>
                  <a:lnTo>
                    <a:pt x="543921" y="376339"/>
                  </a:lnTo>
                  <a:lnTo>
                    <a:pt x="538273" y="379564"/>
                  </a:lnTo>
                  <a:cubicBezTo>
                    <a:pt x="531012" y="384400"/>
                    <a:pt x="522943" y="387624"/>
                    <a:pt x="514068" y="387624"/>
                  </a:cubicBezTo>
                  <a:cubicBezTo>
                    <a:pt x="493091" y="387624"/>
                    <a:pt x="475341" y="372309"/>
                    <a:pt x="472114" y="351351"/>
                  </a:cubicBezTo>
                  <a:lnTo>
                    <a:pt x="470500" y="344096"/>
                  </a:lnTo>
                  <a:close/>
                  <a:moveTo>
                    <a:pt x="450329" y="322332"/>
                  </a:moveTo>
                  <a:lnTo>
                    <a:pt x="480182" y="322332"/>
                  </a:lnTo>
                  <a:cubicBezTo>
                    <a:pt x="485023" y="322332"/>
                    <a:pt x="489864" y="326362"/>
                    <a:pt x="490670" y="331199"/>
                  </a:cubicBezTo>
                  <a:lnTo>
                    <a:pt x="493091" y="347320"/>
                  </a:lnTo>
                  <a:cubicBezTo>
                    <a:pt x="494705" y="359412"/>
                    <a:pt x="505193" y="365860"/>
                    <a:pt x="514068" y="365860"/>
                  </a:cubicBezTo>
                  <a:cubicBezTo>
                    <a:pt x="518102" y="365860"/>
                    <a:pt x="522137" y="364248"/>
                    <a:pt x="526171" y="361830"/>
                  </a:cubicBezTo>
                  <a:lnTo>
                    <a:pt x="539080" y="352963"/>
                  </a:lnTo>
                  <a:cubicBezTo>
                    <a:pt x="543114" y="350545"/>
                    <a:pt x="548762" y="350545"/>
                    <a:pt x="552796" y="354575"/>
                  </a:cubicBezTo>
                  <a:lnTo>
                    <a:pt x="573773" y="375533"/>
                  </a:lnTo>
                  <a:cubicBezTo>
                    <a:pt x="577807" y="379564"/>
                    <a:pt x="577807" y="385206"/>
                    <a:pt x="574580" y="389236"/>
                  </a:cubicBezTo>
                  <a:lnTo>
                    <a:pt x="564898" y="402940"/>
                  </a:lnTo>
                  <a:cubicBezTo>
                    <a:pt x="560864" y="408582"/>
                    <a:pt x="560057" y="415837"/>
                    <a:pt x="562478" y="423092"/>
                  </a:cubicBezTo>
                  <a:cubicBezTo>
                    <a:pt x="564898" y="430346"/>
                    <a:pt x="571353" y="434377"/>
                    <a:pt x="578614" y="435989"/>
                  </a:cubicBezTo>
                  <a:lnTo>
                    <a:pt x="593944" y="439213"/>
                  </a:lnTo>
                  <a:cubicBezTo>
                    <a:pt x="598785" y="440019"/>
                    <a:pt x="602819" y="444856"/>
                    <a:pt x="602819" y="449692"/>
                  </a:cubicBezTo>
                  <a:lnTo>
                    <a:pt x="602819" y="479517"/>
                  </a:lnTo>
                  <a:cubicBezTo>
                    <a:pt x="602819" y="484354"/>
                    <a:pt x="598785" y="489190"/>
                    <a:pt x="593137" y="489996"/>
                  </a:cubicBezTo>
                  <a:lnTo>
                    <a:pt x="577001" y="492414"/>
                  </a:lnTo>
                  <a:cubicBezTo>
                    <a:pt x="569739" y="494027"/>
                    <a:pt x="564091" y="498057"/>
                    <a:pt x="560864" y="505312"/>
                  </a:cubicBezTo>
                  <a:cubicBezTo>
                    <a:pt x="557637" y="511760"/>
                    <a:pt x="558444" y="519015"/>
                    <a:pt x="562478" y="525464"/>
                  </a:cubicBezTo>
                  <a:lnTo>
                    <a:pt x="571353" y="538361"/>
                  </a:lnTo>
                  <a:cubicBezTo>
                    <a:pt x="574580" y="542391"/>
                    <a:pt x="573773" y="548034"/>
                    <a:pt x="570546" y="552064"/>
                  </a:cubicBezTo>
                  <a:lnTo>
                    <a:pt x="549569" y="573022"/>
                  </a:lnTo>
                  <a:cubicBezTo>
                    <a:pt x="545535" y="577053"/>
                    <a:pt x="539887" y="577053"/>
                    <a:pt x="535046" y="573828"/>
                  </a:cubicBezTo>
                  <a:lnTo>
                    <a:pt x="526171" y="567380"/>
                  </a:lnTo>
                  <a:cubicBezTo>
                    <a:pt x="522137" y="564961"/>
                    <a:pt x="518102" y="563349"/>
                    <a:pt x="513262" y="563349"/>
                  </a:cubicBezTo>
                  <a:cubicBezTo>
                    <a:pt x="504386" y="563349"/>
                    <a:pt x="493898" y="568992"/>
                    <a:pt x="492284" y="581083"/>
                  </a:cubicBezTo>
                  <a:lnTo>
                    <a:pt x="490670" y="592368"/>
                  </a:lnTo>
                  <a:cubicBezTo>
                    <a:pt x="489864" y="598011"/>
                    <a:pt x="485023" y="602041"/>
                    <a:pt x="480182" y="602041"/>
                  </a:cubicBezTo>
                  <a:lnTo>
                    <a:pt x="450329" y="602041"/>
                  </a:lnTo>
                  <a:cubicBezTo>
                    <a:pt x="445488" y="602041"/>
                    <a:pt x="440647" y="598011"/>
                    <a:pt x="439841" y="593174"/>
                  </a:cubicBezTo>
                  <a:lnTo>
                    <a:pt x="436613" y="577859"/>
                  </a:lnTo>
                  <a:cubicBezTo>
                    <a:pt x="434193" y="566574"/>
                    <a:pt x="424511" y="560125"/>
                    <a:pt x="415636" y="560125"/>
                  </a:cubicBezTo>
                  <a:cubicBezTo>
                    <a:pt x="411602" y="560125"/>
                    <a:pt x="406761" y="561737"/>
                    <a:pt x="403533" y="564155"/>
                  </a:cubicBezTo>
                  <a:lnTo>
                    <a:pt x="389817" y="573828"/>
                  </a:lnTo>
                  <a:cubicBezTo>
                    <a:pt x="385783" y="577053"/>
                    <a:pt x="380136" y="577053"/>
                    <a:pt x="376101" y="573022"/>
                  </a:cubicBezTo>
                  <a:lnTo>
                    <a:pt x="355124" y="552064"/>
                  </a:lnTo>
                  <a:cubicBezTo>
                    <a:pt x="351090" y="548840"/>
                    <a:pt x="351090" y="542391"/>
                    <a:pt x="353510" y="538361"/>
                  </a:cubicBezTo>
                  <a:lnTo>
                    <a:pt x="362385" y="525464"/>
                  </a:lnTo>
                  <a:cubicBezTo>
                    <a:pt x="366420" y="519015"/>
                    <a:pt x="367226" y="511760"/>
                    <a:pt x="364806" y="505312"/>
                  </a:cubicBezTo>
                  <a:cubicBezTo>
                    <a:pt x="361579" y="498057"/>
                    <a:pt x="355931" y="494027"/>
                    <a:pt x="348669" y="492414"/>
                  </a:cubicBezTo>
                  <a:lnTo>
                    <a:pt x="331726" y="489996"/>
                  </a:lnTo>
                  <a:cubicBezTo>
                    <a:pt x="326885" y="489190"/>
                    <a:pt x="322851" y="484354"/>
                    <a:pt x="322851" y="479517"/>
                  </a:cubicBezTo>
                  <a:lnTo>
                    <a:pt x="322851" y="449692"/>
                  </a:lnTo>
                  <a:cubicBezTo>
                    <a:pt x="322851" y="444856"/>
                    <a:pt x="326885" y="440019"/>
                    <a:pt x="331726" y="439213"/>
                  </a:cubicBezTo>
                  <a:lnTo>
                    <a:pt x="347056" y="435989"/>
                  </a:lnTo>
                  <a:cubicBezTo>
                    <a:pt x="354317" y="434377"/>
                    <a:pt x="359965" y="430346"/>
                    <a:pt x="363192" y="423092"/>
                  </a:cubicBezTo>
                  <a:cubicBezTo>
                    <a:pt x="365613" y="415837"/>
                    <a:pt x="364806" y="408582"/>
                    <a:pt x="359965" y="402940"/>
                  </a:cubicBezTo>
                  <a:lnTo>
                    <a:pt x="350283" y="389236"/>
                  </a:lnTo>
                  <a:cubicBezTo>
                    <a:pt x="347056" y="385206"/>
                    <a:pt x="347863" y="379564"/>
                    <a:pt x="351897" y="375533"/>
                  </a:cubicBezTo>
                  <a:lnTo>
                    <a:pt x="372874" y="354575"/>
                  </a:lnTo>
                  <a:cubicBezTo>
                    <a:pt x="376101" y="350545"/>
                    <a:pt x="381749" y="350545"/>
                    <a:pt x="386590" y="352963"/>
                  </a:cubicBezTo>
                  <a:lnTo>
                    <a:pt x="403533" y="364248"/>
                  </a:lnTo>
                  <a:cubicBezTo>
                    <a:pt x="406761" y="366666"/>
                    <a:pt x="410795" y="368278"/>
                    <a:pt x="414829" y="368278"/>
                  </a:cubicBezTo>
                  <a:cubicBezTo>
                    <a:pt x="423704" y="368278"/>
                    <a:pt x="433386" y="362636"/>
                    <a:pt x="435806" y="351351"/>
                  </a:cubicBezTo>
                  <a:lnTo>
                    <a:pt x="439841" y="331199"/>
                  </a:lnTo>
                  <a:cubicBezTo>
                    <a:pt x="440647" y="326362"/>
                    <a:pt x="445488" y="322332"/>
                    <a:pt x="450329" y="322332"/>
                  </a:cubicBezTo>
                  <a:close/>
                  <a:moveTo>
                    <a:pt x="10492" y="193425"/>
                  </a:moveTo>
                  <a:lnTo>
                    <a:pt x="548797" y="193425"/>
                  </a:lnTo>
                  <a:cubicBezTo>
                    <a:pt x="554447" y="193425"/>
                    <a:pt x="559289" y="198260"/>
                    <a:pt x="559289" y="203902"/>
                  </a:cubicBezTo>
                  <a:lnTo>
                    <a:pt x="559289" y="298996"/>
                  </a:lnTo>
                  <a:lnTo>
                    <a:pt x="559289" y="315920"/>
                  </a:lnTo>
                  <a:lnTo>
                    <a:pt x="556868" y="312697"/>
                  </a:lnTo>
                  <a:cubicBezTo>
                    <a:pt x="552833" y="309473"/>
                    <a:pt x="547183" y="308667"/>
                    <a:pt x="543148" y="311891"/>
                  </a:cubicBezTo>
                  <a:lnTo>
                    <a:pt x="522164" y="325591"/>
                  </a:lnTo>
                  <a:lnTo>
                    <a:pt x="518129" y="298996"/>
                  </a:lnTo>
                  <a:cubicBezTo>
                    <a:pt x="517322" y="294161"/>
                    <a:pt x="513287" y="290132"/>
                    <a:pt x="507638" y="290132"/>
                  </a:cubicBezTo>
                  <a:lnTo>
                    <a:pt x="423704" y="290132"/>
                  </a:lnTo>
                  <a:cubicBezTo>
                    <a:pt x="418861" y="290132"/>
                    <a:pt x="414019" y="294161"/>
                    <a:pt x="413212" y="298996"/>
                  </a:cubicBezTo>
                  <a:lnTo>
                    <a:pt x="408370" y="325591"/>
                  </a:lnTo>
                  <a:lnTo>
                    <a:pt x="407563" y="328814"/>
                  </a:lnTo>
                  <a:lnTo>
                    <a:pt x="382544" y="311891"/>
                  </a:lnTo>
                  <a:cubicBezTo>
                    <a:pt x="377702" y="308667"/>
                    <a:pt x="372052" y="309473"/>
                    <a:pt x="368824" y="312697"/>
                  </a:cubicBezTo>
                  <a:lnTo>
                    <a:pt x="309102" y="372332"/>
                  </a:lnTo>
                  <a:cubicBezTo>
                    <a:pt x="305067" y="376362"/>
                    <a:pt x="305067" y="382003"/>
                    <a:pt x="308295" y="386032"/>
                  </a:cubicBezTo>
                  <a:lnTo>
                    <a:pt x="323629" y="407791"/>
                  </a:lnTo>
                  <a:lnTo>
                    <a:pt x="299417" y="412627"/>
                  </a:lnTo>
                  <a:cubicBezTo>
                    <a:pt x="294575" y="413433"/>
                    <a:pt x="290540" y="418268"/>
                    <a:pt x="290540" y="423103"/>
                  </a:cubicBezTo>
                  <a:lnTo>
                    <a:pt x="290540" y="506916"/>
                  </a:lnTo>
                  <a:cubicBezTo>
                    <a:pt x="290540" y="512557"/>
                    <a:pt x="294575" y="516586"/>
                    <a:pt x="299417" y="517392"/>
                  </a:cubicBezTo>
                  <a:lnTo>
                    <a:pt x="326050" y="521422"/>
                  </a:lnTo>
                  <a:lnTo>
                    <a:pt x="312330" y="542375"/>
                  </a:lnTo>
                  <a:cubicBezTo>
                    <a:pt x="310716" y="543987"/>
                    <a:pt x="310716" y="546404"/>
                    <a:pt x="310716" y="548016"/>
                  </a:cubicBezTo>
                  <a:lnTo>
                    <a:pt x="10492" y="548016"/>
                  </a:lnTo>
                  <a:cubicBezTo>
                    <a:pt x="4842" y="548016"/>
                    <a:pt x="0" y="543181"/>
                    <a:pt x="0" y="537539"/>
                  </a:cubicBezTo>
                  <a:lnTo>
                    <a:pt x="0" y="203902"/>
                  </a:lnTo>
                  <a:cubicBezTo>
                    <a:pt x="0" y="198260"/>
                    <a:pt x="4842" y="193425"/>
                    <a:pt x="10492" y="193425"/>
                  </a:cubicBezTo>
                  <a:close/>
                  <a:moveTo>
                    <a:pt x="280048" y="42714"/>
                  </a:moveTo>
                  <a:cubicBezTo>
                    <a:pt x="255836" y="42714"/>
                    <a:pt x="236467" y="62056"/>
                    <a:pt x="236467" y="86233"/>
                  </a:cubicBezTo>
                  <a:cubicBezTo>
                    <a:pt x="236467" y="109605"/>
                    <a:pt x="255836" y="128946"/>
                    <a:pt x="280048" y="128946"/>
                  </a:cubicBezTo>
                  <a:cubicBezTo>
                    <a:pt x="303453" y="128946"/>
                    <a:pt x="322822" y="109605"/>
                    <a:pt x="322822" y="86233"/>
                  </a:cubicBezTo>
                  <a:cubicBezTo>
                    <a:pt x="322822" y="62056"/>
                    <a:pt x="303453" y="42714"/>
                    <a:pt x="280048" y="42714"/>
                  </a:cubicBezTo>
                  <a:close/>
                  <a:moveTo>
                    <a:pt x="183201" y="42714"/>
                  </a:moveTo>
                  <a:cubicBezTo>
                    <a:pt x="158990" y="42714"/>
                    <a:pt x="139621" y="62056"/>
                    <a:pt x="139621" y="86233"/>
                  </a:cubicBezTo>
                  <a:cubicBezTo>
                    <a:pt x="139621" y="109605"/>
                    <a:pt x="158990" y="128946"/>
                    <a:pt x="183201" y="128946"/>
                  </a:cubicBezTo>
                  <a:cubicBezTo>
                    <a:pt x="206606" y="128946"/>
                    <a:pt x="225975" y="109605"/>
                    <a:pt x="225975" y="86233"/>
                  </a:cubicBezTo>
                  <a:cubicBezTo>
                    <a:pt x="225975" y="62056"/>
                    <a:pt x="206606" y="42714"/>
                    <a:pt x="183201" y="42714"/>
                  </a:cubicBezTo>
                  <a:close/>
                  <a:moveTo>
                    <a:pt x="86355" y="42714"/>
                  </a:moveTo>
                  <a:cubicBezTo>
                    <a:pt x="62143" y="42714"/>
                    <a:pt x="42774" y="62056"/>
                    <a:pt x="42774" y="86233"/>
                  </a:cubicBezTo>
                  <a:cubicBezTo>
                    <a:pt x="42774" y="109605"/>
                    <a:pt x="62143" y="128946"/>
                    <a:pt x="86355" y="128946"/>
                  </a:cubicBezTo>
                  <a:cubicBezTo>
                    <a:pt x="109759" y="128946"/>
                    <a:pt x="129129" y="109605"/>
                    <a:pt x="129129" y="86233"/>
                  </a:cubicBezTo>
                  <a:cubicBezTo>
                    <a:pt x="129129" y="62056"/>
                    <a:pt x="109759" y="42714"/>
                    <a:pt x="86355" y="42714"/>
                  </a:cubicBezTo>
                  <a:close/>
                  <a:moveTo>
                    <a:pt x="10492" y="0"/>
                  </a:moveTo>
                  <a:lnTo>
                    <a:pt x="548797" y="0"/>
                  </a:lnTo>
                  <a:cubicBezTo>
                    <a:pt x="554447" y="0"/>
                    <a:pt x="559289" y="4836"/>
                    <a:pt x="559289" y="10477"/>
                  </a:cubicBezTo>
                  <a:lnTo>
                    <a:pt x="559289" y="161183"/>
                  </a:lnTo>
                  <a:cubicBezTo>
                    <a:pt x="559289" y="166825"/>
                    <a:pt x="554447" y="171660"/>
                    <a:pt x="548797" y="171660"/>
                  </a:cubicBezTo>
                  <a:lnTo>
                    <a:pt x="10492" y="171660"/>
                  </a:lnTo>
                  <a:cubicBezTo>
                    <a:pt x="4842" y="171660"/>
                    <a:pt x="0" y="166825"/>
                    <a:pt x="0" y="161183"/>
                  </a:cubicBezTo>
                  <a:lnTo>
                    <a:pt x="0" y="10477"/>
                  </a:lnTo>
                  <a:cubicBezTo>
                    <a:pt x="0" y="4836"/>
                    <a:pt x="4842" y="0"/>
                    <a:pt x="10492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520B497-00E8-48D8-9527-8CEB417DDB97}"/>
                </a:ext>
              </a:extLst>
            </p:cNvPr>
            <p:cNvSpPr/>
            <p:nvPr/>
          </p:nvSpPr>
          <p:spPr>
            <a:xfrm>
              <a:off x="0" y="671060"/>
              <a:ext cx="1257300" cy="12573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D249AA-2F3D-456E-A31D-D002419748C3}"/>
              </a:ext>
            </a:extLst>
          </p:cNvPr>
          <p:cNvGrpSpPr/>
          <p:nvPr/>
        </p:nvGrpSpPr>
        <p:grpSpPr>
          <a:xfrm>
            <a:off x="7386163" y="4619358"/>
            <a:ext cx="2700812" cy="939476"/>
            <a:chOff x="922668" y="2796560"/>
            <a:chExt cx="3601082" cy="12526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897583A-21AD-43D0-8552-28E763780FDF}"/>
                </a:ext>
              </a:extLst>
            </p:cNvPr>
            <p:cNvSpPr txBox="1"/>
            <p:nvPr/>
          </p:nvSpPr>
          <p:spPr>
            <a:xfrm>
              <a:off x="922668" y="2796560"/>
              <a:ext cx="210049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637ECEA-C474-4162-9D81-4F25E14C9918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title., 1PPT Network</a:t>
              </a: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FACE53F-2FDB-4768-9384-38A3D2D10809}"/>
              </a:ext>
            </a:extLst>
          </p:cNvPr>
          <p:cNvSpPr/>
          <p:nvPr/>
        </p:nvSpPr>
        <p:spPr>
          <a:xfrm rot="5400000">
            <a:off x="5953580" y="1076665"/>
            <a:ext cx="284843" cy="14462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B4CE2D-7D7A-4CEC-B5E8-17A92BCD51B1}"/>
              </a:ext>
            </a:extLst>
          </p:cNvPr>
          <p:cNvSpPr txBox="1"/>
          <p:nvPr/>
        </p:nvSpPr>
        <p:spPr>
          <a:xfrm>
            <a:off x="1271935" y="440964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1BAA68F-5ED4-49E8-B346-6BB0BCD27FFF}"/>
              </a:ext>
            </a:extLst>
          </p:cNvPr>
          <p:cNvSpPr txBox="1"/>
          <p:nvPr/>
        </p:nvSpPr>
        <p:spPr>
          <a:xfrm>
            <a:off x="1271935" y="1001460"/>
            <a:ext cx="3165446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ECAD5EC8-2E01-409C-842D-4648A0A09DC1}"/>
              </a:ext>
            </a:extLst>
          </p:cNvPr>
          <p:cNvSpPr/>
          <p:nvPr/>
        </p:nvSpPr>
        <p:spPr>
          <a:xfrm rot="10800000">
            <a:off x="678180" y="264000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3447F61-E346-4709-B3E8-275F7C24265A}"/>
              </a:ext>
            </a:extLst>
          </p:cNvPr>
          <p:cNvSpPr/>
          <p:nvPr/>
        </p:nvSpPr>
        <p:spPr>
          <a:xfrm rot="10800000">
            <a:off x="981428" y="495827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5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45C80B7-A599-4E70-8B8D-2D341A5BE7A9}"/>
              </a:ext>
            </a:extLst>
          </p:cNvPr>
          <p:cNvSpPr/>
          <p:nvPr/>
        </p:nvSpPr>
        <p:spPr>
          <a:xfrm>
            <a:off x="7115032" y="0"/>
            <a:ext cx="5086350" cy="68580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r="-51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2218FF-680A-4343-B52C-B518C392C8E5}"/>
              </a:ext>
            </a:extLst>
          </p:cNvPr>
          <p:cNvSpPr/>
          <p:nvPr/>
        </p:nvSpPr>
        <p:spPr>
          <a:xfrm>
            <a:off x="7115032" y="0"/>
            <a:ext cx="5086350" cy="68580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1A08FA8-3B75-4838-8BFE-68C33CE0DB24}"/>
              </a:ext>
            </a:extLst>
          </p:cNvPr>
          <p:cNvSpPr/>
          <p:nvPr/>
        </p:nvSpPr>
        <p:spPr>
          <a:xfrm>
            <a:off x="7115032" y="731430"/>
            <a:ext cx="5086350" cy="5395142"/>
          </a:xfrm>
          <a:custGeom>
            <a:avLst/>
            <a:gdLst>
              <a:gd name="connsiteX0" fmla="*/ 2579155 w 5086350"/>
              <a:gd name="connsiteY0" fmla="*/ 4587886 h 5395142"/>
              <a:gd name="connsiteX1" fmla="*/ 5086350 w 5086350"/>
              <a:gd name="connsiteY1" fmla="*/ 4587886 h 5395142"/>
              <a:gd name="connsiteX2" fmla="*/ 5086350 w 5086350"/>
              <a:gd name="connsiteY2" fmla="*/ 5395142 h 5395142"/>
              <a:gd name="connsiteX3" fmla="*/ 2579155 w 5086350"/>
              <a:gd name="connsiteY3" fmla="*/ 5395142 h 5395142"/>
              <a:gd name="connsiteX4" fmla="*/ 2175527 w 5086350"/>
              <a:gd name="connsiteY4" fmla="*/ 4991514 h 5395142"/>
              <a:gd name="connsiteX5" fmla="*/ 2579155 w 5086350"/>
              <a:gd name="connsiteY5" fmla="*/ 4587886 h 5395142"/>
              <a:gd name="connsiteX6" fmla="*/ 1221396 w 5086350"/>
              <a:gd name="connsiteY6" fmla="*/ 3670308 h 5395142"/>
              <a:gd name="connsiteX7" fmla="*/ 5086350 w 5086350"/>
              <a:gd name="connsiteY7" fmla="*/ 3670308 h 5395142"/>
              <a:gd name="connsiteX8" fmla="*/ 5086350 w 5086350"/>
              <a:gd name="connsiteY8" fmla="*/ 4477564 h 5395142"/>
              <a:gd name="connsiteX9" fmla="*/ 1221396 w 5086350"/>
              <a:gd name="connsiteY9" fmla="*/ 4477564 h 5395142"/>
              <a:gd name="connsiteX10" fmla="*/ 817768 w 5086350"/>
              <a:gd name="connsiteY10" fmla="*/ 4073936 h 5395142"/>
              <a:gd name="connsiteX11" fmla="*/ 1221396 w 5086350"/>
              <a:gd name="connsiteY11" fmla="*/ 3670308 h 5395142"/>
              <a:gd name="connsiteX12" fmla="*/ 2060977 w 5086350"/>
              <a:gd name="connsiteY12" fmla="*/ 2752733 h 5395142"/>
              <a:gd name="connsiteX13" fmla="*/ 5086350 w 5086350"/>
              <a:gd name="connsiteY13" fmla="*/ 2752733 h 5395142"/>
              <a:gd name="connsiteX14" fmla="*/ 5086350 w 5086350"/>
              <a:gd name="connsiteY14" fmla="*/ 3559989 h 5395142"/>
              <a:gd name="connsiteX15" fmla="*/ 2060977 w 5086350"/>
              <a:gd name="connsiteY15" fmla="*/ 3559988 h 5395142"/>
              <a:gd name="connsiteX16" fmla="*/ 1657349 w 5086350"/>
              <a:gd name="connsiteY16" fmla="*/ 3156361 h 5395142"/>
              <a:gd name="connsiteX17" fmla="*/ 2060977 w 5086350"/>
              <a:gd name="connsiteY17" fmla="*/ 2752733 h 5395142"/>
              <a:gd name="connsiteX18" fmla="*/ 1463357 w 5086350"/>
              <a:gd name="connsiteY18" fmla="*/ 1835155 h 5395142"/>
              <a:gd name="connsiteX19" fmla="*/ 5086350 w 5086350"/>
              <a:gd name="connsiteY19" fmla="*/ 1835155 h 5395142"/>
              <a:gd name="connsiteX20" fmla="*/ 5086350 w 5086350"/>
              <a:gd name="connsiteY20" fmla="*/ 2642411 h 5395142"/>
              <a:gd name="connsiteX21" fmla="*/ 1463357 w 5086350"/>
              <a:gd name="connsiteY21" fmla="*/ 2642411 h 5395142"/>
              <a:gd name="connsiteX22" fmla="*/ 1059729 w 5086350"/>
              <a:gd name="connsiteY22" fmla="*/ 2238783 h 5395142"/>
              <a:gd name="connsiteX23" fmla="*/ 1463357 w 5086350"/>
              <a:gd name="connsiteY23" fmla="*/ 1835155 h 5395142"/>
              <a:gd name="connsiteX24" fmla="*/ 403627 w 5086350"/>
              <a:gd name="connsiteY24" fmla="*/ 917577 h 5395142"/>
              <a:gd name="connsiteX25" fmla="*/ 5086350 w 5086350"/>
              <a:gd name="connsiteY25" fmla="*/ 917577 h 5395142"/>
              <a:gd name="connsiteX26" fmla="*/ 5086350 w 5086350"/>
              <a:gd name="connsiteY26" fmla="*/ 1724833 h 5395142"/>
              <a:gd name="connsiteX27" fmla="*/ 403627 w 5086350"/>
              <a:gd name="connsiteY27" fmla="*/ 1724833 h 5395142"/>
              <a:gd name="connsiteX28" fmla="*/ 0 w 5086350"/>
              <a:gd name="connsiteY28" fmla="*/ 1321205 h 5395142"/>
              <a:gd name="connsiteX29" fmla="*/ 403627 w 5086350"/>
              <a:gd name="connsiteY29" fmla="*/ 917577 h 5395142"/>
              <a:gd name="connsiteX30" fmla="*/ 1630950 w 5086350"/>
              <a:gd name="connsiteY30" fmla="*/ 0 h 5395142"/>
              <a:gd name="connsiteX31" fmla="*/ 5086350 w 5086350"/>
              <a:gd name="connsiteY31" fmla="*/ 0 h 5395142"/>
              <a:gd name="connsiteX32" fmla="*/ 5086350 w 5086350"/>
              <a:gd name="connsiteY32" fmla="*/ 807256 h 5395142"/>
              <a:gd name="connsiteX33" fmla="*/ 1630950 w 5086350"/>
              <a:gd name="connsiteY33" fmla="*/ 807256 h 5395142"/>
              <a:gd name="connsiteX34" fmla="*/ 1227322 w 5086350"/>
              <a:gd name="connsiteY34" fmla="*/ 403628 h 5395142"/>
              <a:gd name="connsiteX35" fmla="*/ 1630950 w 5086350"/>
              <a:gd name="connsiteY35" fmla="*/ 0 h 5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86350" h="5395142">
                <a:moveTo>
                  <a:pt x="2579155" y="4587886"/>
                </a:moveTo>
                <a:lnTo>
                  <a:pt x="5086350" y="4587886"/>
                </a:lnTo>
                <a:lnTo>
                  <a:pt x="5086350" y="5395142"/>
                </a:lnTo>
                <a:lnTo>
                  <a:pt x="2579155" y="5395142"/>
                </a:lnTo>
                <a:cubicBezTo>
                  <a:pt x="2356237" y="5395142"/>
                  <a:pt x="2175527" y="5214432"/>
                  <a:pt x="2175527" y="4991514"/>
                </a:cubicBezTo>
                <a:cubicBezTo>
                  <a:pt x="2175527" y="4768596"/>
                  <a:pt x="2356237" y="4587886"/>
                  <a:pt x="2579155" y="4587886"/>
                </a:cubicBezTo>
                <a:close/>
                <a:moveTo>
                  <a:pt x="1221396" y="3670308"/>
                </a:moveTo>
                <a:lnTo>
                  <a:pt x="5086350" y="3670308"/>
                </a:lnTo>
                <a:lnTo>
                  <a:pt x="5086350" y="4477564"/>
                </a:lnTo>
                <a:lnTo>
                  <a:pt x="1221396" y="4477564"/>
                </a:lnTo>
                <a:cubicBezTo>
                  <a:pt x="998478" y="4477564"/>
                  <a:pt x="817768" y="4296854"/>
                  <a:pt x="817768" y="4073936"/>
                </a:cubicBezTo>
                <a:cubicBezTo>
                  <a:pt x="817768" y="3851018"/>
                  <a:pt x="998478" y="3670308"/>
                  <a:pt x="1221396" y="3670308"/>
                </a:cubicBezTo>
                <a:close/>
                <a:moveTo>
                  <a:pt x="2060977" y="2752733"/>
                </a:moveTo>
                <a:lnTo>
                  <a:pt x="5086350" y="2752733"/>
                </a:lnTo>
                <a:lnTo>
                  <a:pt x="5086350" y="3559989"/>
                </a:lnTo>
                <a:lnTo>
                  <a:pt x="2060977" y="3559988"/>
                </a:lnTo>
                <a:cubicBezTo>
                  <a:pt x="1838059" y="3559988"/>
                  <a:pt x="1657349" y="3379279"/>
                  <a:pt x="1657349" y="3156361"/>
                </a:cubicBezTo>
                <a:cubicBezTo>
                  <a:pt x="1657349" y="2933443"/>
                  <a:pt x="1838059" y="2752733"/>
                  <a:pt x="2060977" y="2752733"/>
                </a:cubicBezTo>
                <a:close/>
                <a:moveTo>
                  <a:pt x="1463357" y="1835155"/>
                </a:moveTo>
                <a:lnTo>
                  <a:pt x="5086350" y="1835155"/>
                </a:lnTo>
                <a:lnTo>
                  <a:pt x="5086350" y="2642411"/>
                </a:lnTo>
                <a:lnTo>
                  <a:pt x="1463357" y="2642411"/>
                </a:lnTo>
                <a:cubicBezTo>
                  <a:pt x="1240439" y="2642411"/>
                  <a:pt x="1059729" y="2461701"/>
                  <a:pt x="1059729" y="2238783"/>
                </a:cubicBezTo>
                <a:cubicBezTo>
                  <a:pt x="1059729" y="2015865"/>
                  <a:pt x="1240439" y="1835155"/>
                  <a:pt x="1463357" y="1835155"/>
                </a:cubicBezTo>
                <a:close/>
                <a:moveTo>
                  <a:pt x="403627" y="917577"/>
                </a:moveTo>
                <a:lnTo>
                  <a:pt x="5086350" y="917577"/>
                </a:lnTo>
                <a:lnTo>
                  <a:pt x="5086350" y="1724833"/>
                </a:lnTo>
                <a:lnTo>
                  <a:pt x="403627" y="1724833"/>
                </a:lnTo>
                <a:cubicBezTo>
                  <a:pt x="180709" y="1724833"/>
                  <a:pt x="0" y="1544123"/>
                  <a:pt x="0" y="1321205"/>
                </a:cubicBezTo>
                <a:cubicBezTo>
                  <a:pt x="0" y="1098287"/>
                  <a:pt x="180709" y="917577"/>
                  <a:pt x="403627" y="917577"/>
                </a:cubicBezTo>
                <a:close/>
                <a:moveTo>
                  <a:pt x="1630950" y="0"/>
                </a:moveTo>
                <a:lnTo>
                  <a:pt x="5086350" y="0"/>
                </a:lnTo>
                <a:lnTo>
                  <a:pt x="5086350" y="807256"/>
                </a:lnTo>
                <a:lnTo>
                  <a:pt x="1630950" y="807256"/>
                </a:lnTo>
                <a:cubicBezTo>
                  <a:pt x="1408032" y="807256"/>
                  <a:pt x="1227322" y="626546"/>
                  <a:pt x="1227322" y="403628"/>
                </a:cubicBezTo>
                <a:cubicBezTo>
                  <a:pt x="1227322" y="180710"/>
                  <a:pt x="1408032" y="0"/>
                  <a:pt x="163095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t="-13557" r="-51049" b="-13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EC624-29F7-4F7E-9A91-A66E7669A1B1}"/>
              </a:ext>
            </a:extLst>
          </p:cNvPr>
          <p:cNvSpPr txBox="1"/>
          <p:nvPr/>
        </p:nvSpPr>
        <p:spPr>
          <a:xfrm>
            <a:off x="778979" y="2416125"/>
            <a:ext cx="598593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spc="225" dirty="0">
                <a:cs typeface="+mn-ea"/>
                <a:sym typeface="+mn-lt"/>
              </a:rPr>
              <a:t>ADD TITLE TEXT</a:t>
            </a:r>
            <a:endParaRPr lang="zh-CN" altLang="en-US" sz="6600" spc="225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775535-86A3-42E1-94DF-5396CEA5441F}"/>
              </a:ext>
            </a:extLst>
          </p:cNvPr>
          <p:cNvSpPr txBox="1"/>
          <p:nvPr/>
        </p:nvSpPr>
        <p:spPr>
          <a:xfrm>
            <a:off x="823240" y="1458545"/>
            <a:ext cx="38700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048F92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60CBD9-4853-4CBA-A2FC-867195A56AA6}"/>
              </a:ext>
            </a:extLst>
          </p:cNvPr>
          <p:cNvSpPr txBox="1"/>
          <p:nvPr/>
        </p:nvSpPr>
        <p:spPr>
          <a:xfrm>
            <a:off x="861340" y="3558372"/>
            <a:ext cx="4149495" cy="313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64449A5-BFCE-47B6-B893-84F5A32D0B3E}"/>
              </a:ext>
            </a:extLst>
          </p:cNvPr>
          <p:cNvSpPr/>
          <p:nvPr/>
        </p:nvSpPr>
        <p:spPr>
          <a:xfrm>
            <a:off x="951598" y="4534915"/>
            <a:ext cx="267453" cy="1015206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7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2F23564-1BF6-4C9B-9D2A-DCE6AA2635E3}"/>
              </a:ext>
            </a:extLst>
          </p:cNvPr>
          <p:cNvGrpSpPr/>
          <p:nvPr/>
        </p:nvGrpSpPr>
        <p:grpSpPr>
          <a:xfrm>
            <a:off x="2553360" y="2795578"/>
            <a:ext cx="7357403" cy="1438330"/>
            <a:chOff x="1316037" y="2909888"/>
            <a:chExt cx="6511925" cy="12573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8C6AC84-82FD-4880-AC0D-01C2E8D2D0FA}"/>
                </a:ext>
              </a:extLst>
            </p:cNvPr>
            <p:cNvSpPr/>
            <p:nvPr/>
          </p:nvSpPr>
          <p:spPr>
            <a:xfrm>
              <a:off x="1698624" y="3292475"/>
              <a:ext cx="492126" cy="492126"/>
            </a:xfrm>
            <a:prstGeom prst="ellipse">
              <a:avLst/>
            </a:prstGeom>
            <a:solidFill>
              <a:srgbClr val="048F9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CA96698-3D08-4456-9B75-0B5E4EE14793}"/>
                </a:ext>
              </a:extLst>
            </p:cNvPr>
            <p:cNvSpPr/>
            <p:nvPr/>
          </p:nvSpPr>
          <p:spPr>
            <a:xfrm>
              <a:off x="4325937" y="3292475"/>
              <a:ext cx="492126" cy="492126"/>
            </a:xfrm>
            <a:prstGeom prst="ellipse">
              <a:avLst/>
            </a:prstGeom>
            <a:solidFill>
              <a:srgbClr val="048F9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B0E184-0249-489A-93BA-79DF28D49DF5}"/>
                </a:ext>
              </a:extLst>
            </p:cNvPr>
            <p:cNvSpPr/>
            <p:nvPr/>
          </p:nvSpPr>
          <p:spPr>
            <a:xfrm>
              <a:off x="6953249" y="3292475"/>
              <a:ext cx="492126" cy="492126"/>
            </a:xfrm>
            <a:prstGeom prst="ellipse">
              <a:avLst/>
            </a:prstGeom>
            <a:solidFill>
              <a:srgbClr val="048F9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D479AC9-86FE-4BD4-ADB2-50EE5824664B}"/>
                </a:ext>
              </a:extLst>
            </p:cNvPr>
            <p:cNvSpPr/>
            <p:nvPr/>
          </p:nvSpPr>
          <p:spPr>
            <a:xfrm>
              <a:off x="2057400" y="3451226"/>
              <a:ext cx="5124450" cy="174625"/>
            </a:xfrm>
            <a:prstGeom prst="rect">
              <a:avLst/>
            </a:prstGeom>
            <a:solidFill>
              <a:srgbClr val="048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CC291DCB-5255-437B-8749-BC28AFBD967A}"/>
                </a:ext>
              </a:extLst>
            </p:cNvPr>
            <p:cNvSpPr/>
            <p:nvPr/>
          </p:nvSpPr>
          <p:spPr>
            <a:xfrm>
              <a:off x="1316037" y="2909888"/>
              <a:ext cx="1257300" cy="125730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D881676F-B6A1-479C-9454-A5D8A39CEFB5}"/>
                </a:ext>
              </a:extLst>
            </p:cNvPr>
            <p:cNvSpPr/>
            <p:nvPr/>
          </p:nvSpPr>
          <p:spPr>
            <a:xfrm>
              <a:off x="3943350" y="2909888"/>
              <a:ext cx="1257300" cy="125730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D7D627A-A36D-4DF5-99E8-17FC1F2C93CF}"/>
                </a:ext>
              </a:extLst>
            </p:cNvPr>
            <p:cNvSpPr/>
            <p:nvPr/>
          </p:nvSpPr>
          <p:spPr>
            <a:xfrm>
              <a:off x="6570662" y="2909888"/>
              <a:ext cx="1257300" cy="125730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A773477-C56B-4623-A026-9D67A44F2793}"/>
              </a:ext>
            </a:extLst>
          </p:cNvPr>
          <p:cNvGrpSpPr/>
          <p:nvPr/>
        </p:nvGrpSpPr>
        <p:grpSpPr>
          <a:xfrm>
            <a:off x="2263774" y="4460877"/>
            <a:ext cx="2409826" cy="943515"/>
            <a:chOff x="1116659" y="2796560"/>
            <a:chExt cx="3213100" cy="125801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3ED4BB-71EB-4AEF-917B-B8DF1F420540}"/>
                </a:ext>
              </a:extLst>
            </p:cNvPr>
            <p:cNvSpPr txBox="1"/>
            <p:nvPr/>
          </p:nvSpPr>
          <p:spPr>
            <a:xfrm>
              <a:off x="1145171" y="2796560"/>
              <a:ext cx="31560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cs typeface="+mn-ea"/>
                  <a:sym typeface="+mn-lt"/>
                </a:rPr>
                <a:t>The first stage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AE8071E-3C92-49F9-BC9A-2B20EA7C0A37}"/>
                </a:ext>
              </a:extLst>
            </p:cNvPr>
            <p:cNvSpPr txBox="1"/>
            <p:nvPr/>
          </p:nvSpPr>
          <p:spPr>
            <a:xfrm>
              <a:off x="1116659" y="3317113"/>
              <a:ext cx="3213100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A61DFC-EA17-4B6C-8DDA-DA1A6FA1AD47}"/>
              </a:ext>
            </a:extLst>
          </p:cNvPr>
          <p:cNvGrpSpPr/>
          <p:nvPr/>
        </p:nvGrpSpPr>
        <p:grpSpPr>
          <a:xfrm>
            <a:off x="5034366" y="4460877"/>
            <a:ext cx="2409826" cy="943515"/>
            <a:chOff x="1116659" y="2796560"/>
            <a:chExt cx="3213100" cy="125801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8B8E74-05F5-4B8A-8FAD-05F00529588C}"/>
                </a:ext>
              </a:extLst>
            </p:cNvPr>
            <p:cNvSpPr txBox="1"/>
            <p:nvPr/>
          </p:nvSpPr>
          <p:spPr>
            <a:xfrm>
              <a:off x="1292819" y="2796560"/>
              <a:ext cx="2860781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cs typeface="+mn-ea"/>
                  <a:sym typeface="+mn-lt"/>
                </a:rPr>
                <a:t>second stage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16DBAC4-DE8D-4A81-833E-D3AB7E912E42}"/>
                </a:ext>
              </a:extLst>
            </p:cNvPr>
            <p:cNvSpPr txBox="1"/>
            <p:nvPr/>
          </p:nvSpPr>
          <p:spPr>
            <a:xfrm>
              <a:off x="1116659" y="3317113"/>
              <a:ext cx="3213100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4C11BCC-7AA2-4092-BE07-5AED3CA9EF66}"/>
              </a:ext>
            </a:extLst>
          </p:cNvPr>
          <p:cNvGrpSpPr/>
          <p:nvPr/>
        </p:nvGrpSpPr>
        <p:grpSpPr>
          <a:xfrm>
            <a:off x="8001976" y="4460877"/>
            <a:ext cx="2480551" cy="943515"/>
            <a:chOff x="1069510" y="2796560"/>
            <a:chExt cx="3307400" cy="1258019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C3137BB-3363-4DF6-9784-B2EA74120578}"/>
                </a:ext>
              </a:extLst>
            </p:cNvPr>
            <p:cNvSpPr txBox="1"/>
            <p:nvPr/>
          </p:nvSpPr>
          <p:spPr>
            <a:xfrm>
              <a:off x="1069510" y="2796560"/>
              <a:ext cx="33074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cs typeface="+mn-ea"/>
                  <a:sym typeface="+mn-lt"/>
                </a:rPr>
                <a:t>The third stage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487727E-BB76-48CB-A737-7F83A1723386}"/>
                </a:ext>
              </a:extLst>
            </p:cNvPr>
            <p:cNvSpPr txBox="1"/>
            <p:nvPr/>
          </p:nvSpPr>
          <p:spPr>
            <a:xfrm>
              <a:off x="1116659" y="3317113"/>
              <a:ext cx="3213100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32B801C-4F21-4819-8EC9-EFC1B90A6FE4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D004F8-3A5C-4B13-A955-C2604E17CCE8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2A04CC58-18D3-46D9-81D2-2CBE07377493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7235072-5B0E-401E-BB69-19519282BCCD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7DB67F1-3718-4E30-9500-1BA4B205A48C}"/>
              </a:ext>
            </a:extLst>
          </p:cNvPr>
          <p:cNvSpPr txBox="1"/>
          <p:nvPr/>
        </p:nvSpPr>
        <p:spPr>
          <a:xfrm>
            <a:off x="2186065" y="1662286"/>
            <a:ext cx="2409826" cy="9526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i="1" spc="300" dirty="0">
                <a:solidFill>
                  <a:schemeClr val="accent1"/>
                </a:solidFill>
                <a:cs typeface="+mn-ea"/>
                <a:sym typeface="+mn-lt"/>
              </a:rPr>
              <a:t>2021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D60CA0-7835-4396-831E-1413AE884DA4}"/>
              </a:ext>
            </a:extLst>
          </p:cNvPr>
          <p:cNvSpPr txBox="1"/>
          <p:nvPr/>
        </p:nvSpPr>
        <p:spPr>
          <a:xfrm>
            <a:off x="4981997" y="1662286"/>
            <a:ext cx="2409826" cy="9526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i="1" spc="300" dirty="0">
                <a:solidFill>
                  <a:schemeClr val="accent1"/>
                </a:solidFill>
                <a:cs typeface="+mn-ea"/>
                <a:sym typeface="+mn-lt"/>
              </a:rPr>
              <a:t>2022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2A0AE2-AE1F-4AC1-AA40-66C6908569CB}"/>
              </a:ext>
            </a:extLst>
          </p:cNvPr>
          <p:cNvSpPr txBox="1"/>
          <p:nvPr/>
        </p:nvSpPr>
        <p:spPr>
          <a:xfrm>
            <a:off x="7995578" y="1676270"/>
            <a:ext cx="2409826" cy="9526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i="1" spc="300" dirty="0">
                <a:solidFill>
                  <a:schemeClr val="accent1"/>
                </a:solidFill>
                <a:cs typeface="+mn-ea"/>
                <a:sym typeface="+mn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112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7DFB9A-CC0E-4B19-9ABB-EFAE6309A0E1}"/>
              </a:ext>
            </a:extLst>
          </p:cNvPr>
          <p:cNvGrpSpPr/>
          <p:nvPr/>
        </p:nvGrpSpPr>
        <p:grpSpPr>
          <a:xfrm>
            <a:off x="5218114" y="2025650"/>
            <a:ext cx="1762125" cy="3754438"/>
            <a:chOff x="3694113" y="2025650"/>
            <a:chExt cx="1762125" cy="3754438"/>
          </a:xfrm>
        </p:grpSpPr>
        <p:sp>
          <p:nvSpPr>
            <p:cNvPr id="2051" name="MH_Other_1">
              <a:extLst>
                <a:ext uri="{FF2B5EF4-FFF2-40B4-BE49-F238E27FC236}">
                  <a16:creationId xmlns:a16="http://schemas.microsoft.com/office/drawing/2014/main" id="{585C5FDB-85E2-4CE5-A7A0-95ABF9FD2199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578350" y="2025650"/>
              <a:ext cx="617538" cy="1063625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2" name="MH_Other_2">
              <a:extLst>
                <a:ext uri="{FF2B5EF4-FFF2-40B4-BE49-F238E27FC236}">
                  <a16:creationId xmlns:a16="http://schemas.microsoft.com/office/drawing/2014/main" id="{698A9404-F6B3-46F0-9AC2-E61B00F873D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78350" y="2025650"/>
              <a:ext cx="423863" cy="1063625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7 w 665163"/>
                <a:gd name="T11" fmla="*/ 27796 h 1670051"/>
                <a:gd name="T12" fmla="*/ 69893 w 665163"/>
                <a:gd name="T13" fmla="*/ 87549 h 1670051"/>
                <a:gd name="T14" fmla="*/ 35197 w 665163"/>
                <a:gd name="T15" fmla="*/ 147635 h 1670051"/>
                <a:gd name="T16" fmla="*/ 23186 w 665163"/>
                <a:gd name="T17" fmla="*/ 147635 h 1670051"/>
                <a:gd name="T18" fmla="*/ 58217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3" name="MH_Other_3">
              <a:extLst>
                <a:ext uri="{FF2B5EF4-FFF2-40B4-BE49-F238E27FC236}">
                  <a16:creationId xmlns:a16="http://schemas.microsoft.com/office/drawing/2014/main" id="{42BA2BE3-9584-4B11-9481-52874EDFAD6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94113" y="2130425"/>
              <a:ext cx="995362" cy="85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055" name="MH_Other_4">
              <a:extLst>
                <a:ext uri="{FF2B5EF4-FFF2-40B4-BE49-F238E27FC236}">
                  <a16:creationId xmlns:a16="http://schemas.microsoft.com/office/drawing/2014/main" id="{3F33EEC1-F1C9-4584-9334-8142EADBB32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960813" y="2921000"/>
              <a:ext cx="617537" cy="1063625"/>
            </a:xfrm>
            <a:custGeom>
              <a:avLst/>
              <a:gdLst>
                <a:gd name="T0" fmla="*/ 2147483646 w 610"/>
                <a:gd name="T1" fmla="*/ 0 h 1052"/>
                <a:gd name="T2" fmla="*/ 0 w 610"/>
                <a:gd name="T3" fmla="*/ 0 h 1052"/>
                <a:gd name="T4" fmla="*/ 0 w 610"/>
                <a:gd name="T5" fmla="*/ 2147483646 h 1052"/>
                <a:gd name="T6" fmla="*/ 2147483646 w 610"/>
                <a:gd name="T7" fmla="*/ 2147483646 h 1052"/>
                <a:gd name="T8" fmla="*/ 2147483646 w 610"/>
                <a:gd name="T9" fmla="*/ 2147483646 h 1052"/>
                <a:gd name="T10" fmla="*/ 2147483646 w 610"/>
                <a:gd name="T11" fmla="*/ 2147483646 h 1052"/>
                <a:gd name="T12" fmla="*/ 0 w 610"/>
                <a:gd name="T13" fmla="*/ 2147483646 h 1052"/>
                <a:gd name="T14" fmla="*/ 0 w 610"/>
                <a:gd name="T15" fmla="*/ 2147483646 h 1052"/>
                <a:gd name="T16" fmla="*/ 2147483646 w 610"/>
                <a:gd name="T17" fmla="*/ 2147483646 h 1052"/>
                <a:gd name="T18" fmla="*/ 2147483646 w 610"/>
                <a:gd name="T19" fmla="*/ 2147483646 h 1052"/>
                <a:gd name="T20" fmla="*/ 2147483646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6" name="MH_Other_5">
              <a:extLst>
                <a:ext uri="{FF2B5EF4-FFF2-40B4-BE49-F238E27FC236}">
                  <a16:creationId xmlns:a16="http://schemas.microsoft.com/office/drawing/2014/main" id="{2E8C82EC-4E15-40DC-B9B5-5D9AB2EC46F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154488" y="2921000"/>
              <a:ext cx="423862" cy="1063625"/>
            </a:xfrm>
            <a:custGeom>
              <a:avLst/>
              <a:gdLst>
                <a:gd name="T0" fmla="*/ 0 w 665163"/>
                <a:gd name="T1" fmla="*/ 147635 h 1670051"/>
                <a:gd name="T2" fmla="*/ 11510 w 665163"/>
                <a:gd name="T3" fmla="*/ 147635 h 1670051"/>
                <a:gd name="T4" fmla="*/ 11510 w 665163"/>
                <a:gd name="T5" fmla="*/ 175098 h 1670051"/>
                <a:gd name="T6" fmla="*/ 0 w 665163"/>
                <a:gd name="T7" fmla="*/ 175098 h 1670051"/>
                <a:gd name="T8" fmla="*/ 23186 w 665163"/>
                <a:gd name="T9" fmla="*/ 27796 h 1670051"/>
                <a:gd name="T10" fmla="*/ 35196 w 665163"/>
                <a:gd name="T11" fmla="*/ 27796 h 1670051"/>
                <a:gd name="T12" fmla="*/ 69892 w 665163"/>
                <a:gd name="T13" fmla="*/ 87549 h 1670051"/>
                <a:gd name="T14" fmla="*/ 35196 w 665163"/>
                <a:gd name="T15" fmla="*/ 147635 h 1670051"/>
                <a:gd name="T16" fmla="*/ 23186 w 665163"/>
                <a:gd name="T17" fmla="*/ 147635 h 1670051"/>
                <a:gd name="T18" fmla="*/ 58216 w 665163"/>
                <a:gd name="T19" fmla="*/ 87549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796 h 1670051"/>
                <a:gd name="T26" fmla="*/ 0 w 665163"/>
                <a:gd name="T27" fmla="*/ 27796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7" name="MH_Other_6">
              <a:extLst>
                <a:ext uri="{FF2B5EF4-FFF2-40B4-BE49-F238E27FC236}">
                  <a16:creationId xmlns:a16="http://schemas.microsoft.com/office/drawing/2014/main" id="{2E51B21F-9A72-437F-9613-0B7D23BDEC2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459288" y="3035300"/>
              <a:ext cx="99695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4043" name="MH_Other_7">
              <a:extLst>
                <a:ext uri="{FF2B5EF4-FFF2-40B4-BE49-F238E27FC236}">
                  <a16:creationId xmlns:a16="http://schemas.microsoft.com/office/drawing/2014/main" id="{2B8DBA61-01CD-43F3-BB6E-A9C6B887220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578350" y="3819525"/>
              <a:ext cx="617538" cy="1065213"/>
            </a:xfrm>
            <a:custGeom>
              <a:avLst/>
              <a:gdLst>
                <a:gd name="T0" fmla="*/ 307541 w 610"/>
                <a:gd name="T1" fmla="*/ 0 h 1052"/>
                <a:gd name="T2" fmla="*/ 0 w 610"/>
                <a:gd name="T3" fmla="*/ 0 h 1052"/>
                <a:gd name="T4" fmla="*/ 0 w 610"/>
                <a:gd name="T5" fmla="*/ 168945 h 1052"/>
                <a:gd name="T6" fmla="*/ 213458 w 610"/>
                <a:gd name="T7" fmla="*/ 168945 h 1052"/>
                <a:gd name="T8" fmla="*/ 423880 w 610"/>
                <a:gd name="T9" fmla="*/ 532127 h 1052"/>
                <a:gd name="T10" fmla="*/ 213458 w 610"/>
                <a:gd name="T11" fmla="*/ 897331 h 1052"/>
                <a:gd name="T12" fmla="*/ 0 w 610"/>
                <a:gd name="T13" fmla="*/ 897331 h 1052"/>
                <a:gd name="T14" fmla="*/ 0 w 610"/>
                <a:gd name="T15" fmla="*/ 1064253 h 1052"/>
                <a:gd name="T16" fmla="*/ 307541 w 610"/>
                <a:gd name="T17" fmla="*/ 1064253 h 1052"/>
                <a:gd name="T18" fmla="*/ 617105 w 610"/>
                <a:gd name="T19" fmla="*/ 532127 h 1052"/>
                <a:gd name="T20" fmla="*/ 307541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0" name="MH_Other_8">
              <a:extLst>
                <a:ext uri="{FF2B5EF4-FFF2-40B4-BE49-F238E27FC236}">
                  <a16:creationId xmlns:a16="http://schemas.microsoft.com/office/drawing/2014/main" id="{3A3F2AB7-8384-4677-96EF-745CA8EF077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78350" y="3819525"/>
              <a:ext cx="423863" cy="1065213"/>
            </a:xfrm>
            <a:custGeom>
              <a:avLst/>
              <a:gdLst>
                <a:gd name="T0" fmla="*/ 0 w 665163"/>
                <a:gd name="T1" fmla="*/ 148518 h 1670051"/>
                <a:gd name="T2" fmla="*/ 11510 w 665163"/>
                <a:gd name="T3" fmla="*/ 148518 h 1670051"/>
                <a:gd name="T4" fmla="*/ 11510 w 665163"/>
                <a:gd name="T5" fmla="*/ 176146 h 1670051"/>
                <a:gd name="T6" fmla="*/ 0 w 665163"/>
                <a:gd name="T7" fmla="*/ 176146 h 1670051"/>
                <a:gd name="T8" fmla="*/ 23186 w 665163"/>
                <a:gd name="T9" fmla="*/ 27963 h 1670051"/>
                <a:gd name="T10" fmla="*/ 35197 w 665163"/>
                <a:gd name="T11" fmla="*/ 27963 h 1670051"/>
                <a:gd name="T12" fmla="*/ 69893 w 665163"/>
                <a:gd name="T13" fmla="*/ 88073 h 1670051"/>
                <a:gd name="T14" fmla="*/ 35197 w 665163"/>
                <a:gd name="T15" fmla="*/ 148518 h 1670051"/>
                <a:gd name="T16" fmla="*/ 23186 w 665163"/>
                <a:gd name="T17" fmla="*/ 148518 h 1670051"/>
                <a:gd name="T18" fmla="*/ 58217 w 665163"/>
                <a:gd name="T19" fmla="*/ 88073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963 h 1670051"/>
                <a:gd name="T26" fmla="*/ 0 w 665163"/>
                <a:gd name="T27" fmla="*/ 27963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1" name="MH_Other_9">
              <a:extLst>
                <a:ext uri="{FF2B5EF4-FFF2-40B4-BE49-F238E27FC236}">
                  <a16:creationId xmlns:a16="http://schemas.microsoft.com/office/drawing/2014/main" id="{A8CA591C-2DA0-4BC4-A38D-DCA57D3758D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94113" y="3925888"/>
              <a:ext cx="995362" cy="85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8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4047" name="MH_Other_10">
              <a:extLst>
                <a:ext uri="{FF2B5EF4-FFF2-40B4-BE49-F238E27FC236}">
                  <a16:creationId xmlns:a16="http://schemas.microsoft.com/office/drawing/2014/main" id="{ECD9B229-3C64-412B-9A99-7D238D96FCA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960813" y="4714875"/>
              <a:ext cx="617537" cy="1065213"/>
            </a:xfrm>
            <a:custGeom>
              <a:avLst/>
              <a:gdLst>
                <a:gd name="T0" fmla="*/ 307541 w 610"/>
                <a:gd name="T1" fmla="*/ 0 h 1052"/>
                <a:gd name="T2" fmla="*/ 0 w 610"/>
                <a:gd name="T3" fmla="*/ 0 h 1052"/>
                <a:gd name="T4" fmla="*/ 0 w 610"/>
                <a:gd name="T5" fmla="*/ 168945 h 1052"/>
                <a:gd name="T6" fmla="*/ 213458 w 610"/>
                <a:gd name="T7" fmla="*/ 168945 h 1052"/>
                <a:gd name="T8" fmla="*/ 423880 w 610"/>
                <a:gd name="T9" fmla="*/ 532127 h 1052"/>
                <a:gd name="T10" fmla="*/ 213458 w 610"/>
                <a:gd name="T11" fmla="*/ 897331 h 1052"/>
                <a:gd name="T12" fmla="*/ 0 w 610"/>
                <a:gd name="T13" fmla="*/ 897331 h 1052"/>
                <a:gd name="T14" fmla="*/ 0 w 610"/>
                <a:gd name="T15" fmla="*/ 1064253 h 1052"/>
                <a:gd name="T16" fmla="*/ 307541 w 610"/>
                <a:gd name="T17" fmla="*/ 1064253 h 1052"/>
                <a:gd name="T18" fmla="*/ 617105 w 610"/>
                <a:gd name="T19" fmla="*/ 532127 h 1052"/>
                <a:gd name="T20" fmla="*/ 307541 w 610"/>
                <a:gd name="T21" fmla="*/ 0 h 10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0" h="1052">
                  <a:moveTo>
                    <a:pt x="30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211" y="167"/>
                  </a:lnTo>
                  <a:lnTo>
                    <a:pt x="419" y="526"/>
                  </a:lnTo>
                  <a:lnTo>
                    <a:pt x="211" y="887"/>
                  </a:lnTo>
                  <a:lnTo>
                    <a:pt x="0" y="887"/>
                  </a:lnTo>
                  <a:lnTo>
                    <a:pt x="0" y="1052"/>
                  </a:lnTo>
                  <a:lnTo>
                    <a:pt x="304" y="1052"/>
                  </a:lnTo>
                  <a:lnTo>
                    <a:pt x="610" y="5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4" name="MH_Other_11">
              <a:extLst>
                <a:ext uri="{FF2B5EF4-FFF2-40B4-BE49-F238E27FC236}">
                  <a16:creationId xmlns:a16="http://schemas.microsoft.com/office/drawing/2014/main" id="{EC9DCB12-C5AF-4466-A8AC-198DB04737F1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4154488" y="4714875"/>
              <a:ext cx="423862" cy="1065213"/>
            </a:xfrm>
            <a:custGeom>
              <a:avLst/>
              <a:gdLst>
                <a:gd name="T0" fmla="*/ 0 w 665163"/>
                <a:gd name="T1" fmla="*/ 148518 h 1670051"/>
                <a:gd name="T2" fmla="*/ 11510 w 665163"/>
                <a:gd name="T3" fmla="*/ 148518 h 1670051"/>
                <a:gd name="T4" fmla="*/ 11510 w 665163"/>
                <a:gd name="T5" fmla="*/ 176146 h 1670051"/>
                <a:gd name="T6" fmla="*/ 0 w 665163"/>
                <a:gd name="T7" fmla="*/ 176146 h 1670051"/>
                <a:gd name="T8" fmla="*/ 23186 w 665163"/>
                <a:gd name="T9" fmla="*/ 27963 h 1670051"/>
                <a:gd name="T10" fmla="*/ 35196 w 665163"/>
                <a:gd name="T11" fmla="*/ 27963 h 1670051"/>
                <a:gd name="T12" fmla="*/ 69892 w 665163"/>
                <a:gd name="T13" fmla="*/ 88073 h 1670051"/>
                <a:gd name="T14" fmla="*/ 35196 w 665163"/>
                <a:gd name="T15" fmla="*/ 148518 h 1670051"/>
                <a:gd name="T16" fmla="*/ 23186 w 665163"/>
                <a:gd name="T17" fmla="*/ 148518 h 1670051"/>
                <a:gd name="T18" fmla="*/ 58216 w 665163"/>
                <a:gd name="T19" fmla="*/ 88073 h 1670051"/>
                <a:gd name="T20" fmla="*/ 0 w 665163"/>
                <a:gd name="T21" fmla="*/ 0 h 1670051"/>
                <a:gd name="T22" fmla="*/ 11510 w 665163"/>
                <a:gd name="T23" fmla="*/ 0 h 1670051"/>
                <a:gd name="T24" fmla="*/ 11510 w 665163"/>
                <a:gd name="T25" fmla="*/ 27963 h 1670051"/>
                <a:gd name="T26" fmla="*/ 0 w 665163"/>
                <a:gd name="T27" fmla="*/ 27963 h 16700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5163" h="1670051">
                  <a:moveTo>
                    <a:pt x="0" y="1408113"/>
                  </a:moveTo>
                  <a:lnTo>
                    <a:pt x="109538" y="1408113"/>
                  </a:lnTo>
                  <a:lnTo>
                    <a:pt x="109538" y="1670051"/>
                  </a:lnTo>
                  <a:lnTo>
                    <a:pt x="0" y="1670051"/>
                  </a:lnTo>
                  <a:lnTo>
                    <a:pt x="0" y="1408113"/>
                  </a:lnTo>
                  <a:close/>
                  <a:moveTo>
                    <a:pt x="220663" y="265113"/>
                  </a:moveTo>
                  <a:lnTo>
                    <a:pt x="334963" y="265113"/>
                  </a:lnTo>
                  <a:lnTo>
                    <a:pt x="665163" y="835026"/>
                  </a:lnTo>
                  <a:lnTo>
                    <a:pt x="334963" y="1408113"/>
                  </a:lnTo>
                  <a:lnTo>
                    <a:pt x="220663" y="1408113"/>
                  </a:lnTo>
                  <a:lnTo>
                    <a:pt x="554038" y="835026"/>
                  </a:lnTo>
                  <a:lnTo>
                    <a:pt x="220663" y="265113"/>
                  </a:lnTo>
                  <a:close/>
                  <a:moveTo>
                    <a:pt x="0" y="0"/>
                  </a:moveTo>
                  <a:lnTo>
                    <a:pt x="109538" y="0"/>
                  </a:lnTo>
                  <a:lnTo>
                    <a:pt x="109538" y="265113"/>
                  </a:lnTo>
                  <a:lnTo>
                    <a:pt x="0" y="265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5" name="MH_Other_12">
              <a:extLst>
                <a:ext uri="{FF2B5EF4-FFF2-40B4-BE49-F238E27FC236}">
                  <a16:creationId xmlns:a16="http://schemas.microsoft.com/office/drawing/2014/main" id="{57F0F7E8-9305-4541-8FFC-0EF7F25CF30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4459288" y="4829175"/>
              <a:ext cx="996950" cy="85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D1FC8AA-0C75-4065-A160-F606C317CA1B}"/>
              </a:ext>
            </a:extLst>
          </p:cNvPr>
          <p:cNvGrpSpPr/>
          <p:nvPr/>
        </p:nvGrpSpPr>
        <p:grpSpPr>
          <a:xfrm>
            <a:off x="6881812" y="2097010"/>
            <a:ext cx="3009900" cy="939476"/>
            <a:chOff x="922668" y="2796560"/>
            <a:chExt cx="4013200" cy="125263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B1A71F5-0A02-4BC0-B11B-A496FD3D9A43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001969B-1F0A-4162-996B-1EB749640941}"/>
                </a:ext>
              </a:extLst>
            </p:cNvPr>
            <p:cNvSpPr txBox="1"/>
            <p:nvPr/>
          </p:nvSpPr>
          <p:spPr>
            <a:xfrm>
              <a:off x="960767" y="3317113"/>
              <a:ext cx="3975101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32CF09-4A46-4A14-A75E-1228D413E5FA}"/>
              </a:ext>
            </a:extLst>
          </p:cNvPr>
          <p:cNvGrpSpPr/>
          <p:nvPr/>
        </p:nvGrpSpPr>
        <p:grpSpPr>
          <a:xfrm>
            <a:off x="6881812" y="3891238"/>
            <a:ext cx="3009900" cy="939476"/>
            <a:chOff x="922668" y="2796560"/>
            <a:chExt cx="4013200" cy="125263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9584679-AC35-40CB-8932-8E21E0DA89E7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E500A0F-93CE-42F7-B73D-087FA9674096}"/>
                </a:ext>
              </a:extLst>
            </p:cNvPr>
            <p:cNvSpPr txBox="1"/>
            <p:nvPr/>
          </p:nvSpPr>
          <p:spPr>
            <a:xfrm>
              <a:off x="960767" y="3317113"/>
              <a:ext cx="3975101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AC553DB-6E26-41B8-83FE-E4122EFFD9E4}"/>
              </a:ext>
            </a:extLst>
          </p:cNvPr>
          <p:cNvGrpSpPr/>
          <p:nvPr/>
        </p:nvGrpSpPr>
        <p:grpSpPr>
          <a:xfrm flipH="1">
            <a:off x="2290763" y="2962551"/>
            <a:ext cx="3009900" cy="939476"/>
            <a:chOff x="922668" y="2796560"/>
            <a:chExt cx="4013200" cy="125263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323EA4B-C929-4206-8B5D-D44E030D8D60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9604C87-D5A6-4F5A-8C81-1CBE9A0ED3EF}"/>
                </a:ext>
              </a:extLst>
            </p:cNvPr>
            <p:cNvSpPr txBox="1"/>
            <p:nvPr/>
          </p:nvSpPr>
          <p:spPr>
            <a:xfrm>
              <a:off x="960767" y="3317113"/>
              <a:ext cx="3975101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C7AAF5-B85A-4CD8-9F2A-0F76D4EEC30D}"/>
              </a:ext>
            </a:extLst>
          </p:cNvPr>
          <p:cNvGrpSpPr/>
          <p:nvPr/>
        </p:nvGrpSpPr>
        <p:grpSpPr>
          <a:xfrm flipH="1">
            <a:off x="2290763" y="4756779"/>
            <a:ext cx="3009900" cy="939476"/>
            <a:chOff x="922668" y="2796560"/>
            <a:chExt cx="4013200" cy="125263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D415277-981E-4A59-95D9-B806DA220F2D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0C07ADD-037E-4E3C-A698-E051B5EE95D9}"/>
                </a:ext>
              </a:extLst>
            </p:cNvPr>
            <p:cNvSpPr txBox="1"/>
            <p:nvPr/>
          </p:nvSpPr>
          <p:spPr>
            <a:xfrm>
              <a:off x="960767" y="3317113"/>
              <a:ext cx="3975101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1FB2B86D-2769-481B-8193-22246A4B24C9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326696A-37A5-40DD-AEC6-FD8D0E8D733E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1D75A730-49EE-4B4D-BD9B-B3D83E24B566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41FC549-8958-413A-AB50-A1793E4E64A0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83E8101-ECAC-40BA-9F77-FBE675027AA9}"/>
              </a:ext>
            </a:extLst>
          </p:cNvPr>
          <p:cNvGrpSpPr/>
          <p:nvPr/>
        </p:nvGrpSpPr>
        <p:grpSpPr>
          <a:xfrm>
            <a:off x="2350862" y="2196752"/>
            <a:ext cx="3255073" cy="3255073"/>
            <a:chOff x="1316037" y="2528888"/>
            <a:chExt cx="1257300" cy="12573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E2B19A6-C039-4A09-BFF9-7481D4C638E1}"/>
                </a:ext>
              </a:extLst>
            </p:cNvPr>
            <p:cNvSpPr/>
            <p:nvPr/>
          </p:nvSpPr>
          <p:spPr>
            <a:xfrm>
              <a:off x="1316037" y="2528888"/>
              <a:ext cx="1257300" cy="12573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38100" dir="2700000" algn="tl" rotWithShape="0">
                <a:prstClr val="black">
                  <a:alpha val="41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/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8E3B3E4-439B-4012-8475-2043DD71BE51}"/>
                </a:ext>
              </a:extLst>
            </p:cNvPr>
            <p:cNvSpPr/>
            <p:nvPr/>
          </p:nvSpPr>
          <p:spPr>
            <a:xfrm>
              <a:off x="1471962" y="2684813"/>
              <a:ext cx="945450" cy="94545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Group 6">
            <a:extLst>
              <a:ext uri="{FF2B5EF4-FFF2-40B4-BE49-F238E27FC236}">
                <a16:creationId xmlns:a16="http://schemas.microsoft.com/office/drawing/2014/main" id="{68831B76-503B-447A-AC5E-829C2369E25E}"/>
              </a:ext>
            </a:extLst>
          </p:cNvPr>
          <p:cNvGrpSpPr/>
          <p:nvPr/>
        </p:nvGrpSpPr>
        <p:grpSpPr>
          <a:xfrm>
            <a:off x="4625802" y="2009445"/>
            <a:ext cx="778292" cy="778292"/>
            <a:chOff x="395848" y="552557"/>
            <a:chExt cx="317897" cy="31789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6525D72-FBD9-4547-8A0D-33DE2D9CE34E}"/>
                </a:ext>
              </a:extLst>
            </p:cNvPr>
            <p:cNvSpPr/>
            <p:nvPr/>
          </p:nvSpPr>
          <p:spPr>
            <a:xfrm>
              <a:off x="395848" y="552557"/>
              <a:ext cx="317897" cy="317897"/>
            </a:xfrm>
            <a:prstGeom prst="ellipse">
              <a:avLst/>
            </a:prstGeom>
            <a:solidFill>
              <a:srgbClr val="048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482BFB8D-A4C5-4130-A422-C9AA5311BB6F}"/>
                </a:ext>
              </a:extLst>
            </p:cNvPr>
            <p:cNvSpPr/>
            <p:nvPr/>
          </p:nvSpPr>
          <p:spPr>
            <a:xfrm>
              <a:off x="483359" y="653683"/>
              <a:ext cx="142875" cy="11564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7BA7E453-4F88-4BFA-83DE-FB2775A3BD0D}"/>
              </a:ext>
            </a:extLst>
          </p:cNvPr>
          <p:cNvGrpSpPr/>
          <p:nvPr/>
        </p:nvGrpSpPr>
        <p:grpSpPr>
          <a:xfrm>
            <a:off x="4625802" y="4860838"/>
            <a:ext cx="778292" cy="778292"/>
            <a:chOff x="395848" y="552557"/>
            <a:chExt cx="317897" cy="317897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121A2DC-2CAE-468B-9CA3-EF0F551BB0DE}"/>
                </a:ext>
              </a:extLst>
            </p:cNvPr>
            <p:cNvSpPr/>
            <p:nvPr/>
          </p:nvSpPr>
          <p:spPr>
            <a:xfrm>
              <a:off x="395848" y="552557"/>
              <a:ext cx="317897" cy="3178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79FD190A-9EB2-4F3E-BCAD-BD0A809962C2}"/>
                </a:ext>
              </a:extLst>
            </p:cNvPr>
            <p:cNvSpPr/>
            <p:nvPr/>
          </p:nvSpPr>
          <p:spPr>
            <a:xfrm>
              <a:off x="483359" y="648674"/>
              <a:ext cx="142875" cy="125662"/>
            </a:xfrm>
            <a:custGeom>
              <a:avLst/>
              <a:gdLst>
                <a:gd name="connsiteX0" fmla="*/ 351345 w 606227"/>
                <a:gd name="connsiteY0" fmla="*/ 426074 h 533192"/>
                <a:gd name="connsiteX1" fmla="*/ 407490 w 606227"/>
                <a:gd name="connsiteY1" fmla="*/ 426074 h 533192"/>
                <a:gd name="connsiteX2" fmla="*/ 446467 w 606227"/>
                <a:gd name="connsiteY2" fmla="*/ 533192 h 533192"/>
                <a:gd name="connsiteX3" fmla="*/ 390229 w 606227"/>
                <a:gd name="connsiteY3" fmla="*/ 533192 h 533192"/>
                <a:gd name="connsiteX4" fmla="*/ 198757 w 606227"/>
                <a:gd name="connsiteY4" fmla="*/ 426074 h 533192"/>
                <a:gd name="connsiteX5" fmla="*/ 255023 w 606227"/>
                <a:gd name="connsiteY5" fmla="*/ 426074 h 533192"/>
                <a:gd name="connsiteX6" fmla="*/ 216119 w 606227"/>
                <a:gd name="connsiteY6" fmla="*/ 533192 h 533192"/>
                <a:gd name="connsiteX7" fmla="*/ 159760 w 606227"/>
                <a:gd name="connsiteY7" fmla="*/ 533192 h 533192"/>
                <a:gd name="connsiteX8" fmla="*/ 304170 w 606227"/>
                <a:gd name="connsiteY8" fmla="*/ 146113 h 533192"/>
                <a:gd name="connsiteX9" fmla="*/ 292193 w 606227"/>
                <a:gd name="connsiteY9" fmla="*/ 158070 h 533192"/>
                <a:gd name="connsiteX10" fmla="*/ 292193 w 606227"/>
                <a:gd name="connsiteY10" fmla="*/ 298304 h 533192"/>
                <a:gd name="connsiteX11" fmla="*/ 248833 w 606227"/>
                <a:gd name="connsiteY11" fmla="*/ 298304 h 533192"/>
                <a:gd name="connsiteX12" fmla="*/ 248833 w 606227"/>
                <a:gd name="connsiteY12" fmla="*/ 220448 h 533192"/>
                <a:gd name="connsiteX13" fmla="*/ 236856 w 606227"/>
                <a:gd name="connsiteY13" fmla="*/ 208491 h 533192"/>
                <a:gd name="connsiteX14" fmla="*/ 224786 w 606227"/>
                <a:gd name="connsiteY14" fmla="*/ 220448 h 533192"/>
                <a:gd name="connsiteX15" fmla="*/ 224786 w 606227"/>
                <a:gd name="connsiteY15" fmla="*/ 297841 h 533192"/>
                <a:gd name="connsiteX16" fmla="*/ 190153 w 606227"/>
                <a:gd name="connsiteY16" fmla="*/ 297841 h 533192"/>
                <a:gd name="connsiteX17" fmla="*/ 178176 w 606227"/>
                <a:gd name="connsiteY17" fmla="*/ 309797 h 533192"/>
                <a:gd name="connsiteX18" fmla="*/ 190153 w 606227"/>
                <a:gd name="connsiteY18" fmla="*/ 321846 h 533192"/>
                <a:gd name="connsiteX19" fmla="*/ 418187 w 606227"/>
                <a:gd name="connsiteY19" fmla="*/ 321846 h 533192"/>
                <a:gd name="connsiteX20" fmla="*/ 430165 w 606227"/>
                <a:gd name="connsiteY20" fmla="*/ 309797 h 533192"/>
                <a:gd name="connsiteX21" fmla="*/ 418187 w 606227"/>
                <a:gd name="connsiteY21" fmla="*/ 297841 h 533192"/>
                <a:gd name="connsiteX22" fmla="*/ 383555 w 606227"/>
                <a:gd name="connsiteY22" fmla="*/ 297841 h 533192"/>
                <a:gd name="connsiteX23" fmla="*/ 383555 w 606227"/>
                <a:gd name="connsiteY23" fmla="*/ 186339 h 533192"/>
                <a:gd name="connsiteX24" fmla="*/ 371485 w 606227"/>
                <a:gd name="connsiteY24" fmla="*/ 174382 h 533192"/>
                <a:gd name="connsiteX25" fmla="*/ 359508 w 606227"/>
                <a:gd name="connsiteY25" fmla="*/ 186339 h 533192"/>
                <a:gd name="connsiteX26" fmla="*/ 359508 w 606227"/>
                <a:gd name="connsiteY26" fmla="*/ 297841 h 533192"/>
                <a:gd name="connsiteX27" fmla="*/ 316148 w 606227"/>
                <a:gd name="connsiteY27" fmla="*/ 297841 h 533192"/>
                <a:gd name="connsiteX28" fmla="*/ 316148 w 606227"/>
                <a:gd name="connsiteY28" fmla="*/ 158070 h 533192"/>
                <a:gd name="connsiteX29" fmla="*/ 304170 w 606227"/>
                <a:gd name="connsiteY29" fmla="*/ 146113 h 533192"/>
                <a:gd name="connsiteX30" fmla="*/ 47632 w 606227"/>
                <a:gd name="connsiteY30" fmla="*/ 64920 h 533192"/>
                <a:gd name="connsiteX31" fmla="*/ 558666 w 606227"/>
                <a:gd name="connsiteY31" fmla="*/ 64920 h 533192"/>
                <a:gd name="connsiteX32" fmla="*/ 558666 w 606227"/>
                <a:gd name="connsiteY32" fmla="*/ 335749 h 533192"/>
                <a:gd name="connsiteX33" fmla="*/ 498036 w 606227"/>
                <a:gd name="connsiteY33" fmla="*/ 396366 h 533192"/>
                <a:gd name="connsiteX34" fmla="*/ 108354 w 606227"/>
                <a:gd name="connsiteY34" fmla="*/ 396366 h 533192"/>
                <a:gd name="connsiteX35" fmla="*/ 47632 w 606227"/>
                <a:gd name="connsiteY35" fmla="*/ 335749 h 533192"/>
                <a:gd name="connsiteX36" fmla="*/ 0 w 606227"/>
                <a:gd name="connsiteY36" fmla="*/ 0 h 533192"/>
                <a:gd name="connsiteX37" fmla="*/ 606227 w 606227"/>
                <a:gd name="connsiteY37" fmla="*/ 0 h 533192"/>
                <a:gd name="connsiteX38" fmla="*/ 606227 w 606227"/>
                <a:gd name="connsiteY38" fmla="*/ 35565 h 533192"/>
                <a:gd name="connsiteX39" fmla="*/ 0 w 606227"/>
                <a:gd name="connsiteY39" fmla="*/ 35565 h 53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6227" h="533192">
                  <a:moveTo>
                    <a:pt x="351345" y="426074"/>
                  </a:moveTo>
                  <a:lnTo>
                    <a:pt x="407490" y="426074"/>
                  </a:lnTo>
                  <a:lnTo>
                    <a:pt x="446467" y="533192"/>
                  </a:lnTo>
                  <a:lnTo>
                    <a:pt x="390229" y="533192"/>
                  </a:lnTo>
                  <a:close/>
                  <a:moveTo>
                    <a:pt x="198757" y="426074"/>
                  </a:moveTo>
                  <a:lnTo>
                    <a:pt x="255023" y="426074"/>
                  </a:lnTo>
                  <a:lnTo>
                    <a:pt x="216119" y="533192"/>
                  </a:lnTo>
                  <a:lnTo>
                    <a:pt x="159760" y="533192"/>
                  </a:lnTo>
                  <a:close/>
                  <a:moveTo>
                    <a:pt x="304170" y="146113"/>
                  </a:moveTo>
                  <a:cubicBezTo>
                    <a:pt x="297485" y="146113"/>
                    <a:pt x="292193" y="151396"/>
                    <a:pt x="292193" y="158070"/>
                  </a:cubicBezTo>
                  <a:lnTo>
                    <a:pt x="292193" y="298304"/>
                  </a:lnTo>
                  <a:lnTo>
                    <a:pt x="248833" y="298304"/>
                  </a:lnTo>
                  <a:lnTo>
                    <a:pt x="248833" y="220448"/>
                  </a:lnTo>
                  <a:cubicBezTo>
                    <a:pt x="248833" y="213774"/>
                    <a:pt x="243541" y="208491"/>
                    <a:pt x="236856" y="208491"/>
                  </a:cubicBezTo>
                  <a:cubicBezTo>
                    <a:pt x="230171" y="208491"/>
                    <a:pt x="224786" y="213774"/>
                    <a:pt x="224786" y="220448"/>
                  </a:cubicBezTo>
                  <a:lnTo>
                    <a:pt x="224786" y="297841"/>
                  </a:lnTo>
                  <a:lnTo>
                    <a:pt x="190153" y="297841"/>
                  </a:lnTo>
                  <a:cubicBezTo>
                    <a:pt x="183375" y="297841"/>
                    <a:pt x="177990" y="303031"/>
                    <a:pt x="178176" y="309797"/>
                  </a:cubicBezTo>
                  <a:cubicBezTo>
                    <a:pt x="178176" y="316470"/>
                    <a:pt x="183468" y="321846"/>
                    <a:pt x="190153" y="321846"/>
                  </a:cubicBezTo>
                  <a:lnTo>
                    <a:pt x="418187" y="321846"/>
                  </a:lnTo>
                  <a:cubicBezTo>
                    <a:pt x="424872" y="321846"/>
                    <a:pt x="430165" y="316470"/>
                    <a:pt x="430165" y="309797"/>
                  </a:cubicBezTo>
                  <a:cubicBezTo>
                    <a:pt x="430165" y="303124"/>
                    <a:pt x="424872" y="297841"/>
                    <a:pt x="418187" y="297841"/>
                  </a:cubicBezTo>
                  <a:lnTo>
                    <a:pt x="383555" y="297841"/>
                  </a:lnTo>
                  <a:lnTo>
                    <a:pt x="383555" y="186339"/>
                  </a:lnTo>
                  <a:cubicBezTo>
                    <a:pt x="383555" y="179666"/>
                    <a:pt x="378170" y="174382"/>
                    <a:pt x="371485" y="174382"/>
                  </a:cubicBezTo>
                  <a:cubicBezTo>
                    <a:pt x="364800" y="174382"/>
                    <a:pt x="359508" y="179666"/>
                    <a:pt x="359508" y="186339"/>
                  </a:cubicBezTo>
                  <a:lnTo>
                    <a:pt x="359508" y="297841"/>
                  </a:lnTo>
                  <a:lnTo>
                    <a:pt x="316148" y="297841"/>
                  </a:lnTo>
                  <a:lnTo>
                    <a:pt x="316148" y="158070"/>
                  </a:lnTo>
                  <a:cubicBezTo>
                    <a:pt x="316148" y="151396"/>
                    <a:pt x="310855" y="146113"/>
                    <a:pt x="304170" y="146113"/>
                  </a:cubicBezTo>
                  <a:close/>
                  <a:moveTo>
                    <a:pt x="47632" y="64920"/>
                  </a:moveTo>
                  <a:lnTo>
                    <a:pt x="558666" y="64920"/>
                  </a:lnTo>
                  <a:lnTo>
                    <a:pt x="558666" y="335749"/>
                  </a:lnTo>
                  <a:cubicBezTo>
                    <a:pt x="558666" y="369394"/>
                    <a:pt x="531740" y="396366"/>
                    <a:pt x="498036" y="396366"/>
                  </a:cubicBezTo>
                  <a:lnTo>
                    <a:pt x="108354" y="396366"/>
                  </a:lnTo>
                  <a:cubicBezTo>
                    <a:pt x="74651" y="396366"/>
                    <a:pt x="47632" y="369394"/>
                    <a:pt x="47632" y="335749"/>
                  </a:cubicBezTo>
                  <a:close/>
                  <a:moveTo>
                    <a:pt x="0" y="0"/>
                  </a:moveTo>
                  <a:lnTo>
                    <a:pt x="606227" y="0"/>
                  </a:lnTo>
                  <a:lnTo>
                    <a:pt x="606227" y="35565"/>
                  </a:lnTo>
                  <a:lnTo>
                    <a:pt x="0" y="355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51B75BB4-9E2D-4DF2-B436-225B88905BF2}"/>
              </a:ext>
            </a:extLst>
          </p:cNvPr>
          <p:cNvGrpSpPr/>
          <p:nvPr/>
        </p:nvGrpSpPr>
        <p:grpSpPr>
          <a:xfrm>
            <a:off x="5317709" y="3435141"/>
            <a:ext cx="778292" cy="778292"/>
            <a:chOff x="395848" y="552557"/>
            <a:chExt cx="317897" cy="317897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B9C19FD-2274-4871-B79D-44FCA1A85B6B}"/>
                </a:ext>
              </a:extLst>
            </p:cNvPr>
            <p:cNvSpPr/>
            <p:nvPr/>
          </p:nvSpPr>
          <p:spPr>
            <a:xfrm>
              <a:off x="395848" y="552557"/>
              <a:ext cx="317897" cy="3178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4" name="Oval 12">
              <a:extLst>
                <a:ext uri="{FF2B5EF4-FFF2-40B4-BE49-F238E27FC236}">
                  <a16:creationId xmlns:a16="http://schemas.microsoft.com/office/drawing/2014/main" id="{D9EECACD-A996-41E2-9C3F-8704B08A817F}"/>
                </a:ext>
              </a:extLst>
            </p:cNvPr>
            <p:cNvSpPr/>
            <p:nvPr/>
          </p:nvSpPr>
          <p:spPr>
            <a:xfrm>
              <a:off x="483359" y="645772"/>
              <a:ext cx="142875" cy="131465"/>
            </a:xfrm>
            <a:custGeom>
              <a:avLst/>
              <a:gdLst>
                <a:gd name="connsiteX0" fmla="*/ 426866 w 577057"/>
                <a:gd name="connsiteY0" fmla="*/ 380772 h 530977"/>
                <a:gd name="connsiteX1" fmla="*/ 461044 w 577057"/>
                <a:gd name="connsiteY1" fmla="*/ 474081 h 530977"/>
                <a:gd name="connsiteX2" fmla="*/ 480791 w 577057"/>
                <a:gd name="connsiteY2" fmla="*/ 434633 h 530977"/>
                <a:gd name="connsiteX3" fmla="*/ 520285 w 577057"/>
                <a:gd name="connsiteY3" fmla="*/ 414909 h 530977"/>
                <a:gd name="connsiteX4" fmla="*/ 392689 w 577057"/>
                <a:gd name="connsiteY4" fmla="*/ 346634 h 530977"/>
                <a:gd name="connsiteX5" fmla="*/ 571172 w 577057"/>
                <a:gd name="connsiteY5" fmla="*/ 412633 h 530977"/>
                <a:gd name="connsiteX6" fmla="*/ 505095 w 577057"/>
                <a:gd name="connsiteY6" fmla="*/ 445254 h 530977"/>
                <a:gd name="connsiteX7" fmla="*/ 574210 w 577057"/>
                <a:gd name="connsiteY7" fmla="*/ 514288 h 530977"/>
                <a:gd name="connsiteX8" fmla="*/ 574210 w 577057"/>
                <a:gd name="connsiteY8" fmla="*/ 527943 h 530977"/>
                <a:gd name="connsiteX9" fmla="*/ 567374 w 577057"/>
                <a:gd name="connsiteY9" fmla="*/ 530977 h 530977"/>
                <a:gd name="connsiteX10" fmla="*/ 559779 w 577057"/>
                <a:gd name="connsiteY10" fmla="*/ 527943 h 530977"/>
                <a:gd name="connsiteX11" fmla="*/ 491424 w 577057"/>
                <a:gd name="connsiteY11" fmla="*/ 459667 h 530977"/>
                <a:gd name="connsiteX12" fmla="*/ 458006 w 577057"/>
                <a:gd name="connsiteY12" fmla="*/ 524908 h 530977"/>
                <a:gd name="connsiteX13" fmla="*/ 9874 w 577057"/>
                <a:gd name="connsiteY13" fmla="*/ 182028 h 530977"/>
                <a:gd name="connsiteX14" fmla="*/ 516473 w 577057"/>
                <a:gd name="connsiteY14" fmla="*/ 182028 h 530977"/>
                <a:gd name="connsiteX15" fmla="*/ 526347 w 577057"/>
                <a:gd name="connsiteY15" fmla="*/ 191888 h 530977"/>
                <a:gd name="connsiteX16" fmla="*/ 526347 w 577057"/>
                <a:gd name="connsiteY16" fmla="*/ 280627 h 530977"/>
                <a:gd name="connsiteX17" fmla="*/ 526347 w 577057"/>
                <a:gd name="connsiteY17" fmla="*/ 364057 h 530977"/>
                <a:gd name="connsiteX18" fmla="*/ 341024 w 577057"/>
                <a:gd name="connsiteY18" fmla="*/ 295796 h 530977"/>
                <a:gd name="connsiteX19" fmla="*/ 422293 w 577057"/>
                <a:gd name="connsiteY19" fmla="*/ 515747 h 530977"/>
                <a:gd name="connsiteX20" fmla="*/ 9874 w 577057"/>
                <a:gd name="connsiteY20" fmla="*/ 515747 h 530977"/>
                <a:gd name="connsiteX21" fmla="*/ 0 w 577057"/>
                <a:gd name="connsiteY21" fmla="*/ 505129 h 530977"/>
                <a:gd name="connsiteX22" fmla="*/ 0 w 577057"/>
                <a:gd name="connsiteY22" fmla="*/ 191888 h 530977"/>
                <a:gd name="connsiteX23" fmla="*/ 9874 w 577057"/>
                <a:gd name="connsiteY23" fmla="*/ 182028 h 530977"/>
                <a:gd name="connsiteX24" fmla="*/ 263553 w 577057"/>
                <a:gd name="connsiteY24" fmla="*/ 40200 h 530977"/>
                <a:gd name="connsiteX25" fmla="*/ 222539 w 577057"/>
                <a:gd name="connsiteY25" fmla="*/ 80400 h 530977"/>
                <a:gd name="connsiteX26" fmla="*/ 263553 w 577057"/>
                <a:gd name="connsiteY26" fmla="*/ 121359 h 530977"/>
                <a:gd name="connsiteX27" fmla="*/ 303808 w 577057"/>
                <a:gd name="connsiteY27" fmla="*/ 80400 h 530977"/>
                <a:gd name="connsiteX28" fmla="*/ 263553 w 577057"/>
                <a:gd name="connsiteY28" fmla="*/ 40200 h 530977"/>
                <a:gd name="connsiteX29" fmla="*/ 172411 w 577057"/>
                <a:gd name="connsiteY29" fmla="*/ 40200 h 530977"/>
                <a:gd name="connsiteX30" fmla="*/ 131397 w 577057"/>
                <a:gd name="connsiteY30" fmla="*/ 80400 h 530977"/>
                <a:gd name="connsiteX31" fmla="*/ 172411 w 577057"/>
                <a:gd name="connsiteY31" fmla="*/ 121359 h 530977"/>
                <a:gd name="connsiteX32" fmla="*/ 212665 w 577057"/>
                <a:gd name="connsiteY32" fmla="*/ 80400 h 530977"/>
                <a:gd name="connsiteX33" fmla="*/ 172411 w 577057"/>
                <a:gd name="connsiteY33" fmla="*/ 40200 h 530977"/>
                <a:gd name="connsiteX34" fmla="*/ 81269 w 577057"/>
                <a:gd name="connsiteY34" fmla="*/ 40200 h 530977"/>
                <a:gd name="connsiteX35" fmla="*/ 40255 w 577057"/>
                <a:gd name="connsiteY35" fmla="*/ 80400 h 530977"/>
                <a:gd name="connsiteX36" fmla="*/ 81269 w 577057"/>
                <a:gd name="connsiteY36" fmla="*/ 121359 h 530977"/>
                <a:gd name="connsiteX37" fmla="*/ 121523 w 577057"/>
                <a:gd name="connsiteY37" fmla="*/ 80400 h 530977"/>
                <a:gd name="connsiteX38" fmla="*/ 81269 w 577057"/>
                <a:gd name="connsiteY38" fmla="*/ 40200 h 530977"/>
                <a:gd name="connsiteX39" fmla="*/ 9874 w 577057"/>
                <a:gd name="connsiteY39" fmla="*/ 0 h 530977"/>
                <a:gd name="connsiteX40" fmla="*/ 516473 w 577057"/>
                <a:gd name="connsiteY40" fmla="*/ 0 h 530977"/>
                <a:gd name="connsiteX41" fmla="*/ 526347 w 577057"/>
                <a:gd name="connsiteY41" fmla="*/ 9860 h 530977"/>
                <a:gd name="connsiteX42" fmla="*/ 526347 w 577057"/>
                <a:gd name="connsiteY42" fmla="*/ 151699 h 530977"/>
                <a:gd name="connsiteX43" fmla="*/ 516473 w 577057"/>
                <a:gd name="connsiteY43" fmla="*/ 161559 h 530977"/>
                <a:gd name="connsiteX44" fmla="*/ 9874 w 577057"/>
                <a:gd name="connsiteY44" fmla="*/ 161559 h 530977"/>
                <a:gd name="connsiteX45" fmla="*/ 0 w 577057"/>
                <a:gd name="connsiteY45" fmla="*/ 151699 h 530977"/>
                <a:gd name="connsiteX46" fmla="*/ 0 w 577057"/>
                <a:gd name="connsiteY46" fmla="*/ 9860 h 530977"/>
                <a:gd name="connsiteX47" fmla="*/ 9874 w 577057"/>
                <a:gd name="connsiteY47" fmla="*/ 0 h 53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7057" h="530977">
                  <a:moveTo>
                    <a:pt x="426866" y="380772"/>
                  </a:moveTo>
                  <a:lnTo>
                    <a:pt x="461044" y="474081"/>
                  </a:lnTo>
                  <a:lnTo>
                    <a:pt x="480791" y="434633"/>
                  </a:lnTo>
                  <a:lnTo>
                    <a:pt x="520285" y="414909"/>
                  </a:lnTo>
                  <a:close/>
                  <a:moveTo>
                    <a:pt x="392689" y="346634"/>
                  </a:moveTo>
                  <a:lnTo>
                    <a:pt x="571172" y="412633"/>
                  </a:lnTo>
                  <a:lnTo>
                    <a:pt x="505095" y="445254"/>
                  </a:lnTo>
                  <a:lnTo>
                    <a:pt x="574210" y="514288"/>
                  </a:lnTo>
                  <a:cubicBezTo>
                    <a:pt x="578007" y="518081"/>
                    <a:pt x="578007" y="524150"/>
                    <a:pt x="574210" y="527943"/>
                  </a:cubicBezTo>
                  <a:cubicBezTo>
                    <a:pt x="571931" y="530218"/>
                    <a:pt x="569652" y="530977"/>
                    <a:pt x="567374" y="530977"/>
                  </a:cubicBezTo>
                  <a:cubicBezTo>
                    <a:pt x="564336" y="530977"/>
                    <a:pt x="562058" y="530218"/>
                    <a:pt x="559779" y="527943"/>
                  </a:cubicBezTo>
                  <a:lnTo>
                    <a:pt x="491424" y="459667"/>
                  </a:lnTo>
                  <a:lnTo>
                    <a:pt x="458006" y="524908"/>
                  </a:lnTo>
                  <a:close/>
                  <a:moveTo>
                    <a:pt x="9874" y="182028"/>
                  </a:moveTo>
                  <a:lnTo>
                    <a:pt x="516473" y="182028"/>
                  </a:lnTo>
                  <a:cubicBezTo>
                    <a:pt x="521790" y="182028"/>
                    <a:pt x="526347" y="186579"/>
                    <a:pt x="526347" y="191888"/>
                  </a:cubicBezTo>
                  <a:lnTo>
                    <a:pt x="526347" y="280627"/>
                  </a:lnTo>
                  <a:lnTo>
                    <a:pt x="526347" y="364057"/>
                  </a:lnTo>
                  <a:lnTo>
                    <a:pt x="341024" y="295796"/>
                  </a:lnTo>
                  <a:lnTo>
                    <a:pt x="422293" y="515747"/>
                  </a:lnTo>
                  <a:lnTo>
                    <a:pt x="9874" y="515747"/>
                  </a:lnTo>
                  <a:cubicBezTo>
                    <a:pt x="4557" y="515747"/>
                    <a:pt x="0" y="511196"/>
                    <a:pt x="0" y="505129"/>
                  </a:cubicBezTo>
                  <a:lnTo>
                    <a:pt x="0" y="191888"/>
                  </a:lnTo>
                  <a:cubicBezTo>
                    <a:pt x="0" y="186579"/>
                    <a:pt x="4557" y="182028"/>
                    <a:pt x="9874" y="182028"/>
                  </a:cubicBezTo>
                  <a:close/>
                  <a:moveTo>
                    <a:pt x="263553" y="40200"/>
                  </a:moveTo>
                  <a:cubicBezTo>
                    <a:pt x="240768" y="40200"/>
                    <a:pt x="222539" y="58404"/>
                    <a:pt x="222539" y="80400"/>
                  </a:cubicBezTo>
                  <a:cubicBezTo>
                    <a:pt x="222539" y="103155"/>
                    <a:pt x="240768" y="121359"/>
                    <a:pt x="263553" y="121359"/>
                  </a:cubicBezTo>
                  <a:cubicBezTo>
                    <a:pt x="285579" y="121359"/>
                    <a:pt x="303808" y="103155"/>
                    <a:pt x="303808" y="80400"/>
                  </a:cubicBezTo>
                  <a:cubicBezTo>
                    <a:pt x="303808" y="58404"/>
                    <a:pt x="285579" y="40200"/>
                    <a:pt x="263553" y="40200"/>
                  </a:cubicBezTo>
                  <a:close/>
                  <a:moveTo>
                    <a:pt x="172411" y="40200"/>
                  </a:moveTo>
                  <a:cubicBezTo>
                    <a:pt x="149625" y="40200"/>
                    <a:pt x="131397" y="58404"/>
                    <a:pt x="131397" y="80400"/>
                  </a:cubicBezTo>
                  <a:cubicBezTo>
                    <a:pt x="131397" y="103155"/>
                    <a:pt x="149625" y="121359"/>
                    <a:pt x="172411" y="121359"/>
                  </a:cubicBezTo>
                  <a:cubicBezTo>
                    <a:pt x="194437" y="121359"/>
                    <a:pt x="212665" y="103155"/>
                    <a:pt x="212665" y="80400"/>
                  </a:cubicBezTo>
                  <a:cubicBezTo>
                    <a:pt x="212665" y="58404"/>
                    <a:pt x="194437" y="40200"/>
                    <a:pt x="172411" y="40200"/>
                  </a:cubicBezTo>
                  <a:close/>
                  <a:moveTo>
                    <a:pt x="81269" y="40200"/>
                  </a:moveTo>
                  <a:cubicBezTo>
                    <a:pt x="58483" y="40200"/>
                    <a:pt x="40255" y="58404"/>
                    <a:pt x="40255" y="80400"/>
                  </a:cubicBezTo>
                  <a:cubicBezTo>
                    <a:pt x="40255" y="103155"/>
                    <a:pt x="58483" y="121359"/>
                    <a:pt x="81269" y="121359"/>
                  </a:cubicBezTo>
                  <a:cubicBezTo>
                    <a:pt x="103295" y="121359"/>
                    <a:pt x="121523" y="103155"/>
                    <a:pt x="121523" y="80400"/>
                  </a:cubicBezTo>
                  <a:cubicBezTo>
                    <a:pt x="121523" y="58404"/>
                    <a:pt x="103295" y="40200"/>
                    <a:pt x="81269" y="40200"/>
                  </a:cubicBezTo>
                  <a:close/>
                  <a:moveTo>
                    <a:pt x="9874" y="0"/>
                  </a:moveTo>
                  <a:lnTo>
                    <a:pt x="516473" y="0"/>
                  </a:lnTo>
                  <a:cubicBezTo>
                    <a:pt x="521790" y="0"/>
                    <a:pt x="526347" y="4551"/>
                    <a:pt x="526347" y="9860"/>
                  </a:cubicBezTo>
                  <a:lnTo>
                    <a:pt x="526347" y="151699"/>
                  </a:lnTo>
                  <a:cubicBezTo>
                    <a:pt x="526347" y="157008"/>
                    <a:pt x="521790" y="161559"/>
                    <a:pt x="516473" y="161559"/>
                  </a:cubicBezTo>
                  <a:lnTo>
                    <a:pt x="9874" y="161559"/>
                  </a:lnTo>
                  <a:cubicBezTo>
                    <a:pt x="4557" y="161559"/>
                    <a:pt x="0" y="157008"/>
                    <a:pt x="0" y="151699"/>
                  </a:cubicBezTo>
                  <a:lnTo>
                    <a:pt x="0" y="9860"/>
                  </a:lnTo>
                  <a:cubicBezTo>
                    <a:pt x="0" y="4551"/>
                    <a:pt x="4557" y="0"/>
                    <a:pt x="98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20BF1E4-B303-4080-833A-71B4F8276C92}"/>
              </a:ext>
            </a:extLst>
          </p:cNvPr>
          <p:cNvGrpSpPr/>
          <p:nvPr/>
        </p:nvGrpSpPr>
        <p:grpSpPr>
          <a:xfrm>
            <a:off x="5777999" y="1929624"/>
            <a:ext cx="3819116" cy="740192"/>
            <a:chOff x="922668" y="2796560"/>
            <a:chExt cx="5092154" cy="9869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A06C1FF-53E2-432B-9250-716F3749F56F}"/>
                </a:ext>
              </a:extLst>
            </p:cNvPr>
            <p:cNvSpPr txBox="1"/>
            <p:nvPr/>
          </p:nvSpPr>
          <p:spPr>
            <a:xfrm>
              <a:off x="922668" y="2796560"/>
              <a:ext cx="295115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6B27B7-F06C-42B5-8039-533AAD29DA2D}"/>
                </a:ext>
              </a:extLst>
            </p:cNvPr>
            <p:cNvSpPr txBox="1"/>
            <p:nvPr/>
          </p:nvSpPr>
          <p:spPr>
            <a:xfrm>
              <a:off x="960767" y="3317113"/>
              <a:ext cx="5054055" cy="466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F34262D-1C5B-4CA3-A379-008BE1B1459A}"/>
              </a:ext>
            </a:extLst>
          </p:cNvPr>
          <p:cNvGrpSpPr/>
          <p:nvPr/>
        </p:nvGrpSpPr>
        <p:grpSpPr>
          <a:xfrm>
            <a:off x="5777999" y="4781017"/>
            <a:ext cx="3819116" cy="740192"/>
            <a:chOff x="922668" y="2796560"/>
            <a:chExt cx="5092154" cy="98692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7B0DFB5-08A7-4B7F-A986-8672EE0D066D}"/>
                </a:ext>
              </a:extLst>
            </p:cNvPr>
            <p:cNvSpPr txBox="1"/>
            <p:nvPr/>
          </p:nvSpPr>
          <p:spPr>
            <a:xfrm>
              <a:off x="922668" y="2796560"/>
              <a:ext cx="295115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7AB5390-CF36-441A-BC8E-B277CFECD81D}"/>
                </a:ext>
              </a:extLst>
            </p:cNvPr>
            <p:cNvSpPr txBox="1"/>
            <p:nvPr/>
          </p:nvSpPr>
          <p:spPr>
            <a:xfrm>
              <a:off x="960767" y="3317113"/>
              <a:ext cx="5054055" cy="466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623177A-49A0-42CE-B575-46E5CAFE2210}"/>
              </a:ext>
            </a:extLst>
          </p:cNvPr>
          <p:cNvGrpSpPr/>
          <p:nvPr/>
        </p:nvGrpSpPr>
        <p:grpSpPr>
          <a:xfrm>
            <a:off x="6440878" y="3355320"/>
            <a:ext cx="3819116" cy="740192"/>
            <a:chOff x="922668" y="2796560"/>
            <a:chExt cx="5092154" cy="98692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9D4C8E4-B829-436F-A1BF-5CA5676EC3FC}"/>
                </a:ext>
              </a:extLst>
            </p:cNvPr>
            <p:cNvSpPr txBox="1"/>
            <p:nvPr/>
          </p:nvSpPr>
          <p:spPr>
            <a:xfrm>
              <a:off x="922668" y="2796560"/>
              <a:ext cx="295115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001F7D3-034C-4EC5-A652-829A2071D62C}"/>
                </a:ext>
              </a:extLst>
            </p:cNvPr>
            <p:cNvSpPr txBox="1"/>
            <p:nvPr/>
          </p:nvSpPr>
          <p:spPr>
            <a:xfrm>
              <a:off x="960767" y="3317113"/>
              <a:ext cx="5054055" cy="466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D1C9B3C5-CBF2-48ED-82DE-EA270D7F6E95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E196665-8213-44F9-BE75-A7A4B5459506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DB4DB16-11F4-4AAC-9968-2299BE8C361C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58F9B7F6-A46F-41CD-8E08-54D5A74803B9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4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3136E7-7D84-4C7F-A9F5-22E9D5F62FD7}"/>
              </a:ext>
            </a:extLst>
          </p:cNvPr>
          <p:cNvSpPr/>
          <p:nvPr/>
        </p:nvSpPr>
        <p:spPr>
          <a:xfrm>
            <a:off x="1772530" y="2062423"/>
            <a:ext cx="3827671" cy="23295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84BC88-3184-4CA5-87C5-8FB5C0781ED6}"/>
              </a:ext>
            </a:extLst>
          </p:cNvPr>
          <p:cNvSpPr/>
          <p:nvPr/>
        </p:nvSpPr>
        <p:spPr>
          <a:xfrm>
            <a:off x="6747689" y="2062423"/>
            <a:ext cx="3606131" cy="232954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38ED41-4693-4CBB-AAA0-951DE818F3DA}"/>
              </a:ext>
            </a:extLst>
          </p:cNvPr>
          <p:cNvGrpSpPr/>
          <p:nvPr/>
        </p:nvGrpSpPr>
        <p:grpSpPr>
          <a:xfrm>
            <a:off x="1772530" y="4585447"/>
            <a:ext cx="3652904" cy="1031238"/>
            <a:chOff x="922668" y="2796560"/>
            <a:chExt cx="4447298" cy="112271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2A1D284-8C9E-478F-995B-B26838D5D63C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56A2508-74EB-4212-AE02-5F41151F26FB}"/>
                </a:ext>
              </a:extLst>
            </p:cNvPr>
            <p:cNvSpPr txBox="1"/>
            <p:nvPr/>
          </p:nvSpPr>
          <p:spPr>
            <a:xfrm>
              <a:off x="960767" y="3317113"/>
              <a:ext cx="4409199" cy="602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8EDE807-3B6B-4EF9-B5EB-4A1D25CF8D20}"/>
              </a:ext>
            </a:extLst>
          </p:cNvPr>
          <p:cNvGrpSpPr/>
          <p:nvPr/>
        </p:nvGrpSpPr>
        <p:grpSpPr>
          <a:xfrm>
            <a:off x="6912341" y="4573087"/>
            <a:ext cx="3441479" cy="1031237"/>
            <a:chOff x="922668" y="2796560"/>
            <a:chExt cx="4447298" cy="112271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B68A72B-6506-40AA-B5D0-7EDD5ABA78F3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5691BF8-0C25-4755-8EF0-D16BA0A3B360}"/>
                </a:ext>
              </a:extLst>
            </p:cNvPr>
            <p:cNvSpPr txBox="1"/>
            <p:nvPr/>
          </p:nvSpPr>
          <p:spPr>
            <a:xfrm>
              <a:off x="960767" y="3317113"/>
              <a:ext cx="4409199" cy="602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Click here to add content that matches the title.</a:t>
              </a: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85C5DDD-115D-4A32-AECA-DB6EFA2E8C31}"/>
              </a:ext>
            </a:extLst>
          </p:cNvPr>
          <p:cNvSpPr/>
          <p:nvPr/>
        </p:nvSpPr>
        <p:spPr>
          <a:xfrm rot="5400000">
            <a:off x="3655924" y="1384007"/>
            <a:ext cx="302661" cy="1374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5A5A020-067E-4678-9DB7-022501109A4F}"/>
              </a:ext>
            </a:extLst>
          </p:cNvPr>
          <p:cNvSpPr/>
          <p:nvPr/>
        </p:nvSpPr>
        <p:spPr>
          <a:xfrm rot="5400000">
            <a:off x="8363824" y="1423776"/>
            <a:ext cx="302663" cy="12946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9258B5-37F8-4AB8-814E-24691290E81A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EB91D98-5DEB-4286-B25B-5389976DA9E6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A54C153-3EE0-481D-A5B7-975194BA0FB9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1E7C44-4FFE-4967-AD81-505FE1C42051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45C80B7-A599-4E70-8B8D-2D341A5BE7A9}"/>
              </a:ext>
            </a:extLst>
          </p:cNvPr>
          <p:cNvSpPr/>
          <p:nvPr/>
        </p:nvSpPr>
        <p:spPr>
          <a:xfrm>
            <a:off x="7115038" y="0"/>
            <a:ext cx="5086350" cy="68580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r="-51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2218FF-680A-4343-B52C-B518C392C8E5}"/>
              </a:ext>
            </a:extLst>
          </p:cNvPr>
          <p:cNvSpPr/>
          <p:nvPr/>
        </p:nvSpPr>
        <p:spPr>
          <a:xfrm>
            <a:off x="7115038" y="0"/>
            <a:ext cx="5086350" cy="68580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1A08FA8-3B75-4838-8BFE-68C33CE0DB24}"/>
              </a:ext>
            </a:extLst>
          </p:cNvPr>
          <p:cNvSpPr/>
          <p:nvPr/>
        </p:nvSpPr>
        <p:spPr>
          <a:xfrm>
            <a:off x="7115038" y="731430"/>
            <a:ext cx="5086350" cy="5395142"/>
          </a:xfrm>
          <a:custGeom>
            <a:avLst/>
            <a:gdLst>
              <a:gd name="connsiteX0" fmla="*/ 2579155 w 5086350"/>
              <a:gd name="connsiteY0" fmla="*/ 4587886 h 5395142"/>
              <a:gd name="connsiteX1" fmla="*/ 5086350 w 5086350"/>
              <a:gd name="connsiteY1" fmla="*/ 4587886 h 5395142"/>
              <a:gd name="connsiteX2" fmla="*/ 5086350 w 5086350"/>
              <a:gd name="connsiteY2" fmla="*/ 5395142 h 5395142"/>
              <a:gd name="connsiteX3" fmla="*/ 2579155 w 5086350"/>
              <a:gd name="connsiteY3" fmla="*/ 5395142 h 5395142"/>
              <a:gd name="connsiteX4" fmla="*/ 2175527 w 5086350"/>
              <a:gd name="connsiteY4" fmla="*/ 4991514 h 5395142"/>
              <a:gd name="connsiteX5" fmla="*/ 2579155 w 5086350"/>
              <a:gd name="connsiteY5" fmla="*/ 4587886 h 5395142"/>
              <a:gd name="connsiteX6" fmla="*/ 1221396 w 5086350"/>
              <a:gd name="connsiteY6" fmla="*/ 3670308 h 5395142"/>
              <a:gd name="connsiteX7" fmla="*/ 5086350 w 5086350"/>
              <a:gd name="connsiteY7" fmla="*/ 3670308 h 5395142"/>
              <a:gd name="connsiteX8" fmla="*/ 5086350 w 5086350"/>
              <a:gd name="connsiteY8" fmla="*/ 4477564 h 5395142"/>
              <a:gd name="connsiteX9" fmla="*/ 1221396 w 5086350"/>
              <a:gd name="connsiteY9" fmla="*/ 4477564 h 5395142"/>
              <a:gd name="connsiteX10" fmla="*/ 817768 w 5086350"/>
              <a:gd name="connsiteY10" fmla="*/ 4073936 h 5395142"/>
              <a:gd name="connsiteX11" fmla="*/ 1221396 w 5086350"/>
              <a:gd name="connsiteY11" fmla="*/ 3670308 h 5395142"/>
              <a:gd name="connsiteX12" fmla="*/ 2060977 w 5086350"/>
              <a:gd name="connsiteY12" fmla="*/ 2752733 h 5395142"/>
              <a:gd name="connsiteX13" fmla="*/ 5086350 w 5086350"/>
              <a:gd name="connsiteY13" fmla="*/ 2752733 h 5395142"/>
              <a:gd name="connsiteX14" fmla="*/ 5086350 w 5086350"/>
              <a:gd name="connsiteY14" fmla="*/ 3559989 h 5395142"/>
              <a:gd name="connsiteX15" fmla="*/ 2060977 w 5086350"/>
              <a:gd name="connsiteY15" fmla="*/ 3559988 h 5395142"/>
              <a:gd name="connsiteX16" fmla="*/ 1657349 w 5086350"/>
              <a:gd name="connsiteY16" fmla="*/ 3156361 h 5395142"/>
              <a:gd name="connsiteX17" fmla="*/ 2060977 w 5086350"/>
              <a:gd name="connsiteY17" fmla="*/ 2752733 h 5395142"/>
              <a:gd name="connsiteX18" fmla="*/ 1463357 w 5086350"/>
              <a:gd name="connsiteY18" fmla="*/ 1835155 h 5395142"/>
              <a:gd name="connsiteX19" fmla="*/ 5086350 w 5086350"/>
              <a:gd name="connsiteY19" fmla="*/ 1835155 h 5395142"/>
              <a:gd name="connsiteX20" fmla="*/ 5086350 w 5086350"/>
              <a:gd name="connsiteY20" fmla="*/ 2642411 h 5395142"/>
              <a:gd name="connsiteX21" fmla="*/ 1463357 w 5086350"/>
              <a:gd name="connsiteY21" fmla="*/ 2642411 h 5395142"/>
              <a:gd name="connsiteX22" fmla="*/ 1059729 w 5086350"/>
              <a:gd name="connsiteY22" fmla="*/ 2238783 h 5395142"/>
              <a:gd name="connsiteX23" fmla="*/ 1463357 w 5086350"/>
              <a:gd name="connsiteY23" fmla="*/ 1835155 h 5395142"/>
              <a:gd name="connsiteX24" fmla="*/ 403627 w 5086350"/>
              <a:gd name="connsiteY24" fmla="*/ 917577 h 5395142"/>
              <a:gd name="connsiteX25" fmla="*/ 5086350 w 5086350"/>
              <a:gd name="connsiteY25" fmla="*/ 917577 h 5395142"/>
              <a:gd name="connsiteX26" fmla="*/ 5086350 w 5086350"/>
              <a:gd name="connsiteY26" fmla="*/ 1724833 h 5395142"/>
              <a:gd name="connsiteX27" fmla="*/ 403627 w 5086350"/>
              <a:gd name="connsiteY27" fmla="*/ 1724833 h 5395142"/>
              <a:gd name="connsiteX28" fmla="*/ 0 w 5086350"/>
              <a:gd name="connsiteY28" fmla="*/ 1321205 h 5395142"/>
              <a:gd name="connsiteX29" fmla="*/ 403627 w 5086350"/>
              <a:gd name="connsiteY29" fmla="*/ 917577 h 5395142"/>
              <a:gd name="connsiteX30" fmla="*/ 1630950 w 5086350"/>
              <a:gd name="connsiteY30" fmla="*/ 0 h 5395142"/>
              <a:gd name="connsiteX31" fmla="*/ 5086350 w 5086350"/>
              <a:gd name="connsiteY31" fmla="*/ 0 h 5395142"/>
              <a:gd name="connsiteX32" fmla="*/ 5086350 w 5086350"/>
              <a:gd name="connsiteY32" fmla="*/ 807256 h 5395142"/>
              <a:gd name="connsiteX33" fmla="*/ 1630950 w 5086350"/>
              <a:gd name="connsiteY33" fmla="*/ 807256 h 5395142"/>
              <a:gd name="connsiteX34" fmla="*/ 1227322 w 5086350"/>
              <a:gd name="connsiteY34" fmla="*/ 403628 h 5395142"/>
              <a:gd name="connsiteX35" fmla="*/ 1630950 w 5086350"/>
              <a:gd name="connsiteY35" fmla="*/ 0 h 5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86350" h="5395142">
                <a:moveTo>
                  <a:pt x="2579155" y="4587886"/>
                </a:moveTo>
                <a:lnTo>
                  <a:pt x="5086350" y="4587886"/>
                </a:lnTo>
                <a:lnTo>
                  <a:pt x="5086350" y="5395142"/>
                </a:lnTo>
                <a:lnTo>
                  <a:pt x="2579155" y="5395142"/>
                </a:lnTo>
                <a:cubicBezTo>
                  <a:pt x="2356237" y="5395142"/>
                  <a:pt x="2175527" y="5214432"/>
                  <a:pt x="2175527" y="4991514"/>
                </a:cubicBezTo>
                <a:cubicBezTo>
                  <a:pt x="2175527" y="4768596"/>
                  <a:pt x="2356237" y="4587886"/>
                  <a:pt x="2579155" y="4587886"/>
                </a:cubicBezTo>
                <a:close/>
                <a:moveTo>
                  <a:pt x="1221396" y="3670308"/>
                </a:moveTo>
                <a:lnTo>
                  <a:pt x="5086350" y="3670308"/>
                </a:lnTo>
                <a:lnTo>
                  <a:pt x="5086350" y="4477564"/>
                </a:lnTo>
                <a:lnTo>
                  <a:pt x="1221396" y="4477564"/>
                </a:lnTo>
                <a:cubicBezTo>
                  <a:pt x="998478" y="4477564"/>
                  <a:pt x="817768" y="4296854"/>
                  <a:pt x="817768" y="4073936"/>
                </a:cubicBezTo>
                <a:cubicBezTo>
                  <a:pt x="817768" y="3851018"/>
                  <a:pt x="998478" y="3670308"/>
                  <a:pt x="1221396" y="3670308"/>
                </a:cubicBezTo>
                <a:close/>
                <a:moveTo>
                  <a:pt x="2060977" y="2752733"/>
                </a:moveTo>
                <a:lnTo>
                  <a:pt x="5086350" y="2752733"/>
                </a:lnTo>
                <a:lnTo>
                  <a:pt x="5086350" y="3559989"/>
                </a:lnTo>
                <a:lnTo>
                  <a:pt x="2060977" y="3559988"/>
                </a:lnTo>
                <a:cubicBezTo>
                  <a:pt x="1838059" y="3559988"/>
                  <a:pt x="1657349" y="3379279"/>
                  <a:pt x="1657349" y="3156361"/>
                </a:cubicBezTo>
                <a:cubicBezTo>
                  <a:pt x="1657349" y="2933443"/>
                  <a:pt x="1838059" y="2752733"/>
                  <a:pt x="2060977" y="2752733"/>
                </a:cubicBezTo>
                <a:close/>
                <a:moveTo>
                  <a:pt x="1463357" y="1835155"/>
                </a:moveTo>
                <a:lnTo>
                  <a:pt x="5086350" y="1835155"/>
                </a:lnTo>
                <a:lnTo>
                  <a:pt x="5086350" y="2642411"/>
                </a:lnTo>
                <a:lnTo>
                  <a:pt x="1463357" y="2642411"/>
                </a:lnTo>
                <a:cubicBezTo>
                  <a:pt x="1240439" y="2642411"/>
                  <a:pt x="1059729" y="2461701"/>
                  <a:pt x="1059729" y="2238783"/>
                </a:cubicBezTo>
                <a:cubicBezTo>
                  <a:pt x="1059729" y="2015865"/>
                  <a:pt x="1240439" y="1835155"/>
                  <a:pt x="1463357" y="1835155"/>
                </a:cubicBezTo>
                <a:close/>
                <a:moveTo>
                  <a:pt x="403627" y="917577"/>
                </a:moveTo>
                <a:lnTo>
                  <a:pt x="5086350" y="917577"/>
                </a:lnTo>
                <a:lnTo>
                  <a:pt x="5086350" y="1724833"/>
                </a:lnTo>
                <a:lnTo>
                  <a:pt x="403627" y="1724833"/>
                </a:lnTo>
                <a:cubicBezTo>
                  <a:pt x="180709" y="1724833"/>
                  <a:pt x="0" y="1544123"/>
                  <a:pt x="0" y="1321205"/>
                </a:cubicBezTo>
                <a:cubicBezTo>
                  <a:pt x="0" y="1098287"/>
                  <a:pt x="180709" y="917577"/>
                  <a:pt x="403627" y="917577"/>
                </a:cubicBezTo>
                <a:close/>
                <a:moveTo>
                  <a:pt x="1630950" y="0"/>
                </a:moveTo>
                <a:lnTo>
                  <a:pt x="5086350" y="0"/>
                </a:lnTo>
                <a:lnTo>
                  <a:pt x="5086350" y="807256"/>
                </a:lnTo>
                <a:lnTo>
                  <a:pt x="1630950" y="807256"/>
                </a:lnTo>
                <a:cubicBezTo>
                  <a:pt x="1408032" y="807256"/>
                  <a:pt x="1227322" y="626546"/>
                  <a:pt x="1227322" y="403628"/>
                </a:cubicBezTo>
                <a:cubicBezTo>
                  <a:pt x="1227322" y="180710"/>
                  <a:pt x="1408032" y="0"/>
                  <a:pt x="163095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t="-13557" r="-51049" b="-13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EC624-29F7-4F7E-9A91-A66E7669A1B1}"/>
              </a:ext>
            </a:extLst>
          </p:cNvPr>
          <p:cNvSpPr txBox="1"/>
          <p:nvPr/>
        </p:nvSpPr>
        <p:spPr>
          <a:xfrm>
            <a:off x="835250" y="2345785"/>
            <a:ext cx="598593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spc="225" dirty="0">
                <a:cs typeface="+mn-ea"/>
                <a:sym typeface="+mn-lt"/>
              </a:rPr>
              <a:t>ADD TITLE TEXT</a:t>
            </a:r>
            <a:endParaRPr lang="zh-CN" altLang="en-US" sz="6600" spc="225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775535-86A3-42E1-94DF-5396CEA5441F}"/>
              </a:ext>
            </a:extLst>
          </p:cNvPr>
          <p:cNvSpPr txBox="1"/>
          <p:nvPr/>
        </p:nvSpPr>
        <p:spPr>
          <a:xfrm>
            <a:off x="879511" y="1388205"/>
            <a:ext cx="38700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048F92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60CBD9-4853-4CBA-A2FC-867195A56AA6}"/>
              </a:ext>
            </a:extLst>
          </p:cNvPr>
          <p:cNvSpPr txBox="1"/>
          <p:nvPr/>
        </p:nvSpPr>
        <p:spPr>
          <a:xfrm>
            <a:off x="917611" y="3488032"/>
            <a:ext cx="4149495" cy="313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64449A5-BFCE-47B6-B893-84F5A32D0B3E}"/>
              </a:ext>
            </a:extLst>
          </p:cNvPr>
          <p:cNvSpPr/>
          <p:nvPr/>
        </p:nvSpPr>
        <p:spPr>
          <a:xfrm>
            <a:off x="1007869" y="4464575"/>
            <a:ext cx="267453" cy="1015206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9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18FDBD24-5B82-41DA-9976-E72AB281D2D0}"/>
              </a:ext>
            </a:extLst>
          </p:cNvPr>
          <p:cNvSpPr/>
          <p:nvPr/>
        </p:nvSpPr>
        <p:spPr>
          <a:xfrm>
            <a:off x="4627562" y="2305956"/>
            <a:ext cx="2945948" cy="2945948"/>
          </a:xfrm>
          <a:prstGeom prst="diamond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66700" dist="38100" dir="2700000" algn="tl" rotWithShape="0">
              <a:prstClr val="black">
                <a:alpha val="41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B21F14-F5DB-4FFC-8B84-690AC16B9986}"/>
              </a:ext>
            </a:extLst>
          </p:cNvPr>
          <p:cNvSpPr/>
          <p:nvPr/>
        </p:nvSpPr>
        <p:spPr>
          <a:xfrm>
            <a:off x="4991100" y="267403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E66D00-AC08-4415-BEE8-6A258000F33A}"/>
              </a:ext>
            </a:extLst>
          </p:cNvPr>
          <p:cNvSpPr/>
          <p:nvPr/>
        </p:nvSpPr>
        <p:spPr>
          <a:xfrm>
            <a:off x="4991100" y="3971017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1BF691-6BBA-4212-80D4-6250B9D6E7CA}"/>
              </a:ext>
            </a:extLst>
          </p:cNvPr>
          <p:cNvSpPr/>
          <p:nvPr/>
        </p:nvSpPr>
        <p:spPr>
          <a:xfrm>
            <a:off x="6286500" y="2674030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BB48C9-0698-4129-808E-300237AA6C63}"/>
              </a:ext>
            </a:extLst>
          </p:cNvPr>
          <p:cNvSpPr/>
          <p:nvPr/>
        </p:nvSpPr>
        <p:spPr>
          <a:xfrm>
            <a:off x="6286500" y="3971017"/>
            <a:ext cx="914400" cy="9144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3FE6B8E3-3C4E-4349-9F1D-38E00F33CBC6}"/>
              </a:ext>
            </a:extLst>
          </p:cNvPr>
          <p:cNvSpPr/>
          <p:nvPr/>
        </p:nvSpPr>
        <p:spPr>
          <a:xfrm>
            <a:off x="5207000" y="2890301"/>
            <a:ext cx="482600" cy="481858"/>
          </a:xfrm>
          <a:custGeom>
            <a:avLst/>
            <a:gdLst>
              <a:gd name="connsiteX0" fmla="*/ 25829 w 578320"/>
              <a:gd name="connsiteY0" fmla="*/ 524911 h 577432"/>
              <a:gd name="connsiteX1" fmla="*/ 220466 w 578320"/>
              <a:gd name="connsiteY1" fmla="*/ 524911 h 577432"/>
              <a:gd name="connsiteX2" fmla="*/ 247217 w 578320"/>
              <a:gd name="connsiteY2" fmla="*/ 550711 h 577432"/>
              <a:gd name="connsiteX3" fmla="*/ 220466 w 578320"/>
              <a:gd name="connsiteY3" fmla="*/ 577432 h 577432"/>
              <a:gd name="connsiteX4" fmla="*/ 25829 w 578320"/>
              <a:gd name="connsiteY4" fmla="*/ 577432 h 577432"/>
              <a:gd name="connsiteX5" fmla="*/ 0 w 578320"/>
              <a:gd name="connsiteY5" fmla="*/ 550711 h 577432"/>
              <a:gd name="connsiteX6" fmla="*/ 25829 w 578320"/>
              <a:gd name="connsiteY6" fmla="*/ 524911 h 577432"/>
              <a:gd name="connsiteX7" fmla="*/ 25820 w 578320"/>
              <a:gd name="connsiteY7" fmla="*/ 458632 h 577432"/>
              <a:gd name="connsiteX8" fmla="*/ 165988 w 578320"/>
              <a:gd name="connsiteY8" fmla="*/ 458632 h 577432"/>
              <a:gd name="connsiteX9" fmla="*/ 245294 w 578320"/>
              <a:gd name="connsiteY9" fmla="*/ 493646 h 577432"/>
              <a:gd name="connsiteX10" fmla="*/ 220396 w 578320"/>
              <a:gd name="connsiteY10" fmla="*/ 511153 h 577432"/>
              <a:gd name="connsiteX11" fmla="*/ 25820 w 578320"/>
              <a:gd name="connsiteY11" fmla="*/ 511153 h 577432"/>
              <a:gd name="connsiteX12" fmla="*/ 0 w 578320"/>
              <a:gd name="connsiteY12" fmla="*/ 484432 h 577432"/>
              <a:gd name="connsiteX13" fmla="*/ 25820 w 578320"/>
              <a:gd name="connsiteY13" fmla="*/ 458632 h 577432"/>
              <a:gd name="connsiteX14" fmla="*/ 468575 w 578320"/>
              <a:gd name="connsiteY14" fmla="*/ 396938 h 577432"/>
              <a:gd name="connsiteX15" fmla="*/ 551575 w 578320"/>
              <a:gd name="connsiteY15" fmla="*/ 396938 h 577432"/>
              <a:gd name="connsiteX16" fmla="*/ 578320 w 578320"/>
              <a:gd name="connsiteY16" fmla="*/ 422738 h 577432"/>
              <a:gd name="connsiteX17" fmla="*/ 551575 w 578320"/>
              <a:gd name="connsiteY17" fmla="*/ 449459 h 577432"/>
              <a:gd name="connsiteX18" fmla="*/ 424308 w 578320"/>
              <a:gd name="connsiteY18" fmla="*/ 449459 h 577432"/>
              <a:gd name="connsiteX19" fmla="*/ 468575 w 578320"/>
              <a:gd name="connsiteY19" fmla="*/ 396938 h 577432"/>
              <a:gd name="connsiteX20" fmla="*/ 25827 w 578320"/>
              <a:gd name="connsiteY20" fmla="*/ 392352 h 577432"/>
              <a:gd name="connsiteX21" fmla="*/ 106996 w 578320"/>
              <a:gd name="connsiteY21" fmla="*/ 392352 h 577432"/>
              <a:gd name="connsiteX22" fmla="*/ 149425 w 578320"/>
              <a:gd name="connsiteY22" fmla="*/ 444725 h 577432"/>
              <a:gd name="connsiteX23" fmla="*/ 25827 w 578320"/>
              <a:gd name="connsiteY23" fmla="*/ 444725 h 577432"/>
              <a:gd name="connsiteX24" fmla="*/ 0 w 578320"/>
              <a:gd name="connsiteY24" fmla="*/ 418998 h 577432"/>
              <a:gd name="connsiteX25" fmla="*/ 25827 w 578320"/>
              <a:gd name="connsiteY25" fmla="*/ 392352 h 577432"/>
              <a:gd name="connsiteX26" fmla="*/ 495311 w 578320"/>
              <a:gd name="connsiteY26" fmla="*/ 330659 h 577432"/>
              <a:gd name="connsiteX27" fmla="*/ 551573 w 578320"/>
              <a:gd name="connsiteY27" fmla="*/ 330659 h 577432"/>
              <a:gd name="connsiteX28" fmla="*/ 578320 w 578320"/>
              <a:gd name="connsiteY28" fmla="*/ 357305 h 577432"/>
              <a:gd name="connsiteX29" fmla="*/ 551573 w 578320"/>
              <a:gd name="connsiteY29" fmla="*/ 383032 h 577432"/>
              <a:gd name="connsiteX30" fmla="*/ 475942 w 578320"/>
              <a:gd name="connsiteY30" fmla="*/ 383032 h 577432"/>
              <a:gd name="connsiteX31" fmla="*/ 495311 w 578320"/>
              <a:gd name="connsiteY31" fmla="*/ 330659 h 577432"/>
              <a:gd name="connsiteX32" fmla="*/ 25814 w 578320"/>
              <a:gd name="connsiteY32" fmla="*/ 325924 h 577432"/>
              <a:gd name="connsiteX33" fmla="*/ 82051 w 578320"/>
              <a:gd name="connsiteY33" fmla="*/ 325924 h 577432"/>
              <a:gd name="connsiteX34" fmla="*/ 99568 w 578320"/>
              <a:gd name="connsiteY34" fmla="*/ 378445 h 577432"/>
              <a:gd name="connsiteX35" fmla="*/ 25814 w 578320"/>
              <a:gd name="connsiteY35" fmla="*/ 378445 h 577432"/>
              <a:gd name="connsiteX36" fmla="*/ 0 w 578320"/>
              <a:gd name="connsiteY36" fmla="*/ 352645 h 577432"/>
              <a:gd name="connsiteX37" fmla="*/ 25814 w 578320"/>
              <a:gd name="connsiteY37" fmla="*/ 325924 h 577432"/>
              <a:gd name="connsiteX38" fmla="*/ 297074 w 578320"/>
              <a:gd name="connsiteY38" fmla="*/ 302072 h 577432"/>
              <a:gd name="connsiteX39" fmla="*/ 297074 w 578320"/>
              <a:gd name="connsiteY39" fmla="*/ 349966 h 577432"/>
              <a:gd name="connsiteX40" fmla="*/ 326589 w 578320"/>
              <a:gd name="connsiteY40" fmla="*/ 326019 h 577432"/>
              <a:gd name="connsiteX41" fmla="*/ 297074 w 578320"/>
              <a:gd name="connsiteY41" fmla="*/ 302072 h 577432"/>
              <a:gd name="connsiteX42" fmla="*/ 498167 w 578320"/>
              <a:gd name="connsiteY42" fmla="*/ 264231 h 577432"/>
              <a:gd name="connsiteX43" fmla="*/ 551602 w 578320"/>
              <a:gd name="connsiteY43" fmla="*/ 264231 h 577432"/>
              <a:gd name="connsiteX44" fmla="*/ 578320 w 578320"/>
              <a:gd name="connsiteY44" fmla="*/ 290952 h 577432"/>
              <a:gd name="connsiteX45" fmla="*/ 551602 w 578320"/>
              <a:gd name="connsiteY45" fmla="*/ 316752 h 577432"/>
              <a:gd name="connsiteX46" fmla="*/ 497246 w 578320"/>
              <a:gd name="connsiteY46" fmla="*/ 316752 h 577432"/>
              <a:gd name="connsiteX47" fmla="*/ 499089 w 578320"/>
              <a:gd name="connsiteY47" fmla="*/ 288188 h 577432"/>
              <a:gd name="connsiteX48" fmla="*/ 498167 w 578320"/>
              <a:gd name="connsiteY48" fmla="*/ 264231 h 577432"/>
              <a:gd name="connsiteX49" fmla="*/ 25843 w 578320"/>
              <a:gd name="connsiteY49" fmla="*/ 259645 h 577432"/>
              <a:gd name="connsiteX50" fmla="*/ 81222 w 578320"/>
              <a:gd name="connsiteY50" fmla="*/ 259645 h 577432"/>
              <a:gd name="connsiteX51" fmla="*/ 78453 w 578320"/>
              <a:gd name="connsiteY51" fmla="*/ 288209 h 577432"/>
              <a:gd name="connsiteX52" fmla="*/ 80299 w 578320"/>
              <a:gd name="connsiteY52" fmla="*/ 312166 h 577432"/>
              <a:gd name="connsiteX53" fmla="*/ 25843 w 578320"/>
              <a:gd name="connsiteY53" fmla="*/ 312166 h 577432"/>
              <a:gd name="connsiteX54" fmla="*/ 0 w 578320"/>
              <a:gd name="connsiteY54" fmla="*/ 286366 h 577432"/>
              <a:gd name="connsiteX55" fmla="*/ 25843 w 578320"/>
              <a:gd name="connsiteY55" fmla="*/ 259645 h 577432"/>
              <a:gd name="connsiteX56" fmla="*/ 282316 w 578320"/>
              <a:gd name="connsiteY56" fmla="*/ 225625 h 577432"/>
              <a:gd name="connsiteX57" fmla="*/ 255567 w 578320"/>
              <a:gd name="connsiteY57" fmla="*/ 245888 h 577432"/>
              <a:gd name="connsiteX58" fmla="*/ 282316 w 578320"/>
              <a:gd name="connsiteY58" fmla="*/ 267993 h 577432"/>
              <a:gd name="connsiteX59" fmla="*/ 478752 w 578320"/>
              <a:gd name="connsiteY59" fmla="*/ 197951 h 577432"/>
              <a:gd name="connsiteX60" fmla="*/ 551584 w 578320"/>
              <a:gd name="connsiteY60" fmla="*/ 197951 h 577432"/>
              <a:gd name="connsiteX61" fmla="*/ 578320 w 578320"/>
              <a:gd name="connsiteY61" fmla="*/ 224672 h 577432"/>
              <a:gd name="connsiteX62" fmla="*/ 551584 w 578320"/>
              <a:gd name="connsiteY62" fmla="*/ 250472 h 577432"/>
              <a:gd name="connsiteX63" fmla="*/ 495347 w 578320"/>
              <a:gd name="connsiteY63" fmla="*/ 250472 h 577432"/>
              <a:gd name="connsiteX64" fmla="*/ 478752 w 578320"/>
              <a:gd name="connsiteY64" fmla="*/ 197951 h 577432"/>
              <a:gd name="connsiteX65" fmla="*/ 25834 w 578320"/>
              <a:gd name="connsiteY65" fmla="*/ 194253 h 577432"/>
              <a:gd name="connsiteX66" fmla="*/ 101491 w 578320"/>
              <a:gd name="connsiteY66" fmla="*/ 194253 h 577432"/>
              <a:gd name="connsiteX67" fmla="*/ 83038 w 578320"/>
              <a:gd name="connsiteY67" fmla="*/ 246774 h 577432"/>
              <a:gd name="connsiteX68" fmla="*/ 25834 w 578320"/>
              <a:gd name="connsiteY68" fmla="*/ 246774 h 577432"/>
              <a:gd name="connsiteX69" fmla="*/ 0 w 578320"/>
              <a:gd name="connsiteY69" fmla="*/ 220053 h 577432"/>
              <a:gd name="connsiteX70" fmla="*/ 25834 w 578320"/>
              <a:gd name="connsiteY70" fmla="*/ 194253 h 577432"/>
              <a:gd name="connsiteX71" fmla="*/ 289695 w 578320"/>
              <a:gd name="connsiteY71" fmla="*/ 180494 h 577432"/>
              <a:gd name="connsiteX72" fmla="*/ 297074 w 578320"/>
              <a:gd name="connsiteY72" fmla="*/ 188783 h 577432"/>
              <a:gd name="connsiteX73" fmla="*/ 297074 w 578320"/>
              <a:gd name="connsiteY73" fmla="*/ 200757 h 577432"/>
              <a:gd name="connsiteX74" fmla="*/ 353338 w 578320"/>
              <a:gd name="connsiteY74" fmla="*/ 236678 h 577432"/>
              <a:gd name="connsiteX75" fmla="*/ 338580 w 578320"/>
              <a:gd name="connsiteY75" fmla="*/ 251414 h 577432"/>
              <a:gd name="connsiteX76" fmla="*/ 297074 w 578320"/>
              <a:gd name="connsiteY76" fmla="*/ 225625 h 577432"/>
              <a:gd name="connsiteX77" fmla="*/ 297074 w 578320"/>
              <a:gd name="connsiteY77" fmla="*/ 270756 h 577432"/>
              <a:gd name="connsiteX78" fmla="*/ 356105 w 578320"/>
              <a:gd name="connsiteY78" fmla="*/ 323256 h 577432"/>
              <a:gd name="connsiteX79" fmla="*/ 297074 w 578320"/>
              <a:gd name="connsiteY79" fmla="*/ 373913 h 577432"/>
              <a:gd name="connsiteX80" fmla="*/ 297074 w 578320"/>
              <a:gd name="connsiteY80" fmla="*/ 388650 h 577432"/>
              <a:gd name="connsiteX81" fmla="*/ 289695 w 578320"/>
              <a:gd name="connsiteY81" fmla="*/ 396939 h 577432"/>
              <a:gd name="connsiteX82" fmla="*/ 282316 w 578320"/>
              <a:gd name="connsiteY82" fmla="*/ 388650 h 577432"/>
              <a:gd name="connsiteX83" fmla="*/ 282316 w 578320"/>
              <a:gd name="connsiteY83" fmla="*/ 373913 h 577432"/>
              <a:gd name="connsiteX84" fmla="*/ 222362 w 578320"/>
              <a:gd name="connsiteY84" fmla="*/ 329703 h 577432"/>
              <a:gd name="connsiteX85" fmla="*/ 237120 w 578320"/>
              <a:gd name="connsiteY85" fmla="*/ 314966 h 577432"/>
              <a:gd name="connsiteX86" fmla="*/ 282316 w 578320"/>
              <a:gd name="connsiteY86" fmla="*/ 349966 h 577432"/>
              <a:gd name="connsiteX87" fmla="*/ 282316 w 578320"/>
              <a:gd name="connsiteY87" fmla="*/ 299308 h 577432"/>
              <a:gd name="connsiteX88" fmla="*/ 225129 w 578320"/>
              <a:gd name="connsiteY88" fmla="*/ 251414 h 577432"/>
              <a:gd name="connsiteX89" fmla="*/ 282316 w 578320"/>
              <a:gd name="connsiteY89" fmla="*/ 200757 h 577432"/>
              <a:gd name="connsiteX90" fmla="*/ 282316 w 578320"/>
              <a:gd name="connsiteY90" fmla="*/ 188783 h 577432"/>
              <a:gd name="connsiteX91" fmla="*/ 289695 w 578320"/>
              <a:gd name="connsiteY91" fmla="*/ 180494 h 577432"/>
              <a:gd name="connsiteX92" fmla="*/ 288698 w 578320"/>
              <a:gd name="connsiteY92" fmla="*/ 157519 h 577432"/>
              <a:gd name="connsiteX93" fmla="*/ 157752 w 578320"/>
              <a:gd name="connsiteY93" fmla="*/ 288255 h 577432"/>
              <a:gd name="connsiteX94" fmla="*/ 288698 w 578320"/>
              <a:gd name="connsiteY94" fmla="*/ 419912 h 577432"/>
              <a:gd name="connsiteX95" fmla="*/ 420567 w 578320"/>
              <a:gd name="connsiteY95" fmla="*/ 288255 h 577432"/>
              <a:gd name="connsiteX96" fmla="*/ 288698 w 578320"/>
              <a:gd name="connsiteY96" fmla="*/ 157519 h 577432"/>
              <a:gd name="connsiteX97" fmla="*/ 428895 w 578320"/>
              <a:gd name="connsiteY97" fmla="*/ 132559 h 577432"/>
              <a:gd name="connsiteX98" fmla="*/ 551571 w 578320"/>
              <a:gd name="connsiteY98" fmla="*/ 132559 h 577432"/>
              <a:gd name="connsiteX99" fmla="*/ 578320 w 578320"/>
              <a:gd name="connsiteY99" fmla="*/ 158359 h 577432"/>
              <a:gd name="connsiteX100" fmla="*/ 551571 w 578320"/>
              <a:gd name="connsiteY100" fmla="*/ 185080 h 577432"/>
              <a:gd name="connsiteX101" fmla="*/ 471324 w 578320"/>
              <a:gd name="connsiteY101" fmla="*/ 185080 h 577432"/>
              <a:gd name="connsiteX102" fmla="*/ 428895 w 578320"/>
              <a:gd name="connsiteY102" fmla="*/ 132559 h 577432"/>
              <a:gd name="connsiteX103" fmla="*/ 25822 w 578320"/>
              <a:gd name="connsiteY103" fmla="*/ 127973 h 577432"/>
              <a:gd name="connsiteX104" fmla="*/ 154012 w 578320"/>
              <a:gd name="connsiteY104" fmla="*/ 127973 h 577432"/>
              <a:gd name="connsiteX105" fmla="*/ 108823 w 578320"/>
              <a:gd name="connsiteY105" fmla="*/ 180494 h 577432"/>
              <a:gd name="connsiteX106" fmla="*/ 25822 w 578320"/>
              <a:gd name="connsiteY106" fmla="*/ 180494 h 577432"/>
              <a:gd name="connsiteX107" fmla="*/ 0 w 578320"/>
              <a:gd name="connsiteY107" fmla="*/ 153773 h 577432"/>
              <a:gd name="connsiteX108" fmla="*/ 25822 w 578320"/>
              <a:gd name="connsiteY108" fmla="*/ 127973 h 577432"/>
              <a:gd name="connsiteX109" fmla="*/ 288698 w 578320"/>
              <a:gd name="connsiteY109" fmla="*/ 105041 h 577432"/>
              <a:gd name="connsiteX110" fmla="*/ 473130 w 578320"/>
              <a:gd name="connsiteY110" fmla="*/ 288255 h 577432"/>
              <a:gd name="connsiteX111" fmla="*/ 288698 w 578320"/>
              <a:gd name="connsiteY111" fmla="*/ 472390 h 577432"/>
              <a:gd name="connsiteX112" fmla="*/ 105189 w 578320"/>
              <a:gd name="connsiteY112" fmla="*/ 288255 h 577432"/>
              <a:gd name="connsiteX113" fmla="*/ 288698 w 578320"/>
              <a:gd name="connsiteY113" fmla="*/ 105041 h 577432"/>
              <a:gd name="connsiteX114" fmla="*/ 357002 w 578320"/>
              <a:gd name="connsiteY114" fmla="*/ 66280 h 577432"/>
              <a:gd name="connsiteX115" fmla="*/ 551577 w 578320"/>
              <a:gd name="connsiteY115" fmla="*/ 66280 h 577432"/>
              <a:gd name="connsiteX116" fmla="*/ 578320 w 578320"/>
              <a:gd name="connsiteY116" fmla="*/ 92080 h 577432"/>
              <a:gd name="connsiteX117" fmla="*/ 551577 w 578320"/>
              <a:gd name="connsiteY117" fmla="*/ 118801 h 577432"/>
              <a:gd name="connsiteX118" fmla="*/ 411409 w 578320"/>
              <a:gd name="connsiteY118" fmla="*/ 118801 h 577432"/>
              <a:gd name="connsiteX119" fmla="*/ 333026 w 578320"/>
              <a:gd name="connsiteY119" fmla="*/ 82866 h 577432"/>
              <a:gd name="connsiteX120" fmla="*/ 357002 w 578320"/>
              <a:gd name="connsiteY120" fmla="*/ 66280 h 577432"/>
              <a:gd name="connsiteX121" fmla="*/ 356932 w 578320"/>
              <a:gd name="connsiteY121" fmla="*/ 0 h 577432"/>
              <a:gd name="connsiteX122" fmla="*/ 551569 w 578320"/>
              <a:gd name="connsiteY122" fmla="*/ 0 h 577432"/>
              <a:gd name="connsiteX123" fmla="*/ 578320 w 578320"/>
              <a:gd name="connsiteY123" fmla="*/ 25800 h 577432"/>
              <a:gd name="connsiteX124" fmla="*/ 551569 w 578320"/>
              <a:gd name="connsiteY124" fmla="*/ 52521 h 577432"/>
              <a:gd name="connsiteX125" fmla="*/ 356932 w 578320"/>
              <a:gd name="connsiteY125" fmla="*/ 52521 h 577432"/>
              <a:gd name="connsiteX126" fmla="*/ 331103 w 578320"/>
              <a:gd name="connsiteY126" fmla="*/ 25800 h 577432"/>
              <a:gd name="connsiteX127" fmla="*/ 356932 w 578320"/>
              <a:gd name="connsiteY127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78320" h="577432">
                <a:moveTo>
                  <a:pt x="25829" y="524911"/>
                </a:moveTo>
                <a:lnTo>
                  <a:pt x="220466" y="524911"/>
                </a:lnTo>
                <a:cubicBezTo>
                  <a:pt x="235225" y="524911"/>
                  <a:pt x="247217" y="535968"/>
                  <a:pt x="247217" y="550711"/>
                </a:cubicBezTo>
                <a:cubicBezTo>
                  <a:pt x="247217" y="565454"/>
                  <a:pt x="235225" y="577432"/>
                  <a:pt x="220466" y="577432"/>
                </a:cubicBezTo>
                <a:lnTo>
                  <a:pt x="25829" y="577432"/>
                </a:lnTo>
                <a:cubicBezTo>
                  <a:pt x="11992" y="577432"/>
                  <a:pt x="0" y="565454"/>
                  <a:pt x="0" y="550711"/>
                </a:cubicBezTo>
                <a:cubicBezTo>
                  <a:pt x="0" y="535968"/>
                  <a:pt x="11992" y="524911"/>
                  <a:pt x="25829" y="524911"/>
                </a:cubicBezTo>
                <a:close/>
                <a:moveTo>
                  <a:pt x="25820" y="458632"/>
                </a:moveTo>
                <a:lnTo>
                  <a:pt x="165988" y="458632"/>
                </a:lnTo>
                <a:cubicBezTo>
                  <a:pt x="189042" y="475218"/>
                  <a:pt x="215785" y="488117"/>
                  <a:pt x="245294" y="493646"/>
                </a:cubicBezTo>
                <a:cubicBezTo>
                  <a:pt x="241605" y="503782"/>
                  <a:pt x="232384" y="511153"/>
                  <a:pt x="220396" y="511153"/>
                </a:cubicBezTo>
                <a:lnTo>
                  <a:pt x="25820" y="511153"/>
                </a:lnTo>
                <a:cubicBezTo>
                  <a:pt x="11988" y="511153"/>
                  <a:pt x="0" y="499175"/>
                  <a:pt x="0" y="484432"/>
                </a:cubicBezTo>
                <a:cubicBezTo>
                  <a:pt x="0" y="470610"/>
                  <a:pt x="11988" y="458632"/>
                  <a:pt x="25820" y="458632"/>
                </a:cubicBezTo>
                <a:close/>
                <a:moveTo>
                  <a:pt x="468575" y="396938"/>
                </a:moveTo>
                <a:lnTo>
                  <a:pt x="551575" y="396938"/>
                </a:lnTo>
                <a:cubicBezTo>
                  <a:pt x="566331" y="396938"/>
                  <a:pt x="578320" y="408916"/>
                  <a:pt x="578320" y="422738"/>
                </a:cubicBezTo>
                <a:cubicBezTo>
                  <a:pt x="578320" y="437481"/>
                  <a:pt x="566331" y="449459"/>
                  <a:pt x="551575" y="449459"/>
                </a:cubicBezTo>
                <a:lnTo>
                  <a:pt x="424308" y="449459"/>
                </a:lnTo>
                <a:cubicBezTo>
                  <a:pt x="441830" y="434716"/>
                  <a:pt x="456586" y="416288"/>
                  <a:pt x="468575" y="396938"/>
                </a:cubicBezTo>
                <a:close/>
                <a:moveTo>
                  <a:pt x="25827" y="392352"/>
                </a:moveTo>
                <a:lnTo>
                  <a:pt x="106996" y="392352"/>
                </a:lnTo>
                <a:cubicBezTo>
                  <a:pt x="118064" y="412566"/>
                  <a:pt x="131900" y="430024"/>
                  <a:pt x="149425" y="444725"/>
                </a:cubicBezTo>
                <a:lnTo>
                  <a:pt x="25827" y="444725"/>
                </a:lnTo>
                <a:cubicBezTo>
                  <a:pt x="11991" y="444725"/>
                  <a:pt x="0" y="432780"/>
                  <a:pt x="0" y="418998"/>
                </a:cubicBezTo>
                <a:cubicBezTo>
                  <a:pt x="0" y="404297"/>
                  <a:pt x="11991" y="392352"/>
                  <a:pt x="25827" y="392352"/>
                </a:cubicBezTo>
                <a:close/>
                <a:moveTo>
                  <a:pt x="495311" y="330659"/>
                </a:moveTo>
                <a:lnTo>
                  <a:pt x="551573" y="330659"/>
                </a:lnTo>
                <a:cubicBezTo>
                  <a:pt x="566330" y="330659"/>
                  <a:pt x="578320" y="342604"/>
                  <a:pt x="578320" y="357305"/>
                </a:cubicBezTo>
                <a:cubicBezTo>
                  <a:pt x="578320" y="371087"/>
                  <a:pt x="566330" y="383032"/>
                  <a:pt x="551573" y="383032"/>
                </a:cubicBezTo>
                <a:lnTo>
                  <a:pt x="475942" y="383032"/>
                </a:lnTo>
                <a:cubicBezTo>
                  <a:pt x="485165" y="366493"/>
                  <a:pt x="490699" y="349035"/>
                  <a:pt x="495311" y="330659"/>
                </a:cubicBezTo>
                <a:close/>
                <a:moveTo>
                  <a:pt x="25814" y="325924"/>
                </a:moveTo>
                <a:lnTo>
                  <a:pt x="82051" y="325924"/>
                </a:lnTo>
                <a:cubicBezTo>
                  <a:pt x="85739" y="344352"/>
                  <a:pt x="91271" y="361859"/>
                  <a:pt x="99568" y="378445"/>
                </a:cubicBezTo>
                <a:lnTo>
                  <a:pt x="25814" y="378445"/>
                </a:lnTo>
                <a:cubicBezTo>
                  <a:pt x="11985" y="378445"/>
                  <a:pt x="0" y="367388"/>
                  <a:pt x="0" y="352645"/>
                </a:cubicBezTo>
                <a:cubicBezTo>
                  <a:pt x="0" y="337902"/>
                  <a:pt x="11985" y="325924"/>
                  <a:pt x="25814" y="325924"/>
                </a:cubicBezTo>
                <a:close/>
                <a:moveTo>
                  <a:pt x="297074" y="302072"/>
                </a:moveTo>
                <a:lnTo>
                  <a:pt x="297074" y="349966"/>
                </a:lnTo>
                <a:cubicBezTo>
                  <a:pt x="310909" y="349045"/>
                  <a:pt x="326589" y="341676"/>
                  <a:pt x="326589" y="326019"/>
                </a:cubicBezTo>
                <a:cubicBezTo>
                  <a:pt x="326589" y="310361"/>
                  <a:pt x="309987" y="304835"/>
                  <a:pt x="297074" y="302072"/>
                </a:cubicBezTo>
                <a:close/>
                <a:moveTo>
                  <a:pt x="498167" y="264231"/>
                </a:moveTo>
                <a:lnTo>
                  <a:pt x="551602" y="264231"/>
                </a:lnTo>
                <a:cubicBezTo>
                  <a:pt x="566343" y="264231"/>
                  <a:pt x="578320" y="276209"/>
                  <a:pt x="578320" y="290952"/>
                </a:cubicBezTo>
                <a:cubicBezTo>
                  <a:pt x="578320" y="304774"/>
                  <a:pt x="566343" y="316752"/>
                  <a:pt x="551602" y="316752"/>
                </a:cubicBezTo>
                <a:lnTo>
                  <a:pt x="497246" y="316752"/>
                </a:lnTo>
                <a:cubicBezTo>
                  <a:pt x="498167" y="307538"/>
                  <a:pt x="499089" y="298324"/>
                  <a:pt x="499089" y="288188"/>
                </a:cubicBezTo>
                <a:cubicBezTo>
                  <a:pt x="499089" y="279895"/>
                  <a:pt x="499089" y="272524"/>
                  <a:pt x="498167" y="264231"/>
                </a:cubicBezTo>
                <a:close/>
                <a:moveTo>
                  <a:pt x="25843" y="259645"/>
                </a:moveTo>
                <a:lnTo>
                  <a:pt x="81222" y="259645"/>
                </a:lnTo>
                <a:cubicBezTo>
                  <a:pt x="79376" y="269781"/>
                  <a:pt x="78453" y="278995"/>
                  <a:pt x="78453" y="288209"/>
                </a:cubicBezTo>
                <a:cubicBezTo>
                  <a:pt x="78453" y="296502"/>
                  <a:pt x="79376" y="304795"/>
                  <a:pt x="80299" y="312166"/>
                </a:cubicBezTo>
                <a:lnTo>
                  <a:pt x="25843" y="312166"/>
                </a:lnTo>
                <a:cubicBezTo>
                  <a:pt x="11999" y="312166"/>
                  <a:pt x="0" y="301109"/>
                  <a:pt x="0" y="286366"/>
                </a:cubicBezTo>
                <a:cubicBezTo>
                  <a:pt x="0" y="271623"/>
                  <a:pt x="11999" y="259645"/>
                  <a:pt x="25843" y="259645"/>
                </a:cubicBezTo>
                <a:close/>
                <a:moveTo>
                  <a:pt x="282316" y="225625"/>
                </a:moveTo>
                <a:cubicBezTo>
                  <a:pt x="265713" y="225625"/>
                  <a:pt x="255567" y="235757"/>
                  <a:pt x="255567" y="245888"/>
                </a:cubicBezTo>
                <a:cubicBezTo>
                  <a:pt x="255567" y="257862"/>
                  <a:pt x="264791" y="264309"/>
                  <a:pt x="282316" y="267993"/>
                </a:cubicBezTo>
                <a:close/>
                <a:moveTo>
                  <a:pt x="478752" y="197951"/>
                </a:moveTo>
                <a:lnTo>
                  <a:pt x="551584" y="197951"/>
                </a:lnTo>
                <a:cubicBezTo>
                  <a:pt x="566335" y="197951"/>
                  <a:pt x="578320" y="209929"/>
                  <a:pt x="578320" y="224672"/>
                </a:cubicBezTo>
                <a:cubicBezTo>
                  <a:pt x="578320" y="239415"/>
                  <a:pt x="566335" y="250472"/>
                  <a:pt x="551584" y="250472"/>
                </a:cubicBezTo>
                <a:lnTo>
                  <a:pt x="495347" y="250472"/>
                </a:lnTo>
                <a:cubicBezTo>
                  <a:pt x="492581" y="232044"/>
                  <a:pt x="486127" y="214537"/>
                  <a:pt x="478752" y="197951"/>
                </a:cubicBezTo>
                <a:close/>
                <a:moveTo>
                  <a:pt x="25834" y="194253"/>
                </a:moveTo>
                <a:lnTo>
                  <a:pt x="101491" y="194253"/>
                </a:lnTo>
                <a:cubicBezTo>
                  <a:pt x="93187" y="209917"/>
                  <a:pt x="86729" y="228346"/>
                  <a:pt x="83038" y="246774"/>
                </a:cubicBezTo>
                <a:lnTo>
                  <a:pt x="25834" y="246774"/>
                </a:lnTo>
                <a:cubicBezTo>
                  <a:pt x="11994" y="246774"/>
                  <a:pt x="0" y="234796"/>
                  <a:pt x="0" y="220053"/>
                </a:cubicBezTo>
                <a:cubicBezTo>
                  <a:pt x="0" y="205310"/>
                  <a:pt x="11994" y="194253"/>
                  <a:pt x="25834" y="194253"/>
                </a:cubicBezTo>
                <a:close/>
                <a:moveTo>
                  <a:pt x="289695" y="180494"/>
                </a:moveTo>
                <a:cubicBezTo>
                  <a:pt x="293384" y="180494"/>
                  <a:pt x="297074" y="184178"/>
                  <a:pt x="297074" y="188783"/>
                </a:cubicBezTo>
                <a:lnTo>
                  <a:pt x="297074" y="200757"/>
                </a:lnTo>
                <a:cubicBezTo>
                  <a:pt x="315521" y="201678"/>
                  <a:pt x="353338" y="213652"/>
                  <a:pt x="353338" y="236678"/>
                </a:cubicBezTo>
                <a:cubicBezTo>
                  <a:pt x="353338" y="245888"/>
                  <a:pt x="346881" y="251414"/>
                  <a:pt x="338580" y="251414"/>
                </a:cubicBezTo>
                <a:cubicBezTo>
                  <a:pt x="322900" y="251414"/>
                  <a:pt x="322900" y="225625"/>
                  <a:pt x="297074" y="225625"/>
                </a:cubicBezTo>
                <a:lnTo>
                  <a:pt x="297074" y="270756"/>
                </a:lnTo>
                <a:cubicBezTo>
                  <a:pt x="328434" y="277203"/>
                  <a:pt x="356105" y="286414"/>
                  <a:pt x="356105" y="323256"/>
                </a:cubicBezTo>
                <a:cubicBezTo>
                  <a:pt x="356105" y="355492"/>
                  <a:pt x="332123" y="372071"/>
                  <a:pt x="297074" y="373913"/>
                </a:cubicBezTo>
                <a:lnTo>
                  <a:pt x="297074" y="388650"/>
                </a:lnTo>
                <a:cubicBezTo>
                  <a:pt x="297074" y="392334"/>
                  <a:pt x="293384" y="396939"/>
                  <a:pt x="289695" y="396939"/>
                </a:cubicBezTo>
                <a:cubicBezTo>
                  <a:pt x="285083" y="396939"/>
                  <a:pt x="282316" y="392334"/>
                  <a:pt x="282316" y="388650"/>
                </a:cubicBezTo>
                <a:lnTo>
                  <a:pt x="282316" y="373913"/>
                </a:lnTo>
                <a:cubicBezTo>
                  <a:pt x="241732" y="372992"/>
                  <a:pt x="222362" y="349045"/>
                  <a:pt x="222362" y="329703"/>
                </a:cubicBezTo>
                <a:cubicBezTo>
                  <a:pt x="222362" y="320492"/>
                  <a:pt x="227896" y="314966"/>
                  <a:pt x="237120" y="314966"/>
                </a:cubicBezTo>
                <a:cubicBezTo>
                  <a:pt x="263868" y="314966"/>
                  <a:pt x="242654" y="348124"/>
                  <a:pt x="282316" y="349966"/>
                </a:cubicBezTo>
                <a:lnTo>
                  <a:pt x="282316" y="299308"/>
                </a:lnTo>
                <a:cubicBezTo>
                  <a:pt x="247266" y="292861"/>
                  <a:pt x="225129" y="278125"/>
                  <a:pt x="225129" y="251414"/>
                </a:cubicBezTo>
                <a:cubicBezTo>
                  <a:pt x="225129" y="219178"/>
                  <a:pt x="252800" y="201678"/>
                  <a:pt x="282316" y="200757"/>
                </a:cubicBezTo>
                <a:lnTo>
                  <a:pt x="282316" y="188783"/>
                </a:lnTo>
                <a:cubicBezTo>
                  <a:pt x="282316" y="184178"/>
                  <a:pt x="285083" y="180494"/>
                  <a:pt x="289695" y="180494"/>
                </a:cubicBezTo>
                <a:close/>
                <a:moveTo>
                  <a:pt x="288698" y="157519"/>
                </a:moveTo>
                <a:cubicBezTo>
                  <a:pt x="216770" y="157519"/>
                  <a:pt x="157752" y="216443"/>
                  <a:pt x="157752" y="288255"/>
                </a:cubicBezTo>
                <a:cubicBezTo>
                  <a:pt x="157752" y="360988"/>
                  <a:pt x="216770" y="419912"/>
                  <a:pt x="288698" y="419912"/>
                </a:cubicBezTo>
                <a:cubicBezTo>
                  <a:pt x="361549" y="419912"/>
                  <a:pt x="420567" y="360988"/>
                  <a:pt x="420567" y="288255"/>
                </a:cubicBezTo>
                <a:cubicBezTo>
                  <a:pt x="420567" y="216443"/>
                  <a:pt x="361549" y="157519"/>
                  <a:pt x="288698" y="157519"/>
                </a:cubicBezTo>
                <a:close/>
                <a:moveTo>
                  <a:pt x="428895" y="132559"/>
                </a:moveTo>
                <a:lnTo>
                  <a:pt x="551571" y="132559"/>
                </a:lnTo>
                <a:cubicBezTo>
                  <a:pt x="566329" y="132559"/>
                  <a:pt x="578320" y="143616"/>
                  <a:pt x="578320" y="158359"/>
                </a:cubicBezTo>
                <a:cubicBezTo>
                  <a:pt x="578320" y="173102"/>
                  <a:pt x="566329" y="185080"/>
                  <a:pt x="551571" y="185080"/>
                </a:cubicBezTo>
                <a:lnTo>
                  <a:pt x="471324" y="185080"/>
                </a:lnTo>
                <a:cubicBezTo>
                  <a:pt x="460256" y="164809"/>
                  <a:pt x="445498" y="147302"/>
                  <a:pt x="428895" y="132559"/>
                </a:cubicBezTo>
                <a:close/>
                <a:moveTo>
                  <a:pt x="25822" y="127973"/>
                </a:moveTo>
                <a:lnTo>
                  <a:pt x="154012" y="127973"/>
                </a:lnTo>
                <a:cubicBezTo>
                  <a:pt x="136490" y="142716"/>
                  <a:pt x="121734" y="160223"/>
                  <a:pt x="108823" y="180494"/>
                </a:cubicBezTo>
                <a:lnTo>
                  <a:pt x="25822" y="180494"/>
                </a:lnTo>
                <a:cubicBezTo>
                  <a:pt x="11989" y="180494"/>
                  <a:pt x="0" y="168516"/>
                  <a:pt x="0" y="153773"/>
                </a:cubicBezTo>
                <a:cubicBezTo>
                  <a:pt x="0" y="139951"/>
                  <a:pt x="11989" y="127973"/>
                  <a:pt x="25822" y="127973"/>
                </a:cubicBezTo>
                <a:close/>
                <a:moveTo>
                  <a:pt x="288698" y="105041"/>
                </a:moveTo>
                <a:cubicBezTo>
                  <a:pt x="390136" y="105041"/>
                  <a:pt x="473130" y="186981"/>
                  <a:pt x="473130" y="288255"/>
                </a:cubicBezTo>
                <a:cubicBezTo>
                  <a:pt x="473130" y="389529"/>
                  <a:pt x="390136" y="472390"/>
                  <a:pt x="288698" y="472390"/>
                </a:cubicBezTo>
                <a:cubicBezTo>
                  <a:pt x="187261" y="472390"/>
                  <a:pt x="105189" y="389529"/>
                  <a:pt x="105189" y="288255"/>
                </a:cubicBezTo>
                <a:cubicBezTo>
                  <a:pt x="105189" y="186981"/>
                  <a:pt x="187261" y="105041"/>
                  <a:pt x="288698" y="105041"/>
                </a:cubicBezTo>
                <a:close/>
                <a:moveTo>
                  <a:pt x="357002" y="66280"/>
                </a:moveTo>
                <a:lnTo>
                  <a:pt x="551577" y="66280"/>
                </a:lnTo>
                <a:cubicBezTo>
                  <a:pt x="566332" y="66280"/>
                  <a:pt x="578320" y="78258"/>
                  <a:pt x="578320" y="92080"/>
                </a:cubicBezTo>
                <a:cubicBezTo>
                  <a:pt x="578320" y="106823"/>
                  <a:pt x="566332" y="118801"/>
                  <a:pt x="551577" y="118801"/>
                </a:cubicBezTo>
                <a:lnTo>
                  <a:pt x="411409" y="118801"/>
                </a:lnTo>
                <a:cubicBezTo>
                  <a:pt x="388355" y="102215"/>
                  <a:pt x="361613" y="89316"/>
                  <a:pt x="333026" y="82866"/>
                </a:cubicBezTo>
                <a:cubicBezTo>
                  <a:pt x="336715" y="73651"/>
                  <a:pt x="345936" y="66280"/>
                  <a:pt x="357002" y="66280"/>
                </a:cubicBezTo>
                <a:close/>
                <a:moveTo>
                  <a:pt x="356932" y="0"/>
                </a:moveTo>
                <a:lnTo>
                  <a:pt x="551569" y="0"/>
                </a:lnTo>
                <a:cubicBezTo>
                  <a:pt x="566328" y="0"/>
                  <a:pt x="578320" y="11978"/>
                  <a:pt x="578320" y="25800"/>
                </a:cubicBezTo>
                <a:cubicBezTo>
                  <a:pt x="578320" y="40543"/>
                  <a:pt x="566328" y="52521"/>
                  <a:pt x="551569" y="52521"/>
                </a:cubicBezTo>
                <a:lnTo>
                  <a:pt x="356932" y="52521"/>
                </a:lnTo>
                <a:cubicBezTo>
                  <a:pt x="343095" y="52521"/>
                  <a:pt x="331103" y="40543"/>
                  <a:pt x="331103" y="25800"/>
                </a:cubicBezTo>
                <a:cubicBezTo>
                  <a:pt x="331103" y="11978"/>
                  <a:pt x="343095" y="0"/>
                  <a:pt x="3569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9906C2E5-62A2-4820-B1FE-0581F11530EF}"/>
              </a:ext>
            </a:extLst>
          </p:cNvPr>
          <p:cNvSpPr/>
          <p:nvPr/>
        </p:nvSpPr>
        <p:spPr>
          <a:xfrm>
            <a:off x="5214297" y="4186917"/>
            <a:ext cx="468009" cy="482600"/>
          </a:xfrm>
          <a:custGeom>
            <a:avLst/>
            <a:gdLst>
              <a:gd name="connsiteX0" fmla="*/ 378299 w 559975"/>
              <a:gd name="connsiteY0" fmla="*/ 109628 h 577432"/>
              <a:gd name="connsiteX1" fmla="*/ 378299 w 559975"/>
              <a:gd name="connsiteY1" fmla="*/ 209082 h 577432"/>
              <a:gd name="connsiteX2" fmla="*/ 441010 w 559975"/>
              <a:gd name="connsiteY2" fmla="*/ 245917 h 577432"/>
              <a:gd name="connsiteX3" fmla="*/ 504642 w 559975"/>
              <a:gd name="connsiteY3" fmla="*/ 209082 h 577432"/>
              <a:gd name="connsiteX4" fmla="*/ 504642 w 559975"/>
              <a:gd name="connsiteY4" fmla="*/ 109628 h 577432"/>
              <a:gd name="connsiteX5" fmla="*/ 559975 w 559975"/>
              <a:gd name="connsiteY5" fmla="*/ 210003 h 577432"/>
              <a:gd name="connsiteX6" fmla="*/ 488043 w 559975"/>
              <a:gd name="connsiteY6" fmla="*/ 318666 h 577432"/>
              <a:gd name="connsiteX7" fmla="*/ 488043 w 559975"/>
              <a:gd name="connsiteY7" fmla="*/ 530467 h 577432"/>
              <a:gd name="connsiteX8" fmla="*/ 441010 w 559975"/>
              <a:gd name="connsiteY8" fmla="*/ 577432 h 577432"/>
              <a:gd name="connsiteX9" fmla="*/ 393977 w 559975"/>
              <a:gd name="connsiteY9" fmla="*/ 530467 h 577432"/>
              <a:gd name="connsiteX10" fmla="*/ 393977 w 559975"/>
              <a:gd name="connsiteY10" fmla="*/ 318666 h 577432"/>
              <a:gd name="connsiteX11" fmla="*/ 322966 w 559975"/>
              <a:gd name="connsiteY11" fmla="*/ 210003 h 577432"/>
              <a:gd name="connsiteX12" fmla="*/ 378299 w 559975"/>
              <a:gd name="connsiteY12" fmla="*/ 109628 h 577432"/>
              <a:gd name="connsiteX13" fmla="*/ 235212 w 559975"/>
              <a:gd name="connsiteY13" fmla="*/ 0 h 577432"/>
              <a:gd name="connsiteX14" fmla="*/ 372650 w 559975"/>
              <a:gd name="connsiteY14" fmla="*/ 74596 h 577432"/>
              <a:gd name="connsiteX15" fmla="*/ 360659 w 559975"/>
              <a:gd name="connsiteY15" fmla="*/ 81964 h 577432"/>
              <a:gd name="connsiteX16" fmla="*/ 310849 w 559975"/>
              <a:gd name="connsiteY16" fmla="*/ 133537 h 577432"/>
              <a:gd name="connsiteX17" fmla="*/ 235212 w 559975"/>
              <a:gd name="connsiteY17" fmla="*/ 81964 h 577432"/>
              <a:gd name="connsiteX18" fmla="*/ 152196 w 559975"/>
              <a:gd name="connsiteY18" fmla="*/ 164849 h 577432"/>
              <a:gd name="connsiteX19" fmla="*/ 152196 w 559975"/>
              <a:gd name="connsiteY19" fmla="*/ 244971 h 577432"/>
              <a:gd name="connsiteX20" fmla="*/ 294246 w 559975"/>
              <a:gd name="connsiteY20" fmla="*/ 244971 h 577432"/>
              <a:gd name="connsiteX21" fmla="*/ 361581 w 559975"/>
              <a:gd name="connsiteY21" fmla="*/ 337986 h 577432"/>
              <a:gd name="connsiteX22" fmla="*/ 361581 w 559975"/>
              <a:gd name="connsiteY22" fmla="*/ 530464 h 577432"/>
              <a:gd name="connsiteX23" fmla="*/ 377262 w 559975"/>
              <a:gd name="connsiteY23" fmla="*/ 577432 h 577432"/>
              <a:gd name="connsiteX24" fmla="*/ 61801 w 559975"/>
              <a:gd name="connsiteY24" fmla="*/ 577432 h 577432"/>
              <a:gd name="connsiteX25" fmla="*/ 0 w 559975"/>
              <a:gd name="connsiteY25" fmla="*/ 515729 h 577432"/>
              <a:gd name="connsiteX26" fmla="*/ 0 w 559975"/>
              <a:gd name="connsiteY26" fmla="*/ 306674 h 577432"/>
              <a:gd name="connsiteX27" fmla="*/ 61801 w 559975"/>
              <a:gd name="connsiteY27" fmla="*/ 244971 h 577432"/>
              <a:gd name="connsiteX28" fmla="*/ 70102 w 559975"/>
              <a:gd name="connsiteY28" fmla="*/ 244971 h 577432"/>
              <a:gd name="connsiteX29" fmla="*/ 70102 w 559975"/>
              <a:gd name="connsiteY29" fmla="*/ 164849 h 577432"/>
              <a:gd name="connsiteX30" fmla="*/ 235212 w 559975"/>
              <a:gd name="connsiteY30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9975" h="577432">
                <a:moveTo>
                  <a:pt x="378299" y="109628"/>
                </a:moveTo>
                <a:lnTo>
                  <a:pt x="378299" y="209082"/>
                </a:lnTo>
                <a:cubicBezTo>
                  <a:pt x="378299" y="209082"/>
                  <a:pt x="406888" y="245917"/>
                  <a:pt x="441010" y="245917"/>
                </a:cubicBezTo>
                <a:cubicBezTo>
                  <a:pt x="475132" y="245917"/>
                  <a:pt x="504642" y="209082"/>
                  <a:pt x="504642" y="209082"/>
                </a:cubicBezTo>
                <a:lnTo>
                  <a:pt x="504642" y="109628"/>
                </a:lnTo>
                <a:cubicBezTo>
                  <a:pt x="537842" y="130808"/>
                  <a:pt x="559975" y="167643"/>
                  <a:pt x="559975" y="210003"/>
                </a:cubicBezTo>
                <a:cubicBezTo>
                  <a:pt x="559975" y="258810"/>
                  <a:pt x="530464" y="300249"/>
                  <a:pt x="488043" y="318666"/>
                </a:cubicBezTo>
                <a:lnTo>
                  <a:pt x="488043" y="530467"/>
                </a:lnTo>
                <a:cubicBezTo>
                  <a:pt x="488043" y="556252"/>
                  <a:pt x="466832" y="577432"/>
                  <a:pt x="441010" y="577432"/>
                </a:cubicBezTo>
                <a:cubicBezTo>
                  <a:pt x="415188" y="577432"/>
                  <a:pt x="393977" y="556252"/>
                  <a:pt x="393977" y="530467"/>
                </a:cubicBezTo>
                <a:lnTo>
                  <a:pt x="393977" y="318666"/>
                </a:lnTo>
                <a:cubicBezTo>
                  <a:pt x="352477" y="300249"/>
                  <a:pt x="322966" y="258810"/>
                  <a:pt x="322966" y="210003"/>
                </a:cubicBezTo>
                <a:cubicBezTo>
                  <a:pt x="322966" y="167643"/>
                  <a:pt x="345099" y="130808"/>
                  <a:pt x="378299" y="109628"/>
                </a:cubicBezTo>
                <a:close/>
                <a:moveTo>
                  <a:pt x="235212" y="0"/>
                </a:moveTo>
                <a:cubicBezTo>
                  <a:pt x="292401" y="0"/>
                  <a:pt x="343133" y="29470"/>
                  <a:pt x="372650" y="74596"/>
                </a:cubicBezTo>
                <a:lnTo>
                  <a:pt x="360659" y="81964"/>
                </a:lnTo>
                <a:cubicBezTo>
                  <a:pt x="339444" y="94857"/>
                  <a:pt x="322840" y="113276"/>
                  <a:pt x="310849" y="133537"/>
                </a:cubicBezTo>
                <a:cubicBezTo>
                  <a:pt x="298858" y="103146"/>
                  <a:pt x="269341" y="81964"/>
                  <a:pt x="235212" y="81964"/>
                </a:cubicBezTo>
                <a:cubicBezTo>
                  <a:pt x="189092" y="81964"/>
                  <a:pt x="152196" y="119723"/>
                  <a:pt x="152196" y="164849"/>
                </a:cubicBezTo>
                <a:lnTo>
                  <a:pt x="152196" y="244971"/>
                </a:lnTo>
                <a:lnTo>
                  <a:pt x="294246" y="244971"/>
                </a:lnTo>
                <a:cubicBezTo>
                  <a:pt x="303470" y="283651"/>
                  <a:pt x="327453" y="316805"/>
                  <a:pt x="361581" y="337986"/>
                </a:cubicBezTo>
                <a:lnTo>
                  <a:pt x="361581" y="530464"/>
                </a:lnTo>
                <a:cubicBezTo>
                  <a:pt x="361581" y="547962"/>
                  <a:pt x="367116" y="563618"/>
                  <a:pt x="377262" y="577432"/>
                </a:cubicBezTo>
                <a:lnTo>
                  <a:pt x="61801" y="577432"/>
                </a:lnTo>
                <a:cubicBezTo>
                  <a:pt x="27672" y="577432"/>
                  <a:pt x="0" y="548883"/>
                  <a:pt x="0" y="515729"/>
                </a:cubicBezTo>
                <a:lnTo>
                  <a:pt x="0" y="306674"/>
                </a:lnTo>
                <a:cubicBezTo>
                  <a:pt x="0" y="272599"/>
                  <a:pt x="27672" y="244971"/>
                  <a:pt x="61801" y="244971"/>
                </a:cubicBezTo>
                <a:lnTo>
                  <a:pt x="70102" y="244971"/>
                </a:lnTo>
                <a:lnTo>
                  <a:pt x="70102" y="164849"/>
                </a:lnTo>
                <a:cubicBezTo>
                  <a:pt x="70102" y="73676"/>
                  <a:pt x="143894" y="0"/>
                  <a:pt x="235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1CF3501F-DBD9-45A3-8408-45D688DF5828}"/>
              </a:ext>
            </a:extLst>
          </p:cNvPr>
          <p:cNvSpPr/>
          <p:nvPr/>
        </p:nvSpPr>
        <p:spPr>
          <a:xfrm>
            <a:off x="6502400" y="4187340"/>
            <a:ext cx="482600" cy="481754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C94D0711-8A47-4121-B93B-13F167A6F7A1}"/>
              </a:ext>
            </a:extLst>
          </p:cNvPr>
          <p:cNvSpPr/>
          <p:nvPr/>
        </p:nvSpPr>
        <p:spPr>
          <a:xfrm>
            <a:off x="6502400" y="2908043"/>
            <a:ext cx="482600" cy="478124"/>
          </a:xfrm>
          <a:custGeom>
            <a:avLst/>
            <a:gdLst>
              <a:gd name="connsiteX0" fmla="*/ 447032 w 608697"/>
              <a:gd name="connsiteY0" fmla="*/ 441598 h 603052"/>
              <a:gd name="connsiteX1" fmla="*/ 537426 w 608697"/>
              <a:gd name="connsiteY1" fmla="*/ 441598 h 603052"/>
              <a:gd name="connsiteX2" fmla="*/ 447032 w 608697"/>
              <a:gd name="connsiteY2" fmla="*/ 531851 h 603052"/>
              <a:gd name="connsiteX3" fmla="*/ 461286 w 608697"/>
              <a:gd name="connsiteY3" fmla="*/ 358489 h 603052"/>
              <a:gd name="connsiteX4" fmla="*/ 363783 w 608697"/>
              <a:gd name="connsiteY4" fmla="*/ 455852 h 603052"/>
              <a:gd name="connsiteX5" fmla="*/ 461286 w 608697"/>
              <a:gd name="connsiteY5" fmla="*/ 553216 h 603052"/>
              <a:gd name="connsiteX6" fmla="*/ 558789 w 608697"/>
              <a:gd name="connsiteY6" fmla="*/ 455852 h 603052"/>
              <a:gd name="connsiteX7" fmla="*/ 461286 w 608697"/>
              <a:gd name="connsiteY7" fmla="*/ 358489 h 603052"/>
              <a:gd name="connsiteX8" fmla="*/ 247296 w 608697"/>
              <a:gd name="connsiteY8" fmla="*/ 335045 h 603052"/>
              <a:gd name="connsiteX9" fmla="*/ 285013 w 608697"/>
              <a:gd name="connsiteY9" fmla="*/ 372727 h 603052"/>
              <a:gd name="connsiteX10" fmla="*/ 247296 w 608697"/>
              <a:gd name="connsiteY10" fmla="*/ 410409 h 603052"/>
              <a:gd name="connsiteX11" fmla="*/ 209579 w 608697"/>
              <a:gd name="connsiteY11" fmla="*/ 372727 h 603052"/>
              <a:gd name="connsiteX12" fmla="*/ 247296 w 608697"/>
              <a:gd name="connsiteY12" fmla="*/ 335045 h 603052"/>
              <a:gd name="connsiteX13" fmla="*/ 134075 w 608697"/>
              <a:gd name="connsiteY13" fmla="*/ 335045 h 603052"/>
              <a:gd name="connsiteX14" fmla="*/ 171828 w 608697"/>
              <a:gd name="connsiteY14" fmla="*/ 372727 h 603052"/>
              <a:gd name="connsiteX15" fmla="*/ 134075 w 608697"/>
              <a:gd name="connsiteY15" fmla="*/ 410409 h 603052"/>
              <a:gd name="connsiteX16" fmla="*/ 96322 w 608697"/>
              <a:gd name="connsiteY16" fmla="*/ 372727 h 603052"/>
              <a:gd name="connsiteX17" fmla="*/ 134075 w 608697"/>
              <a:gd name="connsiteY17" fmla="*/ 335045 h 603052"/>
              <a:gd name="connsiteX18" fmla="*/ 461286 w 608697"/>
              <a:gd name="connsiteY18" fmla="*/ 308653 h 603052"/>
              <a:gd name="connsiteX19" fmla="*/ 494558 w 608697"/>
              <a:gd name="connsiteY19" fmla="*/ 312452 h 603052"/>
              <a:gd name="connsiteX20" fmla="*/ 608697 w 608697"/>
              <a:gd name="connsiteY20" fmla="*/ 455852 h 603052"/>
              <a:gd name="connsiteX21" fmla="*/ 461286 w 608697"/>
              <a:gd name="connsiteY21" fmla="*/ 603052 h 603052"/>
              <a:gd name="connsiteX22" fmla="*/ 318202 w 608697"/>
              <a:gd name="connsiteY22" fmla="*/ 491460 h 603052"/>
              <a:gd name="connsiteX23" fmla="*/ 313875 w 608697"/>
              <a:gd name="connsiteY23" fmla="*/ 455852 h 603052"/>
              <a:gd name="connsiteX24" fmla="*/ 314323 w 608697"/>
              <a:gd name="connsiteY24" fmla="*/ 444008 h 603052"/>
              <a:gd name="connsiteX25" fmla="*/ 451737 w 608697"/>
              <a:gd name="connsiteY25" fmla="*/ 308951 h 603052"/>
              <a:gd name="connsiteX26" fmla="*/ 461286 w 608697"/>
              <a:gd name="connsiteY26" fmla="*/ 308653 h 603052"/>
              <a:gd name="connsiteX27" fmla="*/ 360519 w 608697"/>
              <a:gd name="connsiteY27" fmla="*/ 221081 h 603052"/>
              <a:gd name="connsiteX28" fmla="*/ 398272 w 608697"/>
              <a:gd name="connsiteY28" fmla="*/ 258763 h 603052"/>
              <a:gd name="connsiteX29" fmla="*/ 360519 w 608697"/>
              <a:gd name="connsiteY29" fmla="*/ 296445 h 603052"/>
              <a:gd name="connsiteX30" fmla="*/ 322766 w 608697"/>
              <a:gd name="connsiteY30" fmla="*/ 258763 h 603052"/>
              <a:gd name="connsiteX31" fmla="*/ 360519 w 608697"/>
              <a:gd name="connsiteY31" fmla="*/ 221081 h 603052"/>
              <a:gd name="connsiteX32" fmla="*/ 247296 w 608697"/>
              <a:gd name="connsiteY32" fmla="*/ 221081 h 603052"/>
              <a:gd name="connsiteX33" fmla="*/ 285013 w 608697"/>
              <a:gd name="connsiteY33" fmla="*/ 258763 h 603052"/>
              <a:gd name="connsiteX34" fmla="*/ 247296 w 608697"/>
              <a:gd name="connsiteY34" fmla="*/ 296445 h 603052"/>
              <a:gd name="connsiteX35" fmla="*/ 209579 w 608697"/>
              <a:gd name="connsiteY35" fmla="*/ 258763 h 603052"/>
              <a:gd name="connsiteX36" fmla="*/ 247296 w 608697"/>
              <a:gd name="connsiteY36" fmla="*/ 221081 h 603052"/>
              <a:gd name="connsiteX37" fmla="*/ 134075 w 608697"/>
              <a:gd name="connsiteY37" fmla="*/ 221081 h 603052"/>
              <a:gd name="connsiteX38" fmla="*/ 171828 w 608697"/>
              <a:gd name="connsiteY38" fmla="*/ 258763 h 603052"/>
              <a:gd name="connsiteX39" fmla="*/ 134075 w 608697"/>
              <a:gd name="connsiteY39" fmla="*/ 296445 h 603052"/>
              <a:gd name="connsiteX40" fmla="*/ 96322 w 608697"/>
              <a:gd name="connsiteY40" fmla="*/ 258763 h 603052"/>
              <a:gd name="connsiteX41" fmla="*/ 134075 w 608697"/>
              <a:gd name="connsiteY41" fmla="*/ 221081 h 603052"/>
              <a:gd name="connsiteX42" fmla="*/ 38046 w 608697"/>
              <a:gd name="connsiteY42" fmla="*/ 54618 h 603052"/>
              <a:gd name="connsiteX43" fmla="*/ 68930 w 608697"/>
              <a:gd name="connsiteY43" fmla="*/ 54618 h 603052"/>
              <a:gd name="connsiteX44" fmla="*/ 68930 w 608697"/>
              <a:gd name="connsiteY44" fmla="*/ 94990 h 603052"/>
              <a:gd name="connsiteX45" fmla="*/ 109363 w 608697"/>
              <a:gd name="connsiteY45" fmla="*/ 135363 h 603052"/>
              <a:gd name="connsiteX46" fmla="*/ 123611 w 608697"/>
              <a:gd name="connsiteY46" fmla="*/ 135363 h 603052"/>
              <a:gd name="connsiteX47" fmla="*/ 164044 w 608697"/>
              <a:gd name="connsiteY47" fmla="*/ 94990 h 603052"/>
              <a:gd name="connsiteX48" fmla="*/ 164044 w 608697"/>
              <a:gd name="connsiteY48" fmla="*/ 54618 h 603052"/>
              <a:gd name="connsiteX49" fmla="*/ 330549 w 608697"/>
              <a:gd name="connsiteY49" fmla="*/ 54618 h 603052"/>
              <a:gd name="connsiteX50" fmla="*/ 330549 w 608697"/>
              <a:gd name="connsiteY50" fmla="*/ 94990 h 603052"/>
              <a:gd name="connsiteX51" fmla="*/ 370907 w 608697"/>
              <a:gd name="connsiteY51" fmla="*/ 135363 h 603052"/>
              <a:gd name="connsiteX52" fmla="*/ 385231 w 608697"/>
              <a:gd name="connsiteY52" fmla="*/ 135363 h 603052"/>
              <a:gd name="connsiteX53" fmla="*/ 425663 w 608697"/>
              <a:gd name="connsiteY53" fmla="*/ 94990 h 603052"/>
              <a:gd name="connsiteX54" fmla="*/ 425663 w 608697"/>
              <a:gd name="connsiteY54" fmla="*/ 54618 h 603052"/>
              <a:gd name="connsiteX55" fmla="*/ 456547 w 608697"/>
              <a:gd name="connsiteY55" fmla="*/ 54618 h 603052"/>
              <a:gd name="connsiteX56" fmla="*/ 494593 w 608697"/>
              <a:gd name="connsiteY56" fmla="*/ 92607 h 603052"/>
              <a:gd name="connsiteX57" fmla="*/ 494593 w 608697"/>
              <a:gd name="connsiteY57" fmla="*/ 278528 h 603052"/>
              <a:gd name="connsiteX58" fmla="*/ 461322 w 608697"/>
              <a:gd name="connsiteY58" fmla="*/ 275399 h 603052"/>
              <a:gd name="connsiteX59" fmla="*/ 451773 w 608697"/>
              <a:gd name="connsiteY59" fmla="*/ 275697 h 603052"/>
              <a:gd name="connsiteX60" fmla="*/ 451773 w 608697"/>
              <a:gd name="connsiteY60" fmla="*/ 187578 h 603052"/>
              <a:gd name="connsiteX61" fmla="*/ 42820 w 608697"/>
              <a:gd name="connsiteY61" fmla="*/ 187578 h 603052"/>
              <a:gd name="connsiteX62" fmla="*/ 42820 w 608697"/>
              <a:gd name="connsiteY62" fmla="*/ 415511 h 603052"/>
              <a:gd name="connsiteX63" fmla="*/ 71317 w 608697"/>
              <a:gd name="connsiteY63" fmla="*/ 444039 h 603052"/>
              <a:gd name="connsiteX64" fmla="*/ 281015 w 608697"/>
              <a:gd name="connsiteY64" fmla="*/ 444039 h 603052"/>
              <a:gd name="connsiteX65" fmla="*/ 280568 w 608697"/>
              <a:gd name="connsiteY65" fmla="*/ 455883 h 603052"/>
              <a:gd name="connsiteX66" fmla="*/ 284149 w 608697"/>
              <a:gd name="connsiteY66" fmla="*/ 491488 h 603052"/>
              <a:gd name="connsiteX67" fmla="*/ 38046 w 608697"/>
              <a:gd name="connsiteY67" fmla="*/ 491488 h 603052"/>
              <a:gd name="connsiteX68" fmla="*/ 0 w 608697"/>
              <a:gd name="connsiteY68" fmla="*/ 453499 h 603052"/>
              <a:gd name="connsiteX69" fmla="*/ 0 w 608697"/>
              <a:gd name="connsiteY69" fmla="*/ 92607 h 603052"/>
              <a:gd name="connsiteX70" fmla="*/ 38046 w 608697"/>
              <a:gd name="connsiteY70" fmla="*/ 54618 h 603052"/>
              <a:gd name="connsiteX71" fmla="*/ 370887 w 608697"/>
              <a:gd name="connsiteY71" fmla="*/ 0 h 603052"/>
              <a:gd name="connsiteX72" fmla="*/ 385221 w 608697"/>
              <a:gd name="connsiteY72" fmla="*/ 0 h 603052"/>
              <a:gd name="connsiteX73" fmla="*/ 401870 w 608697"/>
              <a:gd name="connsiteY73" fmla="*/ 16608 h 603052"/>
              <a:gd name="connsiteX74" fmla="*/ 401870 w 608697"/>
              <a:gd name="connsiteY74" fmla="*/ 54590 h 603052"/>
              <a:gd name="connsiteX75" fmla="*/ 401870 w 608697"/>
              <a:gd name="connsiteY75" fmla="*/ 94956 h 603052"/>
              <a:gd name="connsiteX76" fmla="*/ 385221 w 608697"/>
              <a:gd name="connsiteY76" fmla="*/ 111564 h 603052"/>
              <a:gd name="connsiteX77" fmla="*/ 370887 w 608697"/>
              <a:gd name="connsiteY77" fmla="*/ 111564 h 603052"/>
              <a:gd name="connsiteX78" fmla="*/ 354238 w 608697"/>
              <a:gd name="connsiteY78" fmla="*/ 94956 h 603052"/>
              <a:gd name="connsiteX79" fmla="*/ 354238 w 608697"/>
              <a:gd name="connsiteY79" fmla="*/ 54590 h 603052"/>
              <a:gd name="connsiteX80" fmla="*/ 354238 w 608697"/>
              <a:gd name="connsiteY80" fmla="*/ 16608 h 603052"/>
              <a:gd name="connsiteX81" fmla="*/ 370887 w 608697"/>
              <a:gd name="connsiteY81" fmla="*/ 0 h 603052"/>
              <a:gd name="connsiteX82" fmla="*/ 109347 w 608697"/>
              <a:gd name="connsiteY82" fmla="*/ 0 h 603052"/>
              <a:gd name="connsiteX83" fmla="*/ 123586 w 608697"/>
              <a:gd name="connsiteY83" fmla="*/ 0 h 603052"/>
              <a:gd name="connsiteX84" fmla="*/ 140284 w 608697"/>
              <a:gd name="connsiteY84" fmla="*/ 16608 h 603052"/>
              <a:gd name="connsiteX85" fmla="*/ 140284 w 608697"/>
              <a:gd name="connsiteY85" fmla="*/ 54590 h 603052"/>
              <a:gd name="connsiteX86" fmla="*/ 140284 w 608697"/>
              <a:gd name="connsiteY86" fmla="*/ 94956 h 603052"/>
              <a:gd name="connsiteX87" fmla="*/ 123586 w 608697"/>
              <a:gd name="connsiteY87" fmla="*/ 111564 h 603052"/>
              <a:gd name="connsiteX88" fmla="*/ 109347 w 608697"/>
              <a:gd name="connsiteY88" fmla="*/ 111564 h 603052"/>
              <a:gd name="connsiteX89" fmla="*/ 92723 w 608697"/>
              <a:gd name="connsiteY89" fmla="*/ 94956 h 603052"/>
              <a:gd name="connsiteX90" fmla="*/ 92723 w 608697"/>
              <a:gd name="connsiteY90" fmla="*/ 54590 h 603052"/>
              <a:gd name="connsiteX91" fmla="*/ 92723 w 608697"/>
              <a:gd name="connsiteY91" fmla="*/ 16608 h 603052"/>
              <a:gd name="connsiteX92" fmla="*/ 109347 w 608697"/>
              <a:gd name="connsiteY92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8697" h="603052">
                <a:moveTo>
                  <a:pt x="447032" y="441598"/>
                </a:moveTo>
                <a:lnTo>
                  <a:pt x="537426" y="441598"/>
                </a:lnTo>
                <a:cubicBezTo>
                  <a:pt x="537426" y="491457"/>
                  <a:pt x="496969" y="531851"/>
                  <a:pt x="447032" y="531851"/>
                </a:cubicBezTo>
                <a:close/>
                <a:moveTo>
                  <a:pt x="461286" y="358489"/>
                </a:moveTo>
                <a:cubicBezTo>
                  <a:pt x="407424" y="358489"/>
                  <a:pt x="363783" y="402068"/>
                  <a:pt x="363783" y="455852"/>
                </a:cubicBezTo>
                <a:cubicBezTo>
                  <a:pt x="363783" y="509637"/>
                  <a:pt x="407424" y="553216"/>
                  <a:pt x="461286" y="553216"/>
                </a:cubicBezTo>
                <a:cubicBezTo>
                  <a:pt x="515148" y="553216"/>
                  <a:pt x="558789" y="509637"/>
                  <a:pt x="558789" y="455852"/>
                </a:cubicBezTo>
                <a:cubicBezTo>
                  <a:pt x="558789" y="402068"/>
                  <a:pt x="515148" y="358489"/>
                  <a:pt x="461286" y="358489"/>
                </a:cubicBezTo>
                <a:close/>
                <a:moveTo>
                  <a:pt x="247296" y="335045"/>
                </a:moveTo>
                <a:cubicBezTo>
                  <a:pt x="268127" y="335045"/>
                  <a:pt x="285013" y="351916"/>
                  <a:pt x="285013" y="372727"/>
                </a:cubicBezTo>
                <a:cubicBezTo>
                  <a:pt x="285013" y="393538"/>
                  <a:pt x="268127" y="410409"/>
                  <a:pt x="247296" y="410409"/>
                </a:cubicBezTo>
                <a:cubicBezTo>
                  <a:pt x="226465" y="410409"/>
                  <a:pt x="209579" y="393538"/>
                  <a:pt x="209579" y="372727"/>
                </a:cubicBezTo>
                <a:cubicBezTo>
                  <a:pt x="209579" y="351916"/>
                  <a:pt x="226465" y="335045"/>
                  <a:pt x="247296" y="335045"/>
                </a:cubicBezTo>
                <a:close/>
                <a:moveTo>
                  <a:pt x="134075" y="335045"/>
                </a:moveTo>
                <a:cubicBezTo>
                  <a:pt x="154925" y="335045"/>
                  <a:pt x="171828" y="351916"/>
                  <a:pt x="171828" y="372727"/>
                </a:cubicBezTo>
                <a:cubicBezTo>
                  <a:pt x="171828" y="393538"/>
                  <a:pt x="154925" y="410409"/>
                  <a:pt x="134075" y="410409"/>
                </a:cubicBezTo>
                <a:cubicBezTo>
                  <a:pt x="113225" y="410409"/>
                  <a:pt x="96322" y="393538"/>
                  <a:pt x="96322" y="372727"/>
                </a:cubicBezTo>
                <a:cubicBezTo>
                  <a:pt x="96322" y="351916"/>
                  <a:pt x="113225" y="335045"/>
                  <a:pt x="134075" y="335045"/>
                </a:cubicBezTo>
                <a:close/>
                <a:moveTo>
                  <a:pt x="461286" y="308653"/>
                </a:moveTo>
                <a:cubicBezTo>
                  <a:pt x="472700" y="308653"/>
                  <a:pt x="483815" y="309994"/>
                  <a:pt x="494558" y="312452"/>
                </a:cubicBezTo>
                <a:cubicBezTo>
                  <a:pt x="559908" y="327500"/>
                  <a:pt x="608697" y="385977"/>
                  <a:pt x="608697" y="455852"/>
                </a:cubicBezTo>
                <a:cubicBezTo>
                  <a:pt x="608697" y="537125"/>
                  <a:pt x="542675" y="603052"/>
                  <a:pt x="461286" y="603052"/>
                </a:cubicBezTo>
                <a:cubicBezTo>
                  <a:pt x="392131" y="603052"/>
                  <a:pt x="334166" y="555525"/>
                  <a:pt x="318202" y="491460"/>
                </a:cubicBezTo>
                <a:cubicBezTo>
                  <a:pt x="315367" y="480063"/>
                  <a:pt x="313875" y="468144"/>
                  <a:pt x="313875" y="455852"/>
                </a:cubicBezTo>
                <a:cubicBezTo>
                  <a:pt x="313875" y="451830"/>
                  <a:pt x="314024" y="447882"/>
                  <a:pt x="314323" y="444008"/>
                </a:cubicBezTo>
                <a:cubicBezTo>
                  <a:pt x="320141" y="371377"/>
                  <a:pt x="378703" y="313644"/>
                  <a:pt x="451737" y="308951"/>
                </a:cubicBezTo>
                <a:cubicBezTo>
                  <a:pt x="454870" y="308727"/>
                  <a:pt x="458078" y="308653"/>
                  <a:pt x="461286" y="308653"/>
                </a:cubicBezTo>
                <a:close/>
                <a:moveTo>
                  <a:pt x="360519" y="221081"/>
                </a:moveTo>
                <a:cubicBezTo>
                  <a:pt x="381369" y="221081"/>
                  <a:pt x="398272" y="237952"/>
                  <a:pt x="398272" y="258763"/>
                </a:cubicBezTo>
                <a:cubicBezTo>
                  <a:pt x="398272" y="279574"/>
                  <a:pt x="381369" y="296445"/>
                  <a:pt x="360519" y="296445"/>
                </a:cubicBezTo>
                <a:cubicBezTo>
                  <a:pt x="339669" y="296445"/>
                  <a:pt x="322766" y="279574"/>
                  <a:pt x="322766" y="258763"/>
                </a:cubicBezTo>
                <a:cubicBezTo>
                  <a:pt x="322766" y="237952"/>
                  <a:pt x="339669" y="221081"/>
                  <a:pt x="360519" y="221081"/>
                </a:cubicBezTo>
                <a:close/>
                <a:moveTo>
                  <a:pt x="247296" y="221081"/>
                </a:moveTo>
                <a:cubicBezTo>
                  <a:pt x="268127" y="221081"/>
                  <a:pt x="285013" y="237952"/>
                  <a:pt x="285013" y="258763"/>
                </a:cubicBezTo>
                <a:cubicBezTo>
                  <a:pt x="285013" y="279574"/>
                  <a:pt x="268127" y="296445"/>
                  <a:pt x="247296" y="296445"/>
                </a:cubicBezTo>
                <a:cubicBezTo>
                  <a:pt x="226465" y="296445"/>
                  <a:pt x="209579" y="279574"/>
                  <a:pt x="209579" y="258763"/>
                </a:cubicBezTo>
                <a:cubicBezTo>
                  <a:pt x="209579" y="237952"/>
                  <a:pt x="226465" y="221081"/>
                  <a:pt x="247296" y="221081"/>
                </a:cubicBezTo>
                <a:close/>
                <a:moveTo>
                  <a:pt x="134075" y="221081"/>
                </a:moveTo>
                <a:cubicBezTo>
                  <a:pt x="154925" y="221081"/>
                  <a:pt x="171828" y="237952"/>
                  <a:pt x="171828" y="258763"/>
                </a:cubicBezTo>
                <a:cubicBezTo>
                  <a:pt x="171828" y="279574"/>
                  <a:pt x="154925" y="296445"/>
                  <a:pt x="134075" y="296445"/>
                </a:cubicBezTo>
                <a:cubicBezTo>
                  <a:pt x="113225" y="296445"/>
                  <a:pt x="96322" y="279574"/>
                  <a:pt x="96322" y="258763"/>
                </a:cubicBezTo>
                <a:cubicBezTo>
                  <a:pt x="96322" y="237952"/>
                  <a:pt x="113225" y="221081"/>
                  <a:pt x="134075" y="221081"/>
                </a:cubicBezTo>
                <a:close/>
                <a:moveTo>
                  <a:pt x="38046" y="54618"/>
                </a:moveTo>
                <a:lnTo>
                  <a:pt x="68930" y="54618"/>
                </a:lnTo>
                <a:lnTo>
                  <a:pt x="68930" y="94990"/>
                </a:lnTo>
                <a:cubicBezTo>
                  <a:pt x="68930" y="117262"/>
                  <a:pt x="87057" y="135363"/>
                  <a:pt x="109363" y="135363"/>
                </a:cubicBezTo>
                <a:lnTo>
                  <a:pt x="123611" y="135363"/>
                </a:lnTo>
                <a:cubicBezTo>
                  <a:pt x="145916" y="135363"/>
                  <a:pt x="164044" y="117262"/>
                  <a:pt x="164044" y="94990"/>
                </a:cubicBezTo>
                <a:lnTo>
                  <a:pt x="164044" y="54618"/>
                </a:lnTo>
                <a:lnTo>
                  <a:pt x="330549" y="54618"/>
                </a:lnTo>
                <a:lnTo>
                  <a:pt x="330549" y="94990"/>
                </a:lnTo>
                <a:cubicBezTo>
                  <a:pt x="330549" y="117262"/>
                  <a:pt x="348677" y="135363"/>
                  <a:pt x="370907" y="135363"/>
                </a:cubicBezTo>
                <a:lnTo>
                  <a:pt x="385231" y="135363"/>
                </a:lnTo>
                <a:cubicBezTo>
                  <a:pt x="407536" y="135363"/>
                  <a:pt x="425663" y="117262"/>
                  <a:pt x="425663" y="94990"/>
                </a:cubicBezTo>
                <a:lnTo>
                  <a:pt x="425663" y="54618"/>
                </a:lnTo>
                <a:lnTo>
                  <a:pt x="456547" y="54618"/>
                </a:lnTo>
                <a:cubicBezTo>
                  <a:pt x="477584" y="54618"/>
                  <a:pt x="494593" y="71601"/>
                  <a:pt x="494593" y="92607"/>
                </a:cubicBezTo>
                <a:lnTo>
                  <a:pt x="494593" y="278528"/>
                </a:lnTo>
                <a:cubicBezTo>
                  <a:pt x="483776" y="276517"/>
                  <a:pt x="472661" y="275399"/>
                  <a:pt x="461322" y="275399"/>
                </a:cubicBezTo>
                <a:cubicBezTo>
                  <a:pt x="458114" y="275399"/>
                  <a:pt x="454906" y="275548"/>
                  <a:pt x="451773" y="275697"/>
                </a:cubicBezTo>
                <a:lnTo>
                  <a:pt x="451773" y="187578"/>
                </a:lnTo>
                <a:lnTo>
                  <a:pt x="42820" y="187578"/>
                </a:lnTo>
                <a:lnTo>
                  <a:pt x="42820" y="415511"/>
                </a:lnTo>
                <a:cubicBezTo>
                  <a:pt x="42820" y="431228"/>
                  <a:pt x="55576" y="444039"/>
                  <a:pt x="71317" y="444039"/>
                </a:cubicBezTo>
                <a:lnTo>
                  <a:pt x="281015" y="444039"/>
                </a:lnTo>
                <a:cubicBezTo>
                  <a:pt x="280792" y="447913"/>
                  <a:pt x="280568" y="451861"/>
                  <a:pt x="280568" y="455883"/>
                </a:cubicBezTo>
                <a:cubicBezTo>
                  <a:pt x="280568" y="468099"/>
                  <a:pt x="281836" y="479942"/>
                  <a:pt x="284149" y="491488"/>
                </a:cubicBezTo>
                <a:lnTo>
                  <a:pt x="38046" y="491488"/>
                </a:lnTo>
                <a:cubicBezTo>
                  <a:pt x="17009" y="491488"/>
                  <a:pt x="0" y="474505"/>
                  <a:pt x="0" y="453499"/>
                </a:cubicBezTo>
                <a:lnTo>
                  <a:pt x="0" y="92607"/>
                </a:lnTo>
                <a:cubicBezTo>
                  <a:pt x="0" y="71601"/>
                  <a:pt x="17009" y="54618"/>
                  <a:pt x="38046" y="54618"/>
                </a:cubicBezTo>
                <a:close/>
                <a:moveTo>
                  <a:pt x="370887" y="0"/>
                </a:moveTo>
                <a:lnTo>
                  <a:pt x="385221" y="0"/>
                </a:lnTo>
                <a:cubicBezTo>
                  <a:pt x="394404" y="0"/>
                  <a:pt x="401870" y="7448"/>
                  <a:pt x="401870" y="16608"/>
                </a:cubicBezTo>
                <a:lnTo>
                  <a:pt x="401870" y="54590"/>
                </a:lnTo>
                <a:lnTo>
                  <a:pt x="401870" y="94956"/>
                </a:lnTo>
                <a:cubicBezTo>
                  <a:pt x="401870" y="104116"/>
                  <a:pt x="394404" y="111564"/>
                  <a:pt x="385221" y="111564"/>
                </a:cubicBezTo>
                <a:lnTo>
                  <a:pt x="370887" y="111564"/>
                </a:lnTo>
                <a:cubicBezTo>
                  <a:pt x="361704" y="111564"/>
                  <a:pt x="354238" y="104116"/>
                  <a:pt x="354238" y="94956"/>
                </a:cubicBezTo>
                <a:lnTo>
                  <a:pt x="354238" y="54590"/>
                </a:lnTo>
                <a:lnTo>
                  <a:pt x="354238" y="16608"/>
                </a:lnTo>
                <a:cubicBezTo>
                  <a:pt x="354238" y="7448"/>
                  <a:pt x="361704" y="0"/>
                  <a:pt x="370887" y="0"/>
                </a:cubicBezTo>
                <a:close/>
                <a:moveTo>
                  <a:pt x="109347" y="0"/>
                </a:moveTo>
                <a:lnTo>
                  <a:pt x="123586" y="0"/>
                </a:lnTo>
                <a:cubicBezTo>
                  <a:pt x="132829" y="0"/>
                  <a:pt x="140284" y="7448"/>
                  <a:pt x="140284" y="16608"/>
                </a:cubicBezTo>
                <a:lnTo>
                  <a:pt x="140284" y="54590"/>
                </a:lnTo>
                <a:lnTo>
                  <a:pt x="140284" y="94956"/>
                </a:lnTo>
                <a:cubicBezTo>
                  <a:pt x="140284" y="104116"/>
                  <a:pt x="132829" y="111564"/>
                  <a:pt x="123586" y="111564"/>
                </a:cubicBezTo>
                <a:lnTo>
                  <a:pt x="109347" y="111564"/>
                </a:lnTo>
                <a:cubicBezTo>
                  <a:pt x="100178" y="111564"/>
                  <a:pt x="92723" y="104116"/>
                  <a:pt x="92723" y="94956"/>
                </a:cubicBezTo>
                <a:lnTo>
                  <a:pt x="92723" y="54590"/>
                </a:lnTo>
                <a:lnTo>
                  <a:pt x="92723" y="16608"/>
                </a:lnTo>
                <a:cubicBezTo>
                  <a:pt x="92723" y="7448"/>
                  <a:pt x="100178" y="0"/>
                  <a:pt x="109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425AAE-A36D-4A38-AA50-8091E8782962}"/>
              </a:ext>
            </a:extLst>
          </p:cNvPr>
          <p:cNvGrpSpPr/>
          <p:nvPr/>
        </p:nvGrpSpPr>
        <p:grpSpPr>
          <a:xfrm>
            <a:off x="7727043" y="2103363"/>
            <a:ext cx="3569314" cy="703449"/>
            <a:chOff x="922668" y="2796560"/>
            <a:chExt cx="4759085" cy="9379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BAC339C-4155-495D-877A-4423FAEC44BA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36911EC-D5BA-485E-AAC1-46087E98EC82}"/>
                </a:ext>
              </a:extLst>
            </p:cNvPr>
            <p:cNvSpPr txBox="1"/>
            <p:nvPr/>
          </p:nvSpPr>
          <p:spPr>
            <a:xfrm>
              <a:off x="960767" y="3317113"/>
              <a:ext cx="4720986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461A34-6378-476F-A20E-C3D2FD86FAB4}"/>
              </a:ext>
            </a:extLst>
          </p:cNvPr>
          <p:cNvGrpSpPr/>
          <p:nvPr/>
        </p:nvGrpSpPr>
        <p:grpSpPr>
          <a:xfrm>
            <a:off x="7727043" y="4317549"/>
            <a:ext cx="3850668" cy="703449"/>
            <a:chOff x="922668" y="2796560"/>
            <a:chExt cx="5134223" cy="93793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8B52BBB-65AB-4DF1-BABB-0C71F6DE2490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791FB01-03E6-4168-B1CA-6B7458251399}"/>
                </a:ext>
              </a:extLst>
            </p:cNvPr>
            <p:cNvSpPr txBox="1"/>
            <p:nvPr/>
          </p:nvSpPr>
          <p:spPr>
            <a:xfrm>
              <a:off x="960765" y="3317113"/>
              <a:ext cx="5096126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FAF244-25F0-4545-8AAC-2AB704EA5329}"/>
              </a:ext>
            </a:extLst>
          </p:cNvPr>
          <p:cNvGrpSpPr/>
          <p:nvPr/>
        </p:nvGrpSpPr>
        <p:grpSpPr>
          <a:xfrm flipH="1">
            <a:off x="1287764" y="2103363"/>
            <a:ext cx="3186264" cy="703449"/>
            <a:chOff x="922668" y="2796560"/>
            <a:chExt cx="4248351" cy="93793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EAF0FD-F611-4B60-A3F4-DF7EEC135C56}"/>
                </a:ext>
              </a:extLst>
            </p:cNvPr>
            <p:cNvSpPr txBox="1"/>
            <p:nvPr/>
          </p:nvSpPr>
          <p:spPr>
            <a:xfrm>
              <a:off x="922668" y="2796560"/>
              <a:ext cx="2041585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D0B6093-4F2C-4725-9655-53C735EDE52B}"/>
                </a:ext>
              </a:extLst>
            </p:cNvPr>
            <p:cNvSpPr txBox="1"/>
            <p:nvPr/>
          </p:nvSpPr>
          <p:spPr>
            <a:xfrm>
              <a:off x="960767" y="3317113"/>
              <a:ext cx="4210252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A215E6-0F0B-41CD-95E4-1915B8ED1DE8}"/>
              </a:ext>
            </a:extLst>
          </p:cNvPr>
          <p:cNvGrpSpPr/>
          <p:nvPr/>
        </p:nvGrpSpPr>
        <p:grpSpPr>
          <a:xfrm flipH="1">
            <a:off x="1287764" y="4317549"/>
            <a:ext cx="3186264" cy="703449"/>
            <a:chOff x="922668" y="2796560"/>
            <a:chExt cx="4248352" cy="93793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0E559FD-9CD0-4D53-A021-8F3FBF734488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8597B2E-5823-4DCF-95F3-B94992C9B1C0}"/>
                </a:ext>
              </a:extLst>
            </p:cNvPr>
            <p:cNvSpPr txBox="1"/>
            <p:nvPr/>
          </p:nvSpPr>
          <p:spPr>
            <a:xfrm>
              <a:off x="960767" y="3317113"/>
              <a:ext cx="4210253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46182DC4-5C0E-466B-A2A1-496C7538FE1A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A0C9DC7-4C6C-4ABD-AA73-B7456FDCB1C7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126C1B9-8610-4682-A75A-E269E62BAF31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381ED9B-3FC4-4606-BBE2-3A2A36897E87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86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9" grpId="0" animBg="1"/>
      <p:bldP spid="31" grpId="0" animBg="1"/>
      <p:bldP spid="3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8FF365F-710D-4A9A-A2B1-0D8864637F1F}"/>
              </a:ext>
            </a:extLst>
          </p:cNvPr>
          <p:cNvSpPr/>
          <p:nvPr/>
        </p:nvSpPr>
        <p:spPr>
          <a:xfrm>
            <a:off x="4686" y="1"/>
            <a:ext cx="553879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861" r="-37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251A6D1-F72E-4947-984F-D03B8E3999D7}"/>
              </a:ext>
            </a:extLst>
          </p:cNvPr>
          <p:cNvSpPr/>
          <p:nvPr/>
        </p:nvSpPr>
        <p:spPr>
          <a:xfrm>
            <a:off x="4686" y="1"/>
            <a:ext cx="553879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2D311FED-43B2-49E6-807E-59B569637540}"/>
              </a:ext>
            </a:extLst>
          </p:cNvPr>
          <p:cNvSpPr/>
          <p:nvPr/>
        </p:nvSpPr>
        <p:spPr>
          <a:xfrm>
            <a:off x="4686" y="381302"/>
            <a:ext cx="5538790" cy="6476699"/>
          </a:xfrm>
          <a:custGeom>
            <a:avLst/>
            <a:gdLst>
              <a:gd name="connsiteX0" fmla="*/ 2238782 w 5395142"/>
              <a:gd name="connsiteY0" fmla="*/ 1785450 h 6308726"/>
              <a:gd name="connsiteX1" fmla="*/ 2642410 w 5395142"/>
              <a:gd name="connsiteY1" fmla="*/ 2189077 h 6308726"/>
              <a:gd name="connsiteX2" fmla="*/ 2642410 w 5395142"/>
              <a:gd name="connsiteY2" fmla="*/ 5295499 h 6308726"/>
              <a:gd name="connsiteX3" fmla="*/ 2238782 w 5395142"/>
              <a:gd name="connsiteY3" fmla="*/ 5699127 h 6308726"/>
              <a:gd name="connsiteX4" fmla="*/ 1835154 w 5395142"/>
              <a:gd name="connsiteY4" fmla="*/ 5295499 h 6308726"/>
              <a:gd name="connsiteX5" fmla="*/ 1835154 w 5395142"/>
              <a:gd name="connsiteY5" fmla="*/ 2189077 h 6308726"/>
              <a:gd name="connsiteX6" fmla="*/ 2238782 w 5395142"/>
              <a:gd name="connsiteY6" fmla="*/ 1785450 h 6308726"/>
              <a:gd name="connsiteX7" fmla="*/ 4991514 w 5395142"/>
              <a:gd name="connsiteY7" fmla="*/ 1733076 h 6308726"/>
              <a:gd name="connsiteX8" fmla="*/ 5395142 w 5395142"/>
              <a:gd name="connsiteY8" fmla="*/ 2136704 h 6308726"/>
              <a:gd name="connsiteX9" fmla="*/ 5395142 w 5395142"/>
              <a:gd name="connsiteY9" fmla="*/ 4915890 h 6308726"/>
              <a:gd name="connsiteX10" fmla="*/ 4991514 w 5395142"/>
              <a:gd name="connsiteY10" fmla="*/ 5319518 h 6308726"/>
              <a:gd name="connsiteX11" fmla="*/ 4587886 w 5395142"/>
              <a:gd name="connsiteY11" fmla="*/ 4915890 h 6308726"/>
              <a:gd name="connsiteX12" fmla="*/ 4587886 w 5395142"/>
              <a:gd name="connsiteY12" fmla="*/ 2136704 h 6308726"/>
              <a:gd name="connsiteX13" fmla="*/ 4991514 w 5395142"/>
              <a:gd name="connsiteY13" fmla="*/ 1733076 h 6308726"/>
              <a:gd name="connsiteX14" fmla="*/ 403628 w 5395142"/>
              <a:gd name="connsiteY14" fmla="*/ 1719725 h 6308726"/>
              <a:gd name="connsiteX15" fmla="*/ 807256 w 5395142"/>
              <a:gd name="connsiteY15" fmla="*/ 2123353 h 6308726"/>
              <a:gd name="connsiteX16" fmla="*/ 807256 w 5395142"/>
              <a:gd name="connsiteY16" fmla="*/ 3925379 h 6308726"/>
              <a:gd name="connsiteX17" fmla="*/ 403628 w 5395142"/>
              <a:gd name="connsiteY17" fmla="*/ 4329007 h 6308726"/>
              <a:gd name="connsiteX18" fmla="*/ 0 w 5395142"/>
              <a:gd name="connsiteY18" fmla="*/ 3925379 h 6308726"/>
              <a:gd name="connsiteX19" fmla="*/ 0 w 5395142"/>
              <a:gd name="connsiteY19" fmla="*/ 2123353 h 6308726"/>
              <a:gd name="connsiteX20" fmla="*/ 403628 w 5395142"/>
              <a:gd name="connsiteY20" fmla="*/ 1719725 h 6308726"/>
              <a:gd name="connsiteX21" fmla="*/ 1321205 w 5395142"/>
              <a:gd name="connsiteY21" fmla="*/ 1270853 h 6308726"/>
              <a:gd name="connsiteX22" fmla="*/ 1724833 w 5395142"/>
              <a:gd name="connsiteY22" fmla="*/ 1674481 h 6308726"/>
              <a:gd name="connsiteX23" fmla="*/ 1724833 w 5395142"/>
              <a:gd name="connsiteY23" fmla="*/ 6308726 h 6308726"/>
              <a:gd name="connsiteX24" fmla="*/ 917577 w 5395142"/>
              <a:gd name="connsiteY24" fmla="*/ 6308726 h 6308726"/>
              <a:gd name="connsiteX25" fmla="*/ 917577 w 5395142"/>
              <a:gd name="connsiteY25" fmla="*/ 1674481 h 6308726"/>
              <a:gd name="connsiteX26" fmla="*/ 1321205 w 5395142"/>
              <a:gd name="connsiteY26" fmla="*/ 1270853 h 6308726"/>
              <a:gd name="connsiteX27" fmla="*/ 4073937 w 5395142"/>
              <a:gd name="connsiteY27" fmla="*/ 1270852 h 6308726"/>
              <a:gd name="connsiteX28" fmla="*/ 4477565 w 5395142"/>
              <a:gd name="connsiteY28" fmla="*/ 1674480 h 6308726"/>
              <a:gd name="connsiteX29" fmla="*/ 4477565 w 5395142"/>
              <a:gd name="connsiteY29" fmla="*/ 3925377 h 6308726"/>
              <a:gd name="connsiteX30" fmla="*/ 4073937 w 5395142"/>
              <a:gd name="connsiteY30" fmla="*/ 4329005 h 6308726"/>
              <a:gd name="connsiteX31" fmla="*/ 3670309 w 5395142"/>
              <a:gd name="connsiteY31" fmla="*/ 3925377 h 6308726"/>
              <a:gd name="connsiteX32" fmla="*/ 3670309 w 5395142"/>
              <a:gd name="connsiteY32" fmla="*/ 1674480 h 6308726"/>
              <a:gd name="connsiteX33" fmla="*/ 4073937 w 5395142"/>
              <a:gd name="connsiteY33" fmla="*/ 1270852 h 6308726"/>
              <a:gd name="connsiteX34" fmla="*/ 3156359 w 5395142"/>
              <a:gd name="connsiteY34" fmla="*/ 0 h 6308726"/>
              <a:gd name="connsiteX35" fmla="*/ 3559987 w 5395142"/>
              <a:gd name="connsiteY35" fmla="*/ 403628 h 6308726"/>
              <a:gd name="connsiteX36" fmla="*/ 3559987 w 5395142"/>
              <a:gd name="connsiteY36" fmla="*/ 4915890 h 6308726"/>
              <a:gd name="connsiteX37" fmla="*/ 3156359 w 5395142"/>
              <a:gd name="connsiteY37" fmla="*/ 5319518 h 6308726"/>
              <a:gd name="connsiteX38" fmla="*/ 2752731 w 5395142"/>
              <a:gd name="connsiteY38" fmla="*/ 4915890 h 6308726"/>
              <a:gd name="connsiteX39" fmla="*/ 2752731 w 5395142"/>
              <a:gd name="connsiteY39" fmla="*/ 403628 h 6308726"/>
              <a:gd name="connsiteX40" fmla="*/ 3156359 w 5395142"/>
              <a:gd name="connsiteY40" fmla="*/ 0 h 63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395142" h="6308726">
                <a:moveTo>
                  <a:pt x="2238782" y="1785450"/>
                </a:moveTo>
                <a:cubicBezTo>
                  <a:pt x="2461700" y="1785450"/>
                  <a:pt x="2642410" y="1966159"/>
                  <a:pt x="2642410" y="2189077"/>
                </a:cubicBezTo>
                <a:lnTo>
                  <a:pt x="2642410" y="5295499"/>
                </a:lnTo>
                <a:cubicBezTo>
                  <a:pt x="2642410" y="5518417"/>
                  <a:pt x="2461700" y="5699127"/>
                  <a:pt x="2238782" y="5699127"/>
                </a:cubicBezTo>
                <a:cubicBezTo>
                  <a:pt x="2015864" y="5699127"/>
                  <a:pt x="1835154" y="5518417"/>
                  <a:pt x="1835154" y="5295499"/>
                </a:cubicBezTo>
                <a:lnTo>
                  <a:pt x="1835154" y="2189077"/>
                </a:lnTo>
                <a:cubicBezTo>
                  <a:pt x="1835154" y="1966159"/>
                  <a:pt x="2015864" y="1785450"/>
                  <a:pt x="2238782" y="1785450"/>
                </a:cubicBezTo>
                <a:close/>
                <a:moveTo>
                  <a:pt x="4991514" y="1733076"/>
                </a:moveTo>
                <a:cubicBezTo>
                  <a:pt x="5214432" y="1733076"/>
                  <a:pt x="5395142" y="1913786"/>
                  <a:pt x="5395142" y="2136704"/>
                </a:cubicBezTo>
                <a:lnTo>
                  <a:pt x="5395142" y="4915890"/>
                </a:lnTo>
                <a:cubicBezTo>
                  <a:pt x="5395142" y="5138808"/>
                  <a:pt x="5214432" y="5319518"/>
                  <a:pt x="4991514" y="5319518"/>
                </a:cubicBezTo>
                <a:cubicBezTo>
                  <a:pt x="4768596" y="5319518"/>
                  <a:pt x="4587886" y="5138808"/>
                  <a:pt x="4587886" y="4915890"/>
                </a:cubicBezTo>
                <a:lnTo>
                  <a:pt x="4587886" y="2136704"/>
                </a:lnTo>
                <a:cubicBezTo>
                  <a:pt x="4587886" y="1913786"/>
                  <a:pt x="4768596" y="1733076"/>
                  <a:pt x="4991514" y="1733076"/>
                </a:cubicBezTo>
                <a:close/>
                <a:moveTo>
                  <a:pt x="403628" y="1719725"/>
                </a:moveTo>
                <a:cubicBezTo>
                  <a:pt x="626546" y="1719725"/>
                  <a:pt x="807256" y="1900434"/>
                  <a:pt x="807256" y="2123353"/>
                </a:cubicBezTo>
                <a:lnTo>
                  <a:pt x="807256" y="3925379"/>
                </a:lnTo>
                <a:cubicBezTo>
                  <a:pt x="807256" y="4148297"/>
                  <a:pt x="626546" y="4329007"/>
                  <a:pt x="403628" y="4329007"/>
                </a:cubicBezTo>
                <a:cubicBezTo>
                  <a:pt x="180710" y="4329007"/>
                  <a:pt x="0" y="4148297"/>
                  <a:pt x="0" y="3925379"/>
                </a:cubicBezTo>
                <a:lnTo>
                  <a:pt x="0" y="2123353"/>
                </a:lnTo>
                <a:cubicBezTo>
                  <a:pt x="0" y="1900434"/>
                  <a:pt x="180710" y="1719725"/>
                  <a:pt x="403628" y="1719725"/>
                </a:cubicBezTo>
                <a:close/>
                <a:moveTo>
                  <a:pt x="1321205" y="1270853"/>
                </a:moveTo>
                <a:cubicBezTo>
                  <a:pt x="1544123" y="1270853"/>
                  <a:pt x="1724833" y="1451563"/>
                  <a:pt x="1724833" y="1674481"/>
                </a:cubicBezTo>
                <a:lnTo>
                  <a:pt x="1724833" y="6308726"/>
                </a:lnTo>
                <a:lnTo>
                  <a:pt x="917577" y="6308726"/>
                </a:lnTo>
                <a:lnTo>
                  <a:pt x="917577" y="1674481"/>
                </a:lnTo>
                <a:cubicBezTo>
                  <a:pt x="917577" y="1451563"/>
                  <a:pt x="1098287" y="1270853"/>
                  <a:pt x="1321205" y="1270853"/>
                </a:cubicBezTo>
                <a:close/>
                <a:moveTo>
                  <a:pt x="4073937" y="1270852"/>
                </a:moveTo>
                <a:cubicBezTo>
                  <a:pt x="4296855" y="1270852"/>
                  <a:pt x="4477565" y="1451562"/>
                  <a:pt x="4477565" y="1674480"/>
                </a:cubicBezTo>
                <a:lnTo>
                  <a:pt x="4477565" y="3925377"/>
                </a:lnTo>
                <a:cubicBezTo>
                  <a:pt x="4477565" y="4148295"/>
                  <a:pt x="4296855" y="4329005"/>
                  <a:pt x="4073937" y="4329005"/>
                </a:cubicBezTo>
                <a:cubicBezTo>
                  <a:pt x="3851019" y="4329005"/>
                  <a:pt x="3670309" y="4148295"/>
                  <a:pt x="3670309" y="3925377"/>
                </a:cubicBezTo>
                <a:lnTo>
                  <a:pt x="3670309" y="1674480"/>
                </a:lnTo>
                <a:cubicBezTo>
                  <a:pt x="3670309" y="1451562"/>
                  <a:pt x="3851019" y="1270852"/>
                  <a:pt x="4073937" y="1270852"/>
                </a:cubicBezTo>
                <a:close/>
                <a:moveTo>
                  <a:pt x="3156359" y="0"/>
                </a:moveTo>
                <a:cubicBezTo>
                  <a:pt x="3379277" y="0"/>
                  <a:pt x="3559987" y="180710"/>
                  <a:pt x="3559987" y="403628"/>
                </a:cubicBezTo>
                <a:lnTo>
                  <a:pt x="3559987" y="4915890"/>
                </a:lnTo>
                <a:cubicBezTo>
                  <a:pt x="3559987" y="5138808"/>
                  <a:pt x="3379277" y="5319518"/>
                  <a:pt x="3156359" y="5319518"/>
                </a:cubicBezTo>
                <a:cubicBezTo>
                  <a:pt x="2933441" y="5319518"/>
                  <a:pt x="2752731" y="5138808"/>
                  <a:pt x="2752731" y="4915890"/>
                </a:cubicBezTo>
                <a:lnTo>
                  <a:pt x="2752731" y="403628"/>
                </a:lnTo>
                <a:cubicBezTo>
                  <a:pt x="2752731" y="180710"/>
                  <a:pt x="2933441" y="0"/>
                  <a:pt x="315635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861" r="-37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548CF4C-585B-4E1E-BA9A-0929DEFE2A03}"/>
              </a:ext>
            </a:extLst>
          </p:cNvPr>
          <p:cNvGrpSpPr/>
          <p:nvPr/>
        </p:nvGrpSpPr>
        <p:grpSpPr>
          <a:xfrm>
            <a:off x="7138555" y="1250143"/>
            <a:ext cx="3173064" cy="703449"/>
            <a:chOff x="884568" y="2796560"/>
            <a:chExt cx="2692066" cy="93793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45D0704-C070-4B3D-A370-6C6EFDDE151F}"/>
                </a:ext>
              </a:extLst>
            </p:cNvPr>
            <p:cNvSpPr txBox="1"/>
            <p:nvPr/>
          </p:nvSpPr>
          <p:spPr>
            <a:xfrm>
              <a:off x="884568" y="2796560"/>
              <a:ext cx="2166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D076AD4-808C-4637-BC34-C048955CAABE}"/>
                </a:ext>
              </a:extLst>
            </p:cNvPr>
            <p:cNvSpPr txBox="1"/>
            <p:nvPr/>
          </p:nvSpPr>
          <p:spPr>
            <a:xfrm>
              <a:off x="931133" y="3317113"/>
              <a:ext cx="2645501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51DE342-81D2-4ADF-8580-C0E8EB53B16F}"/>
              </a:ext>
            </a:extLst>
          </p:cNvPr>
          <p:cNvGrpSpPr/>
          <p:nvPr/>
        </p:nvGrpSpPr>
        <p:grpSpPr>
          <a:xfrm>
            <a:off x="7138555" y="2475102"/>
            <a:ext cx="3173064" cy="703449"/>
            <a:chOff x="884568" y="2796560"/>
            <a:chExt cx="2692066" cy="93793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52ED7A7-C819-4C2F-AD96-70512AF0EEED}"/>
                </a:ext>
              </a:extLst>
            </p:cNvPr>
            <p:cNvSpPr txBox="1"/>
            <p:nvPr/>
          </p:nvSpPr>
          <p:spPr>
            <a:xfrm>
              <a:off x="884568" y="2796560"/>
              <a:ext cx="2166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0C04162-3683-4348-9917-A830257EBF3C}"/>
                </a:ext>
              </a:extLst>
            </p:cNvPr>
            <p:cNvSpPr txBox="1"/>
            <p:nvPr/>
          </p:nvSpPr>
          <p:spPr>
            <a:xfrm>
              <a:off x="931133" y="3317113"/>
              <a:ext cx="2645501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B05AE64-6C1C-4E3C-BA40-C5C4F0BA466F}"/>
              </a:ext>
            </a:extLst>
          </p:cNvPr>
          <p:cNvGrpSpPr/>
          <p:nvPr/>
        </p:nvGrpSpPr>
        <p:grpSpPr>
          <a:xfrm>
            <a:off x="7138555" y="3700061"/>
            <a:ext cx="3173064" cy="703449"/>
            <a:chOff x="884568" y="2796560"/>
            <a:chExt cx="2692066" cy="93793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B80B98E-1589-4995-84AA-A9810DE1D3F0}"/>
                </a:ext>
              </a:extLst>
            </p:cNvPr>
            <p:cNvSpPr txBox="1"/>
            <p:nvPr/>
          </p:nvSpPr>
          <p:spPr>
            <a:xfrm>
              <a:off x="884568" y="2796560"/>
              <a:ext cx="2166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E7DCB28-E63C-45EA-8628-575CCA5FB4E0}"/>
                </a:ext>
              </a:extLst>
            </p:cNvPr>
            <p:cNvSpPr txBox="1"/>
            <p:nvPr/>
          </p:nvSpPr>
          <p:spPr>
            <a:xfrm>
              <a:off x="931133" y="3317113"/>
              <a:ext cx="2645501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13DAC5-5C1E-420F-A2A4-A2302492F878}"/>
              </a:ext>
            </a:extLst>
          </p:cNvPr>
          <p:cNvGrpSpPr/>
          <p:nvPr/>
        </p:nvGrpSpPr>
        <p:grpSpPr>
          <a:xfrm>
            <a:off x="7138555" y="4925021"/>
            <a:ext cx="3173064" cy="703449"/>
            <a:chOff x="884568" y="2796560"/>
            <a:chExt cx="2692066" cy="93793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984B18-B722-44EF-AECA-8519BA2E9436}"/>
                </a:ext>
              </a:extLst>
            </p:cNvPr>
            <p:cNvSpPr txBox="1"/>
            <p:nvPr/>
          </p:nvSpPr>
          <p:spPr>
            <a:xfrm>
              <a:off x="884568" y="2796560"/>
              <a:ext cx="2166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53FDB02-739B-48C9-B01C-912FE1A42878}"/>
                </a:ext>
              </a:extLst>
            </p:cNvPr>
            <p:cNvSpPr txBox="1"/>
            <p:nvPr/>
          </p:nvSpPr>
          <p:spPr>
            <a:xfrm>
              <a:off x="931133" y="3317113"/>
              <a:ext cx="2645501" cy="417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3D3E45F-4C27-4492-89DE-0631AC952F65}"/>
              </a:ext>
            </a:extLst>
          </p:cNvPr>
          <p:cNvSpPr txBox="1"/>
          <p:nvPr/>
        </p:nvSpPr>
        <p:spPr>
          <a:xfrm>
            <a:off x="710112" y="649978"/>
            <a:ext cx="29791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rgbClr val="048F92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91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5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5169297-3E6A-4E5B-9312-F5C7EFB2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1999" cy="685799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C76A065-F482-4102-BE27-CE023DACE388}"/>
              </a:ext>
            </a:extLst>
          </p:cNvPr>
          <p:cNvSpPr/>
          <p:nvPr/>
        </p:nvSpPr>
        <p:spPr>
          <a:xfrm>
            <a:off x="-4236" y="2"/>
            <a:ext cx="12196236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129D957-06A6-43FF-831D-7DBBCE5DA184}"/>
              </a:ext>
            </a:extLst>
          </p:cNvPr>
          <p:cNvSpPr/>
          <p:nvPr/>
        </p:nvSpPr>
        <p:spPr>
          <a:xfrm>
            <a:off x="1728703" y="3492584"/>
            <a:ext cx="2232000" cy="2061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A6C1B83-E45A-4F36-8448-A9517A4299CF}"/>
              </a:ext>
            </a:extLst>
          </p:cNvPr>
          <p:cNvSpPr/>
          <p:nvPr/>
        </p:nvSpPr>
        <p:spPr>
          <a:xfrm>
            <a:off x="5003900" y="3490686"/>
            <a:ext cx="2232000" cy="2061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96A4E55-3D3A-4630-972D-6A476988A8A0}"/>
              </a:ext>
            </a:extLst>
          </p:cNvPr>
          <p:cNvSpPr/>
          <p:nvPr/>
        </p:nvSpPr>
        <p:spPr>
          <a:xfrm>
            <a:off x="8208603" y="3490686"/>
            <a:ext cx="2232000" cy="2061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D7942034-2255-42D1-B403-AD39CC9966EE}"/>
              </a:ext>
            </a:extLst>
          </p:cNvPr>
          <p:cNvSpPr/>
          <p:nvPr/>
        </p:nvSpPr>
        <p:spPr>
          <a:xfrm>
            <a:off x="1992147" y="3789721"/>
            <a:ext cx="461665" cy="39314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410504-E459-48EA-913E-4371E72602E2}"/>
              </a:ext>
            </a:extLst>
          </p:cNvPr>
          <p:cNvGrpSpPr/>
          <p:nvPr/>
        </p:nvGrpSpPr>
        <p:grpSpPr>
          <a:xfrm>
            <a:off x="1880449" y="4394990"/>
            <a:ext cx="1990475" cy="943515"/>
            <a:chOff x="922668" y="2796560"/>
            <a:chExt cx="2653966" cy="125801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C16A802-30FE-47B2-93F5-26DBFF0BC650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0862C41-043D-4567-B85D-A155AC90775A}"/>
                </a:ext>
              </a:extLst>
            </p:cNvPr>
            <p:cNvSpPr txBox="1"/>
            <p:nvPr/>
          </p:nvSpPr>
          <p:spPr>
            <a:xfrm>
              <a:off x="931133" y="3317113"/>
              <a:ext cx="2645501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3" name="Oval 7">
            <a:extLst>
              <a:ext uri="{FF2B5EF4-FFF2-40B4-BE49-F238E27FC236}">
                <a16:creationId xmlns:a16="http://schemas.microsoft.com/office/drawing/2014/main" id="{49018F02-FB45-471B-BBD5-425C2B03B939}"/>
              </a:ext>
            </a:extLst>
          </p:cNvPr>
          <p:cNvSpPr/>
          <p:nvPr/>
        </p:nvSpPr>
        <p:spPr>
          <a:xfrm>
            <a:off x="5201124" y="3826881"/>
            <a:ext cx="461665" cy="315031"/>
          </a:xfrm>
          <a:custGeom>
            <a:avLst/>
            <a:gdLst>
              <a:gd name="T0" fmla="*/ 6372 w 6827"/>
              <a:gd name="T1" fmla="*/ 3868 h 4665"/>
              <a:gd name="T2" fmla="*/ 6030 w 6827"/>
              <a:gd name="T3" fmla="*/ 0 h 4665"/>
              <a:gd name="T4" fmla="*/ 455 w 6827"/>
              <a:gd name="T5" fmla="*/ 341 h 4665"/>
              <a:gd name="T6" fmla="*/ 114 w 6827"/>
              <a:gd name="T7" fmla="*/ 3868 h 4665"/>
              <a:gd name="T8" fmla="*/ 0 w 6827"/>
              <a:gd name="T9" fmla="*/ 4323 h 4665"/>
              <a:gd name="T10" fmla="*/ 6485 w 6827"/>
              <a:gd name="T11" fmla="*/ 4665 h 4665"/>
              <a:gd name="T12" fmla="*/ 6827 w 6827"/>
              <a:gd name="T13" fmla="*/ 3982 h 4665"/>
              <a:gd name="T14" fmla="*/ 2878 w 6827"/>
              <a:gd name="T15" fmla="*/ 2650 h 4665"/>
              <a:gd name="T16" fmla="*/ 3949 w 6827"/>
              <a:gd name="T17" fmla="*/ 1740 h 4665"/>
              <a:gd name="T18" fmla="*/ 5300 w 6827"/>
              <a:gd name="T19" fmla="*/ 1365 h 4665"/>
              <a:gd name="T20" fmla="*/ 4665 w 6827"/>
              <a:gd name="T21" fmla="*/ 1251 h 4665"/>
              <a:gd name="T22" fmla="*/ 5575 w 6827"/>
              <a:gd name="T23" fmla="*/ 1138 h 4665"/>
              <a:gd name="T24" fmla="*/ 5680 w 6827"/>
              <a:gd name="T25" fmla="*/ 1208 h 4665"/>
              <a:gd name="T26" fmla="*/ 5689 w 6827"/>
              <a:gd name="T27" fmla="*/ 2048 h 4665"/>
              <a:gd name="T28" fmla="*/ 5461 w 6827"/>
              <a:gd name="T29" fmla="*/ 2048 h 4665"/>
              <a:gd name="T30" fmla="*/ 4518 w 6827"/>
              <a:gd name="T31" fmla="*/ 2470 h 4665"/>
              <a:gd name="T32" fmla="*/ 4357 w 6827"/>
              <a:gd name="T33" fmla="*/ 2470 h 4665"/>
              <a:gd name="T34" fmla="*/ 3039 w 6827"/>
              <a:gd name="T35" fmla="*/ 2811 h 4665"/>
              <a:gd name="T36" fmla="*/ 2878 w 6827"/>
              <a:gd name="T37" fmla="*/ 2811 h 4665"/>
              <a:gd name="T38" fmla="*/ 1593 w 6827"/>
              <a:gd name="T39" fmla="*/ 1251 h 4665"/>
              <a:gd name="T40" fmla="*/ 2162 w 6827"/>
              <a:gd name="T41" fmla="*/ 1365 h 4665"/>
              <a:gd name="T42" fmla="*/ 1593 w 6827"/>
              <a:gd name="T43" fmla="*/ 1479 h 4665"/>
              <a:gd name="T44" fmla="*/ 1593 w 6827"/>
              <a:gd name="T45" fmla="*/ 1251 h 4665"/>
              <a:gd name="T46" fmla="*/ 1820 w 6827"/>
              <a:gd name="T47" fmla="*/ 1707 h 4665"/>
              <a:gd name="T48" fmla="*/ 1820 w 6827"/>
              <a:gd name="T49" fmla="*/ 1934 h 4665"/>
              <a:gd name="T50" fmla="*/ 1479 w 6827"/>
              <a:gd name="T51" fmla="*/ 1820 h 4665"/>
              <a:gd name="T52" fmla="*/ 1593 w 6827"/>
              <a:gd name="T53" fmla="*/ 2162 h 4665"/>
              <a:gd name="T54" fmla="*/ 2162 w 6827"/>
              <a:gd name="T55" fmla="*/ 2275 h 4665"/>
              <a:gd name="T56" fmla="*/ 1593 w 6827"/>
              <a:gd name="T57" fmla="*/ 2389 h 4665"/>
              <a:gd name="T58" fmla="*/ 1593 w 6827"/>
              <a:gd name="T59" fmla="*/ 2162 h 4665"/>
              <a:gd name="T60" fmla="*/ 1820 w 6827"/>
              <a:gd name="T61" fmla="*/ 2617 h 4665"/>
              <a:gd name="T62" fmla="*/ 1820 w 6827"/>
              <a:gd name="T63" fmla="*/ 2844 h 4665"/>
              <a:gd name="T64" fmla="*/ 1479 w 6827"/>
              <a:gd name="T65" fmla="*/ 2731 h 4665"/>
              <a:gd name="T66" fmla="*/ 1024 w 6827"/>
              <a:gd name="T67" fmla="*/ 1138 h 4665"/>
              <a:gd name="T68" fmla="*/ 1252 w 6827"/>
              <a:gd name="T69" fmla="*/ 1138 h 4665"/>
              <a:gd name="T70" fmla="*/ 1138 w 6827"/>
              <a:gd name="T71" fmla="*/ 3072 h 4665"/>
              <a:gd name="T72" fmla="*/ 1024 w 6827"/>
              <a:gd name="T73" fmla="*/ 1138 h 4665"/>
              <a:gd name="T74" fmla="*/ 6485 w 6827"/>
              <a:gd name="T75" fmla="*/ 4437 h 4665"/>
              <a:gd name="T76" fmla="*/ 228 w 6827"/>
              <a:gd name="T77" fmla="*/ 4323 h 4665"/>
              <a:gd name="T78" fmla="*/ 569 w 6827"/>
              <a:gd name="T79" fmla="*/ 4096 h 4665"/>
              <a:gd name="T80" fmla="*/ 2389 w 6827"/>
              <a:gd name="T81" fmla="*/ 4210 h 4665"/>
              <a:gd name="T82" fmla="*/ 4324 w 6827"/>
              <a:gd name="T83" fmla="*/ 4323 h 4665"/>
              <a:gd name="T84" fmla="*/ 4437 w 6827"/>
              <a:gd name="T85" fmla="*/ 4096 h 4665"/>
              <a:gd name="T86" fmla="*/ 6599 w 6827"/>
              <a:gd name="T87" fmla="*/ 4096 h 4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27" h="4665">
                <a:moveTo>
                  <a:pt x="6713" y="3868"/>
                </a:moveTo>
                <a:lnTo>
                  <a:pt x="6372" y="3868"/>
                </a:lnTo>
                <a:lnTo>
                  <a:pt x="6372" y="341"/>
                </a:lnTo>
                <a:cubicBezTo>
                  <a:pt x="6372" y="153"/>
                  <a:pt x="6218" y="0"/>
                  <a:pt x="6030" y="0"/>
                </a:cubicBezTo>
                <a:lnTo>
                  <a:pt x="796" y="0"/>
                </a:lnTo>
                <a:cubicBezTo>
                  <a:pt x="608" y="0"/>
                  <a:pt x="455" y="153"/>
                  <a:pt x="455" y="341"/>
                </a:cubicBezTo>
                <a:lnTo>
                  <a:pt x="455" y="3868"/>
                </a:lnTo>
                <a:lnTo>
                  <a:pt x="114" y="3868"/>
                </a:lnTo>
                <a:cubicBezTo>
                  <a:pt x="51" y="3868"/>
                  <a:pt x="0" y="3919"/>
                  <a:pt x="0" y="3982"/>
                </a:cubicBezTo>
                <a:lnTo>
                  <a:pt x="0" y="4323"/>
                </a:lnTo>
                <a:cubicBezTo>
                  <a:pt x="0" y="4512"/>
                  <a:pt x="153" y="4665"/>
                  <a:pt x="341" y="4665"/>
                </a:cubicBezTo>
                <a:lnTo>
                  <a:pt x="6485" y="4665"/>
                </a:lnTo>
                <a:cubicBezTo>
                  <a:pt x="6674" y="4665"/>
                  <a:pt x="6827" y="4512"/>
                  <a:pt x="6827" y="4323"/>
                </a:cubicBezTo>
                <a:lnTo>
                  <a:pt x="6827" y="3982"/>
                </a:lnTo>
                <a:cubicBezTo>
                  <a:pt x="6827" y="3919"/>
                  <a:pt x="6776" y="3868"/>
                  <a:pt x="6713" y="3868"/>
                </a:cubicBezTo>
                <a:close/>
                <a:moveTo>
                  <a:pt x="2878" y="2650"/>
                </a:moveTo>
                <a:lnTo>
                  <a:pt x="3788" y="1740"/>
                </a:lnTo>
                <a:cubicBezTo>
                  <a:pt x="3833" y="1695"/>
                  <a:pt x="3904" y="1695"/>
                  <a:pt x="3949" y="1740"/>
                </a:cubicBezTo>
                <a:lnTo>
                  <a:pt x="4437" y="2228"/>
                </a:lnTo>
                <a:lnTo>
                  <a:pt x="5300" y="1365"/>
                </a:lnTo>
                <a:lnTo>
                  <a:pt x="4779" y="1365"/>
                </a:lnTo>
                <a:cubicBezTo>
                  <a:pt x="4716" y="1365"/>
                  <a:pt x="4665" y="1314"/>
                  <a:pt x="4665" y="1251"/>
                </a:cubicBezTo>
                <a:cubicBezTo>
                  <a:pt x="4665" y="1189"/>
                  <a:pt x="4716" y="1138"/>
                  <a:pt x="4779" y="1138"/>
                </a:cubicBezTo>
                <a:lnTo>
                  <a:pt x="5575" y="1138"/>
                </a:lnTo>
                <a:cubicBezTo>
                  <a:pt x="5590" y="1138"/>
                  <a:pt x="5605" y="1141"/>
                  <a:pt x="5619" y="1146"/>
                </a:cubicBezTo>
                <a:cubicBezTo>
                  <a:pt x="5646" y="1158"/>
                  <a:pt x="5669" y="1180"/>
                  <a:pt x="5680" y="1208"/>
                </a:cubicBezTo>
                <a:cubicBezTo>
                  <a:pt x="5686" y="1222"/>
                  <a:pt x="5689" y="1237"/>
                  <a:pt x="5689" y="1251"/>
                </a:cubicBezTo>
                <a:lnTo>
                  <a:pt x="5689" y="2048"/>
                </a:lnTo>
                <a:cubicBezTo>
                  <a:pt x="5689" y="2111"/>
                  <a:pt x="5638" y="2162"/>
                  <a:pt x="5575" y="2162"/>
                </a:cubicBezTo>
                <a:cubicBezTo>
                  <a:pt x="5512" y="2162"/>
                  <a:pt x="5461" y="2111"/>
                  <a:pt x="5461" y="2048"/>
                </a:cubicBezTo>
                <a:lnTo>
                  <a:pt x="5461" y="1526"/>
                </a:lnTo>
                <a:lnTo>
                  <a:pt x="4518" y="2470"/>
                </a:lnTo>
                <a:cubicBezTo>
                  <a:pt x="4496" y="2492"/>
                  <a:pt x="4466" y="2503"/>
                  <a:pt x="4437" y="2503"/>
                </a:cubicBezTo>
                <a:cubicBezTo>
                  <a:pt x="4408" y="2503"/>
                  <a:pt x="4379" y="2492"/>
                  <a:pt x="4357" y="2470"/>
                </a:cubicBezTo>
                <a:lnTo>
                  <a:pt x="3868" y="1981"/>
                </a:lnTo>
                <a:lnTo>
                  <a:pt x="3039" y="2811"/>
                </a:lnTo>
                <a:cubicBezTo>
                  <a:pt x="3016" y="2833"/>
                  <a:pt x="2987" y="2844"/>
                  <a:pt x="2958" y="2844"/>
                </a:cubicBezTo>
                <a:cubicBezTo>
                  <a:pt x="2929" y="2844"/>
                  <a:pt x="2900" y="2833"/>
                  <a:pt x="2878" y="2811"/>
                </a:cubicBezTo>
                <a:cubicBezTo>
                  <a:pt x="2833" y="2767"/>
                  <a:pt x="2833" y="2695"/>
                  <a:pt x="2878" y="2650"/>
                </a:cubicBezTo>
                <a:close/>
                <a:moveTo>
                  <a:pt x="1593" y="1251"/>
                </a:moveTo>
                <a:lnTo>
                  <a:pt x="2048" y="1251"/>
                </a:lnTo>
                <a:cubicBezTo>
                  <a:pt x="2111" y="1251"/>
                  <a:pt x="2162" y="1302"/>
                  <a:pt x="2162" y="1365"/>
                </a:cubicBezTo>
                <a:cubicBezTo>
                  <a:pt x="2162" y="1428"/>
                  <a:pt x="2111" y="1479"/>
                  <a:pt x="2048" y="1479"/>
                </a:cubicBezTo>
                <a:lnTo>
                  <a:pt x="1593" y="1479"/>
                </a:lnTo>
                <a:cubicBezTo>
                  <a:pt x="1530" y="1479"/>
                  <a:pt x="1479" y="1428"/>
                  <a:pt x="1479" y="1365"/>
                </a:cubicBezTo>
                <a:cubicBezTo>
                  <a:pt x="1479" y="1302"/>
                  <a:pt x="1530" y="1251"/>
                  <a:pt x="1593" y="1251"/>
                </a:cubicBezTo>
                <a:close/>
                <a:moveTo>
                  <a:pt x="1593" y="1707"/>
                </a:moveTo>
                <a:lnTo>
                  <a:pt x="1820" y="1707"/>
                </a:lnTo>
                <a:cubicBezTo>
                  <a:pt x="1883" y="1707"/>
                  <a:pt x="1934" y="1758"/>
                  <a:pt x="1934" y="1820"/>
                </a:cubicBezTo>
                <a:cubicBezTo>
                  <a:pt x="1934" y="1883"/>
                  <a:pt x="1883" y="1934"/>
                  <a:pt x="1820" y="1934"/>
                </a:cubicBezTo>
                <a:lnTo>
                  <a:pt x="1593" y="1934"/>
                </a:lnTo>
                <a:cubicBezTo>
                  <a:pt x="1530" y="1934"/>
                  <a:pt x="1479" y="1883"/>
                  <a:pt x="1479" y="1820"/>
                </a:cubicBezTo>
                <a:cubicBezTo>
                  <a:pt x="1479" y="1758"/>
                  <a:pt x="1530" y="1707"/>
                  <a:pt x="1593" y="1707"/>
                </a:cubicBezTo>
                <a:close/>
                <a:moveTo>
                  <a:pt x="1593" y="2162"/>
                </a:moveTo>
                <a:lnTo>
                  <a:pt x="2048" y="2162"/>
                </a:lnTo>
                <a:cubicBezTo>
                  <a:pt x="2111" y="2162"/>
                  <a:pt x="2162" y="2213"/>
                  <a:pt x="2162" y="2275"/>
                </a:cubicBezTo>
                <a:cubicBezTo>
                  <a:pt x="2162" y="2338"/>
                  <a:pt x="2111" y="2389"/>
                  <a:pt x="2048" y="2389"/>
                </a:cubicBezTo>
                <a:lnTo>
                  <a:pt x="1593" y="2389"/>
                </a:lnTo>
                <a:cubicBezTo>
                  <a:pt x="1530" y="2389"/>
                  <a:pt x="1479" y="2338"/>
                  <a:pt x="1479" y="2275"/>
                </a:cubicBezTo>
                <a:cubicBezTo>
                  <a:pt x="1479" y="2213"/>
                  <a:pt x="1530" y="2162"/>
                  <a:pt x="1593" y="2162"/>
                </a:cubicBezTo>
                <a:close/>
                <a:moveTo>
                  <a:pt x="1593" y="2617"/>
                </a:moveTo>
                <a:lnTo>
                  <a:pt x="1820" y="2617"/>
                </a:lnTo>
                <a:cubicBezTo>
                  <a:pt x="1883" y="2617"/>
                  <a:pt x="1934" y="2668"/>
                  <a:pt x="1934" y="2731"/>
                </a:cubicBezTo>
                <a:cubicBezTo>
                  <a:pt x="1934" y="2793"/>
                  <a:pt x="1883" y="2844"/>
                  <a:pt x="1820" y="2844"/>
                </a:cubicBezTo>
                <a:lnTo>
                  <a:pt x="1593" y="2844"/>
                </a:lnTo>
                <a:cubicBezTo>
                  <a:pt x="1530" y="2844"/>
                  <a:pt x="1479" y="2793"/>
                  <a:pt x="1479" y="2731"/>
                </a:cubicBezTo>
                <a:cubicBezTo>
                  <a:pt x="1479" y="2668"/>
                  <a:pt x="1530" y="2617"/>
                  <a:pt x="1593" y="2617"/>
                </a:cubicBezTo>
                <a:close/>
                <a:moveTo>
                  <a:pt x="1024" y="1138"/>
                </a:moveTo>
                <a:cubicBezTo>
                  <a:pt x="1024" y="1075"/>
                  <a:pt x="1075" y="1024"/>
                  <a:pt x="1138" y="1024"/>
                </a:cubicBezTo>
                <a:cubicBezTo>
                  <a:pt x="1201" y="1024"/>
                  <a:pt x="1252" y="1075"/>
                  <a:pt x="1252" y="1138"/>
                </a:cubicBezTo>
                <a:lnTo>
                  <a:pt x="1252" y="2958"/>
                </a:lnTo>
                <a:cubicBezTo>
                  <a:pt x="1252" y="3021"/>
                  <a:pt x="1201" y="3072"/>
                  <a:pt x="1138" y="3072"/>
                </a:cubicBezTo>
                <a:cubicBezTo>
                  <a:pt x="1075" y="3072"/>
                  <a:pt x="1024" y="3021"/>
                  <a:pt x="1024" y="2958"/>
                </a:cubicBezTo>
                <a:lnTo>
                  <a:pt x="1024" y="1138"/>
                </a:lnTo>
                <a:close/>
                <a:moveTo>
                  <a:pt x="6599" y="4323"/>
                </a:moveTo>
                <a:cubicBezTo>
                  <a:pt x="6599" y="4386"/>
                  <a:pt x="6548" y="4437"/>
                  <a:pt x="6485" y="4437"/>
                </a:cubicBezTo>
                <a:lnTo>
                  <a:pt x="341" y="4437"/>
                </a:lnTo>
                <a:cubicBezTo>
                  <a:pt x="279" y="4437"/>
                  <a:pt x="228" y="4386"/>
                  <a:pt x="228" y="4323"/>
                </a:cubicBezTo>
                <a:lnTo>
                  <a:pt x="228" y="4096"/>
                </a:lnTo>
                <a:lnTo>
                  <a:pt x="569" y="4096"/>
                </a:lnTo>
                <a:lnTo>
                  <a:pt x="2389" y="4096"/>
                </a:lnTo>
                <a:lnTo>
                  <a:pt x="2389" y="4210"/>
                </a:lnTo>
                <a:cubicBezTo>
                  <a:pt x="2389" y="4272"/>
                  <a:pt x="2440" y="4323"/>
                  <a:pt x="2503" y="4323"/>
                </a:cubicBezTo>
                <a:lnTo>
                  <a:pt x="4324" y="4323"/>
                </a:lnTo>
                <a:cubicBezTo>
                  <a:pt x="4386" y="4323"/>
                  <a:pt x="4437" y="4272"/>
                  <a:pt x="4437" y="4210"/>
                </a:cubicBezTo>
                <a:lnTo>
                  <a:pt x="4437" y="4096"/>
                </a:lnTo>
                <a:lnTo>
                  <a:pt x="6258" y="4096"/>
                </a:lnTo>
                <a:lnTo>
                  <a:pt x="6599" y="4096"/>
                </a:lnTo>
                <a:lnTo>
                  <a:pt x="6599" y="4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DD734D4-ED1C-4469-B66C-E0A04C93CFEE}"/>
              </a:ext>
            </a:extLst>
          </p:cNvPr>
          <p:cNvGrpSpPr/>
          <p:nvPr/>
        </p:nvGrpSpPr>
        <p:grpSpPr>
          <a:xfrm>
            <a:off x="5089426" y="4393092"/>
            <a:ext cx="1984125" cy="943515"/>
            <a:chOff x="922668" y="2796560"/>
            <a:chExt cx="2645500" cy="125801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5842316-164B-4FB3-A2B7-27253F013010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B59A961-FA51-41D1-8171-490558CEA8B1}"/>
                </a:ext>
              </a:extLst>
            </p:cNvPr>
            <p:cNvSpPr txBox="1"/>
            <p:nvPr/>
          </p:nvSpPr>
          <p:spPr>
            <a:xfrm>
              <a:off x="931133" y="3317113"/>
              <a:ext cx="2637035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5" name="Oval 12">
            <a:extLst>
              <a:ext uri="{FF2B5EF4-FFF2-40B4-BE49-F238E27FC236}">
                <a16:creationId xmlns:a16="http://schemas.microsoft.com/office/drawing/2014/main" id="{2CA7CFC5-97DE-41F8-89EE-677A75715561}"/>
              </a:ext>
            </a:extLst>
          </p:cNvPr>
          <p:cNvSpPr/>
          <p:nvPr/>
        </p:nvSpPr>
        <p:spPr>
          <a:xfrm>
            <a:off x="8403432" y="3756761"/>
            <a:ext cx="461664" cy="455270"/>
          </a:xfrm>
          <a:custGeom>
            <a:avLst/>
            <a:gdLst>
              <a:gd name="connsiteX0" fmla="*/ 210237 w 587192"/>
              <a:gd name="connsiteY0" fmla="*/ 487697 h 579060"/>
              <a:gd name="connsiteX1" fmla="*/ 199202 w 587192"/>
              <a:gd name="connsiteY1" fmla="*/ 498628 h 579060"/>
              <a:gd name="connsiteX2" fmla="*/ 199202 w 587192"/>
              <a:gd name="connsiteY2" fmla="*/ 521647 h 579060"/>
              <a:gd name="connsiteX3" fmla="*/ 210237 w 587192"/>
              <a:gd name="connsiteY3" fmla="*/ 532667 h 579060"/>
              <a:gd name="connsiteX4" fmla="*/ 295575 w 587192"/>
              <a:gd name="connsiteY4" fmla="*/ 532667 h 579060"/>
              <a:gd name="connsiteX5" fmla="*/ 306521 w 587192"/>
              <a:gd name="connsiteY5" fmla="*/ 521647 h 579060"/>
              <a:gd name="connsiteX6" fmla="*/ 306521 w 587192"/>
              <a:gd name="connsiteY6" fmla="*/ 498628 h 579060"/>
              <a:gd name="connsiteX7" fmla="*/ 295575 w 587192"/>
              <a:gd name="connsiteY7" fmla="*/ 487697 h 579060"/>
              <a:gd name="connsiteX8" fmla="*/ 210237 w 587192"/>
              <a:gd name="connsiteY8" fmla="*/ 390112 h 579060"/>
              <a:gd name="connsiteX9" fmla="*/ 199202 w 587192"/>
              <a:gd name="connsiteY9" fmla="*/ 401133 h 579060"/>
              <a:gd name="connsiteX10" fmla="*/ 199202 w 587192"/>
              <a:gd name="connsiteY10" fmla="*/ 424062 h 579060"/>
              <a:gd name="connsiteX11" fmla="*/ 210237 w 587192"/>
              <a:gd name="connsiteY11" fmla="*/ 435083 h 579060"/>
              <a:gd name="connsiteX12" fmla="*/ 295575 w 587192"/>
              <a:gd name="connsiteY12" fmla="*/ 435083 h 579060"/>
              <a:gd name="connsiteX13" fmla="*/ 306521 w 587192"/>
              <a:gd name="connsiteY13" fmla="*/ 424062 h 579060"/>
              <a:gd name="connsiteX14" fmla="*/ 306521 w 587192"/>
              <a:gd name="connsiteY14" fmla="*/ 401133 h 579060"/>
              <a:gd name="connsiteX15" fmla="*/ 295575 w 587192"/>
              <a:gd name="connsiteY15" fmla="*/ 390112 h 579060"/>
              <a:gd name="connsiteX16" fmla="*/ 210237 w 587192"/>
              <a:gd name="connsiteY16" fmla="*/ 292527 h 579060"/>
              <a:gd name="connsiteX17" fmla="*/ 199202 w 587192"/>
              <a:gd name="connsiteY17" fmla="*/ 303459 h 579060"/>
              <a:gd name="connsiteX18" fmla="*/ 199202 w 587192"/>
              <a:gd name="connsiteY18" fmla="*/ 326478 h 579060"/>
              <a:gd name="connsiteX19" fmla="*/ 210237 w 587192"/>
              <a:gd name="connsiteY19" fmla="*/ 337498 h 579060"/>
              <a:gd name="connsiteX20" fmla="*/ 295575 w 587192"/>
              <a:gd name="connsiteY20" fmla="*/ 337498 h 579060"/>
              <a:gd name="connsiteX21" fmla="*/ 306521 w 587192"/>
              <a:gd name="connsiteY21" fmla="*/ 326478 h 579060"/>
              <a:gd name="connsiteX22" fmla="*/ 306521 w 587192"/>
              <a:gd name="connsiteY22" fmla="*/ 303459 h 579060"/>
              <a:gd name="connsiteX23" fmla="*/ 295575 w 587192"/>
              <a:gd name="connsiteY23" fmla="*/ 292527 h 579060"/>
              <a:gd name="connsiteX24" fmla="*/ 412250 w 587192"/>
              <a:gd name="connsiteY24" fmla="*/ 268713 h 579060"/>
              <a:gd name="connsiteX25" fmla="*/ 485772 w 587192"/>
              <a:gd name="connsiteY25" fmla="*/ 342022 h 579060"/>
              <a:gd name="connsiteX26" fmla="*/ 412250 w 587192"/>
              <a:gd name="connsiteY26" fmla="*/ 415419 h 579060"/>
              <a:gd name="connsiteX27" fmla="*/ 401658 w 587192"/>
              <a:gd name="connsiteY27" fmla="*/ 414353 h 579060"/>
              <a:gd name="connsiteX28" fmla="*/ 401658 w 587192"/>
              <a:gd name="connsiteY28" fmla="*/ 395692 h 579060"/>
              <a:gd name="connsiteX29" fmla="*/ 401658 w 587192"/>
              <a:gd name="connsiteY29" fmla="*/ 288440 h 579060"/>
              <a:gd name="connsiteX30" fmla="*/ 401658 w 587192"/>
              <a:gd name="connsiteY30" fmla="*/ 269691 h 579060"/>
              <a:gd name="connsiteX31" fmla="*/ 412250 w 587192"/>
              <a:gd name="connsiteY31" fmla="*/ 268713 h 579060"/>
              <a:gd name="connsiteX32" fmla="*/ 170993 w 587192"/>
              <a:gd name="connsiteY32" fmla="*/ 231737 h 579060"/>
              <a:gd name="connsiteX33" fmla="*/ 334819 w 587192"/>
              <a:gd name="connsiteY33" fmla="*/ 231737 h 579060"/>
              <a:gd name="connsiteX34" fmla="*/ 362494 w 587192"/>
              <a:gd name="connsiteY34" fmla="*/ 259377 h 579060"/>
              <a:gd name="connsiteX35" fmla="*/ 362494 w 587192"/>
              <a:gd name="connsiteY35" fmla="*/ 579060 h 579060"/>
              <a:gd name="connsiteX36" fmla="*/ 143318 w 587192"/>
              <a:gd name="connsiteY36" fmla="*/ 579060 h 579060"/>
              <a:gd name="connsiteX37" fmla="*/ 143318 w 587192"/>
              <a:gd name="connsiteY37" fmla="*/ 259377 h 579060"/>
              <a:gd name="connsiteX38" fmla="*/ 170993 w 587192"/>
              <a:gd name="connsiteY38" fmla="*/ 231737 h 579060"/>
              <a:gd name="connsiteX39" fmla="*/ 385391 w 587192"/>
              <a:gd name="connsiteY39" fmla="*/ 159196 h 579060"/>
              <a:gd name="connsiteX40" fmla="*/ 439244 w 587192"/>
              <a:gd name="connsiteY40" fmla="*/ 159196 h 579060"/>
              <a:gd name="connsiteX41" fmla="*/ 460518 w 587192"/>
              <a:gd name="connsiteY41" fmla="*/ 180435 h 579060"/>
              <a:gd name="connsiteX42" fmla="*/ 460518 w 587192"/>
              <a:gd name="connsiteY42" fmla="*/ 206918 h 579060"/>
              <a:gd name="connsiteX43" fmla="*/ 505469 w 587192"/>
              <a:gd name="connsiteY43" fmla="*/ 232778 h 579060"/>
              <a:gd name="connsiteX44" fmla="*/ 528345 w 587192"/>
              <a:gd name="connsiteY44" fmla="*/ 219626 h 579060"/>
              <a:gd name="connsiteX45" fmla="*/ 557363 w 587192"/>
              <a:gd name="connsiteY45" fmla="*/ 227357 h 579060"/>
              <a:gd name="connsiteX46" fmla="*/ 584334 w 587192"/>
              <a:gd name="connsiteY46" fmla="*/ 273924 h 579060"/>
              <a:gd name="connsiteX47" fmla="*/ 576590 w 587192"/>
              <a:gd name="connsiteY47" fmla="*/ 302894 h 579060"/>
              <a:gd name="connsiteX48" fmla="*/ 553625 w 587192"/>
              <a:gd name="connsiteY48" fmla="*/ 316136 h 579060"/>
              <a:gd name="connsiteX49" fmla="*/ 556028 w 587192"/>
              <a:gd name="connsiteY49" fmla="*/ 341996 h 579060"/>
              <a:gd name="connsiteX50" fmla="*/ 553625 w 587192"/>
              <a:gd name="connsiteY50" fmla="*/ 367945 h 579060"/>
              <a:gd name="connsiteX51" fmla="*/ 576590 w 587192"/>
              <a:gd name="connsiteY51" fmla="*/ 381187 h 579060"/>
              <a:gd name="connsiteX52" fmla="*/ 584334 w 587192"/>
              <a:gd name="connsiteY52" fmla="*/ 410157 h 579060"/>
              <a:gd name="connsiteX53" fmla="*/ 557363 w 587192"/>
              <a:gd name="connsiteY53" fmla="*/ 456724 h 579060"/>
              <a:gd name="connsiteX54" fmla="*/ 544546 w 587192"/>
              <a:gd name="connsiteY54" fmla="*/ 466588 h 579060"/>
              <a:gd name="connsiteX55" fmla="*/ 528345 w 587192"/>
              <a:gd name="connsiteY55" fmla="*/ 464455 h 579060"/>
              <a:gd name="connsiteX56" fmla="*/ 505469 w 587192"/>
              <a:gd name="connsiteY56" fmla="*/ 451214 h 579060"/>
              <a:gd name="connsiteX57" fmla="*/ 460518 w 587192"/>
              <a:gd name="connsiteY57" fmla="*/ 477074 h 579060"/>
              <a:gd name="connsiteX58" fmla="*/ 460518 w 587192"/>
              <a:gd name="connsiteY58" fmla="*/ 503557 h 579060"/>
              <a:gd name="connsiteX59" fmla="*/ 439244 w 587192"/>
              <a:gd name="connsiteY59" fmla="*/ 524796 h 579060"/>
              <a:gd name="connsiteX60" fmla="*/ 401680 w 587192"/>
              <a:gd name="connsiteY60" fmla="*/ 524796 h 579060"/>
              <a:gd name="connsiteX61" fmla="*/ 401680 w 587192"/>
              <a:gd name="connsiteY61" fmla="*/ 476363 h 579060"/>
              <a:gd name="connsiteX62" fmla="*/ 401680 w 587192"/>
              <a:gd name="connsiteY62" fmla="*/ 434151 h 579060"/>
              <a:gd name="connsiteX63" fmla="*/ 412273 w 587192"/>
              <a:gd name="connsiteY63" fmla="*/ 434951 h 579060"/>
              <a:gd name="connsiteX64" fmla="*/ 505380 w 587192"/>
              <a:gd name="connsiteY64" fmla="*/ 341996 h 579060"/>
              <a:gd name="connsiteX65" fmla="*/ 412273 w 587192"/>
              <a:gd name="connsiteY65" fmla="*/ 249130 h 579060"/>
              <a:gd name="connsiteX66" fmla="*/ 400701 w 587192"/>
              <a:gd name="connsiteY66" fmla="*/ 249930 h 579060"/>
              <a:gd name="connsiteX67" fmla="*/ 364117 w 587192"/>
              <a:gd name="connsiteY67" fmla="*/ 199719 h 579060"/>
              <a:gd name="connsiteX68" fmla="*/ 364117 w 587192"/>
              <a:gd name="connsiteY68" fmla="*/ 180435 h 579060"/>
              <a:gd name="connsiteX69" fmla="*/ 385391 w 587192"/>
              <a:gd name="connsiteY69" fmla="*/ 159196 h 579060"/>
              <a:gd name="connsiteX70" fmla="*/ 189325 w 587192"/>
              <a:gd name="connsiteY70" fmla="*/ 75016 h 579060"/>
              <a:gd name="connsiteX71" fmla="*/ 178288 w 587192"/>
              <a:gd name="connsiteY71" fmla="*/ 86037 h 579060"/>
              <a:gd name="connsiteX72" fmla="*/ 178288 w 587192"/>
              <a:gd name="connsiteY72" fmla="*/ 129677 h 579060"/>
              <a:gd name="connsiteX73" fmla="*/ 189325 w 587192"/>
              <a:gd name="connsiteY73" fmla="*/ 140699 h 579060"/>
              <a:gd name="connsiteX74" fmla="*/ 233029 w 587192"/>
              <a:gd name="connsiteY74" fmla="*/ 140699 h 579060"/>
              <a:gd name="connsiteX75" fmla="*/ 244067 w 587192"/>
              <a:gd name="connsiteY75" fmla="*/ 129677 h 579060"/>
              <a:gd name="connsiteX76" fmla="*/ 244067 w 587192"/>
              <a:gd name="connsiteY76" fmla="*/ 86037 h 579060"/>
              <a:gd name="connsiteX77" fmla="*/ 233029 w 587192"/>
              <a:gd name="connsiteY77" fmla="*/ 75016 h 579060"/>
              <a:gd name="connsiteX78" fmla="*/ 55988 w 587192"/>
              <a:gd name="connsiteY78" fmla="*/ 75016 h 579060"/>
              <a:gd name="connsiteX79" fmla="*/ 44950 w 587192"/>
              <a:gd name="connsiteY79" fmla="*/ 86037 h 579060"/>
              <a:gd name="connsiteX80" fmla="*/ 44950 w 587192"/>
              <a:gd name="connsiteY80" fmla="*/ 129677 h 579060"/>
              <a:gd name="connsiteX81" fmla="*/ 55988 w 587192"/>
              <a:gd name="connsiteY81" fmla="*/ 140699 h 579060"/>
              <a:gd name="connsiteX82" fmla="*/ 99692 w 587192"/>
              <a:gd name="connsiteY82" fmla="*/ 140699 h 579060"/>
              <a:gd name="connsiteX83" fmla="*/ 110729 w 587192"/>
              <a:gd name="connsiteY83" fmla="*/ 129677 h 579060"/>
              <a:gd name="connsiteX84" fmla="*/ 110729 w 587192"/>
              <a:gd name="connsiteY84" fmla="*/ 86037 h 579060"/>
              <a:gd name="connsiteX85" fmla="*/ 99692 w 587192"/>
              <a:gd name="connsiteY85" fmla="*/ 75016 h 579060"/>
              <a:gd name="connsiteX86" fmla="*/ 27682 w 587192"/>
              <a:gd name="connsiteY86" fmla="*/ 0 h 579060"/>
              <a:gd name="connsiteX87" fmla="*/ 261424 w 587192"/>
              <a:gd name="connsiteY87" fmla="*/ 0 h 579060"/>
              <a:gd name="connsiteX88" fmla="*/ 289106 w 587192"/>
              <a:gd name="connsiteY88" fmla="*/ 27642 h 579060"/>
              <a:gd name="connsiteX89" fmla="*/ 289106 w 587192"/>
              <a:gd name="connsiteY89" fmla="*/ 192605 h 579060"/>
              <a:gd name="connsiteX90" fmla="*/ 170989 w 587192"/>
              <a:gd name="connsiteY90" fmla="*/ 192605 h 579060"/>
              <a:gd name="connsiteX91" fmla="*/ 110729 w 587192"/>
              <a:gd name="connsiteY91" fmla="*/ 230913 h 579060"/>
              <a:gd name="connsiteX92" fmla="*/ 110729 w 587192"/>
              <a:gd name="connsiteY92" fmla="*/ 222825 h 579060"/>
              <a:gd name="connsiteX93" fmla="*/ 99692 w 587192"/>
              <a:gd name="connsiteY93" fmla="*/ 211803 h 579060"/>
              <a:gd name="connsiteX94" fmla="*/ 55988 w 587192"/>
              <a:gd name="connsiteY94" fmla="*/ 211803 h 579060"/>
              <a:gd name="connsiteX95" fmla="*/ 44950 w 587192"/>
              <a:gd name="connsiteY95" fmla="*/ 222825 h 579060"/>
              <a:gd name="connsiteX96" fmla="*/ 44950 w 587192"/>
              <a:gd name="connsiteY96" fmla="*/ 266554 h 579060"/>
              <a:gd name="connsiteX97" fmla="*/ 55988 w 587192"/>
              <a:gd name="connsiteY97" fmla="*/ 277487 h 579060"/>
              <a:gd name="connsiteX98" fmla="*/ 99692 w 587192"/>
              <a:gd name="connsiteY98" fmla="*/ 277487 h 579060"/>
              <a:gd name="connsiteX99" fmla="*/ 104142 w 587192"/>
              <a:gd name="connsiteY99" fmla="*/ 276598 h 579060"/>
              <a:gd name="connsiteX100" fmla="*/ 104142 w 587192"/>
              <a:gd name="connsiteY100" fmla="*/ 349569 h 579060"/>
              <a:gd name="connsiteX101" fmla="*/ 99692 w 587192"/>
              <a:gd name="connsiteY101" fmla="*/ 348680 h 579060"/>
              <a:gd name="connsiteX102" fmla="*/ 55988 w 587192"/>
              <a:gd name="connsiteY102" fmla="*/ 348680 h 579060"/>
              <a:gd name="connsiteX103" fmla="*/ 44950 w 587192"/>
              <a:gd name="connsiteY103" fmla="*/ 359613 h 579060"/>
              <a:gd name="connsiteX104" fmla="*/ 44950 w 587192"/>
              <a:gd name="connsiteY104" fmla="*/ 403342 h 579060"/>
              <a:gd name="connsiteX105" fmla="*/ 55988 w 587192"/>
              <a:gd name="connsiteY105" fmla="*/ 414364 h 579060"/>
              <a:gd name="connsiteX106" fmla="*/ 99692 w 587192"/>
              <a:gd name="connsiteY106" fmla="*/ 414364 h 579060"/>
              <a:gd name="connsiteX107" fmla="*/ 104142 w 587192"/>
              <a:gd name="connsiteY107" fmla="*/ 413386 h 579060"/>
              <a:gd name="connsiteX108" fmla="*/ 104142 w 587192"/>
              <a:gd name="connsiteY108" fmla="*/ 579060 h 579060"/>
              <a:gd name="connsiteX109" fmla="*/ 27682 w 587192"/>
              <a:gd name="connsiteY109" fmla="*/ 579060 h 579060"/>
              <a:gd name="connsiteX110" fmla="*/ 0 w 587192"/>
              <a:gd name="connsiteY110" fmla="*/ 551329 h 579060"/>
              <a:gd name="connsiteX111" fmla="*/ 0 w 587192"/>
              <a:gd name="connsiteY111" fmla="*/ 27642 h 579060"/>
              <a:gd name="connsiteX112" fmla="*/ 27682 w 587192"/>
              <a:gd name="connsiteY112" fmla="*/ 0 h 57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87192" h="579060">
                <a:moveTo>
                  <a:pt x="210237" y="487697"/>
                </a:moveTo>
                <a:cubicBezTo>
                  <a:pt x="204096" y="487697"/>
                  <a:pt x="199202" y="492585"/>
                  <a:pt x="199202" y="498628"/>
                </a:cubicBezTo>
                <a:lnTo>
                  <a:pt x="199202" y="521647"/>
                </a:lnTo>
                <a:cubicBezTo>
                  <a:pt x="199202" y="527690"/>
                  <a:pt x="204096" y="532667"/>
                  <a:pt x="210237" y="532667"/>
                </a:cubicBezTo>
                <a:lnTo>
                  <a:pt x="295575" y="532667"/>
                </a:lnTo>
                <a:cubicBezTo>
                  <a:pt x="301627" y="532667"/>
                  <a:pt x="306521" y="527690"/>
                  <a:pt x="306521" y="521647"/>
                </a:cubicBezTo>
                <a:lnTo>
                  <a:pt x="306521" y="498628"/>
                </a:lnTo>
                <a:cubicBezTo>
                  <a:pt x="306521" y="492585"/>
                  <a:pt x="301627" y="487697"/>
                  <a:pt x="295575" y="487697"/>
                </a:cubicBezTo>
                <a:close/>
                <a:moveTo>
                  <a:pt x="210237" y="390112"/>
                </a:moveTo>
                <a:cubicBezTo>
                  <a:pt x="204096" y="390112"/>
                  <a:pt x="199202" y="395000"/>
                  <a:pt x="199202" y="401133"/>
                </a:cubicBezTo>
                <a:lnTo>
                  <a:pt x="199202" y="424062"/>
                </a:lnTo>
                <a:cubicBezTo>
                  <a:pt x="199202" y="430106"/>
                  <a:pt x="204096" y="435083"/>
                  <a:pt x="210237" y="435083"/>
                </a:cubicBezTo>
                <a:lnTo>
                  <a:pt x="295575" y="435083"/>
                </a:lnTo>
                <a:cubicBezTo>
                  <a:pt x="301627" y="435083"/>
                  <a:pt x="306521" y="430106"/>
                  <a:pt x="306521" y="424062"/>
                </a:cubicBezTo>
                <a:lnTo>
                  <a:pt x="306521" y="401133"/>
                </a:lnTo>
                <a:cubicBezTo>
                  <a:pt x="306521" y="395000"/>
                  <a:pt x="301627" y="390112"/>
                  <a:pt x="295575" y="390112"/>
                </a:cubicBezTo>
                <a:close/>
                <a:moveTo>
                  <a:pt x="210237" y="292527"/>
                </a:moveTo>
                <a:cubicBezTo>
                  <a:pt x="204096" y="292527"/>
                  <a:pt x="199202" y="297416"/>
                  <a:pt x="199202" y="303459"/>
                </a:cubicBezTo>
                <a:lnTo>
                  <a:pt x="199202" y="326478"/>
                </a:lnTo>
                <a:cubicBezTo>
                  <a:pt x="199202" y="332521"/>
                  <a:pt x="204096" y="337498"/>
                  <a:pt x="210237" y="337498"/>
                </a:cubicBezTo>
                <a:lnTo>
                  <a:pt x="295575" y="337498"/>
                </a:lnTo>
                <a:cubicBezTo>
                  <a:pt x="301627" y="337498"/>
                  <a:pt x="306521" y="332521"/>
                  <a:pt x="306521" y="326478"/>
                </a:cubicBezTo>
                <a:lnTo>
                  <a:pt x="306521" y="303459"/>
                </a:lnTo>
                <a:cubicBezTo>
                  <a:pt x="306521" y="297416"/>
                  <a:pt x="301627" y="292527"/>
                  <a:pt x="295575" y="292527"/>
                </a:cubicBezTo>
                <a:close/>
                <a:moveTo>
                  <a:pt x="412250" y="268713"/>
                </a:moveTo>
                <a:cubicBezTo>
                  <a:pt x="452838" y="268713"/>
                  <a:pt x="485772" y="301591"/>
                  <a:pt x="485772" y="342022"/>
                </a:cubicBezTo>
                <a:cubicBezTo>
                  <a:pt x="485772" y="382541"/>
                  <a:pt x="452838" y="415419"/>
                  <a:pt x="412250" y="415419"/>
                </a:cubicBezTo>
                <a:cubicBezTo>
                  <a:pt x="408690" y="415419"/>
                  <a:pt x="405129" y="414886"/>
                  <a:pt x="401658" y="414353"/>
                </a:cubicBezTo>
                <a:lnTo>
                  <a:pt x="401658" y="395692"/>
                </a:lnTo>
                <a:lnTo>
                  <a:pt x="401658" y="288440"/>
                </a:lnTo>
                <a:lnTo>
                  <a:pt x="401658" y="269691"/>
                </a:lnTo>
                <a:cubicBezTo>
                  <a:pt x="405129" y="269157"/>
                  <a:pt x="408690" y="268713"/>
                  <a:pt x="412250" y="268713"/>
                </a:cubicBezTo>
                <a:close/>
                <a:moveTo>
                  <a:pt x="170993" y="231737"/>
                </a:moveTo>
                <a:lnTo>
                  <a:pt x="334819" y="231737"/>
                </a:lnTo>
                <a:cubicBezTo>
                  <a:pt x="350125" y="231737"/>
                  <a:pt x="362494" y="244091"/>
                  <a:pt x="362494" y="259377"/>
                </a:cubicBezTo>
                <a:lnTo>
                  <a:pt x="362494" y="579060"/>
                </a:lnTo>
                <a:lnTo>
                  <a:pt x="143318" y="579060"/>
                </a:lnTo>
                <a:lnTo>
                  <a:pt x="143318" y="259377"/>
                </a:lnTo>
                <a:cubicBezTo>
                  <a:pt x="143318" y="244091"/>
                  <a:pt x="155687" y="231737"/>
                  <a:pt x="170993" y="231737"/>
                </a:cubicBezTo>
                <a:close/>
                <a:moveTo>
                  <a:pt x="385391" y="159196"/>
                </a:moveTo>
                <a:lnTo>
                  <a:pt x="439244" y="159196"/>
                </a:lnTo>
                <a:cubicBezTo>
                  <a:pt x="450993" y="159196"/>
                  <a:pt x="460518" y="168705"/>
                  <a:pt x="460518" y="180435"/>
                </a:cubicBezTo>
                <a:lnTo>
                  <a:pt x="460518" y="206918"/>
                </a:lnTo>
                <a:cubicBezTo>
                  <a:pt x="477074" y="212872"/>
                  <a:pt x="492295" y="221581"/>
                  <a:pt x="505469" y="232778"/>
                </a:cubicBezTo>
                <a:lnTo>
                  <a:pt x="528345" y="219626"/>
                </a:lnTo>
                <a:cubicBezTo>
                  <a:pt x="538582" y="213760"/>
                  <a:pt x="551578" y="217226"/>
                  <a:pt x="557363" y="227357"/>
                </a:cubicBezTo>
                <a:lnTo>
                  <a:pt x="584334" y="273924"/>
                </a:lnTo>
                <a:cubicBezTo>
                  <a:pt x="590209" y="284055"/>
                  <a:pt x="586738" y="297029"/>
                  <a:pt x="576590" y="302894"/>
                </a:cubicBezTo>
                <a:lnTo>
                  <a:pt x="553625" y="316136"/>
                </a:lnTo>
                <a:cubicBezTo>
                  <a:pt x="555138" y="324578"/>
                  <a:pt x="556028" y="333198"/>
                  <a:pt x="556028" y="341996"/>
                </a:cubicBezTo>
                <a:cubicBezTo>
                  <a:pt x="556028" y="350883"/>
                  <a:pt x="555138" y="359503"/>
                  <a:pt x="553625" y="367945"/>
                </a:cubicBezTo>
                <a:lnTo>
                  <a:pt x="576590" y="381187"/>
                </a:lnTo>
                <a:cubicBezTo>
                  <a:pt x="586738" y="387052"/>
                  <a:pt x="590209" y="400026"/>
                  <a:pt x="584334" y="410157"/>
                </a:cubicBezTo>
                <a:lnTo>
                  <a:pt x="557363" y="456724"/>
                </a:lnTo>
                <a:cubicBezTo>
                  <a:pt x="554604" y="461611"/>
                  <a:pt x="549975" y="465166"/>
                  <a:pt x="544546" y="466588"/>
                </a:cubicBezTo>
                <a:cubicBezTo>
                  <a:pt x="539027" y="468010"/>
                  <a:pt x="533241" y="467299"/>
                  <a:pt x="528345" y="464455"/>
                </a:cubicBezTo>
                <a:lnTo>
                  <a:pt x="505469" y="451214"/>
                </a:lnTo>
                <a:cubicBezTo>
                  <a:pt x="492295" y="462411"/>
                  <a:pt x="477074" y="471209"/>
                  <a:pt x="460518" y="477074"/>
                </a:cubicBezTo>
                <a:lnTo>
                  <a:pt x="460518" y="503557"/>
                </a:lnTo>
                <a:cubicBezTo>
                  <a:pt x="460518" y="515287"/>
                  <a:pt x="450993" y="524796"/>
                  <a:pt x="439244" y="524796"/>
                </a:cubicBezTo>
                <a:lnTo>
                  <a:pt x="401680" y="524796"/>
                </a:lnTo>
                <a:lnTo>
                  <a:pt x="401680" y="476363"/>
                </a:lnTo>
                <a:lnTo>
                  <a:pt x="401680" y="434151"/>
                </a:lnTo>
                <a:cubicBezTo>
                  <a:pt x="405152" y="434596"/>
                  <a:pt x="408712" y="434951"/>
                  <a:pt x="412273" y="434951"/>
                </a:cubicBezTo>
                <a:cubicBezTo>
                  <a:pt x="463633" y="434951"/>
                  <a:pt x="505380" y="393272"/>
                  <a:pt x="505380" y="341996"/>
                </a:cubicBezTo>
                <a:cubicBezTo>
                  <a:pt x="505380" y="290809"/>
                  <a:pt x="463633" y="249130"/>
                  <a:pt x="412273" y="249130"/>
                </a:cubicBezTo>
                <a:cubicBezTo>
                  <a:pt x="408356" y="249130"/>
                  <a:pt x="404529" y="249485"/>
                  <a:pt x="400701" y="249930"/>
                </a:cubicBezTo>
                <a:cubicBezTo>
                  <a:pt x="397497" y="227801"/>
                  <a:pt x="383522" y="209228"/>
                  <a:pt x="364117" y="199719"/>
                </a:cubicBezTo>
                <a:lnTo>
                  <a:pt x="364117" y="180435"/>
                </a:lnTo>
                <a:cubicBezTo>
                  <a:pt x="364117" y="168705"/>
                  <a:pt x="373641" y="159196"/>
                  <a:pt x="385391" y="159196"/>
                </a:cubicBezTo>
                <a:close/>
                <a:moveTo>
                  <a:pt x="189325" y="75016"/>
                </a:moveTo>
                <a:cubicBezTo>
                  <a:pt x="183273" y="75016"/>
                  <a:pt x="178288" y="79904"/>
                  <a:pt x="178288" y="86037"/>
                </a:cubicBezTo>
                <a:lnTo>
                  <a:pt x="178288" y="129677"/>
                </a:lnTo>
                <a:cubicBezTo>
                  <a:pt x="178288" y="135810"/>
                  <a:pt x="183273" y="140699"/>
                  <a:pt x="189325" y="140699"/>
                </a:cubicBezTo>
                <a:lnTo>
                  <a:pt x="233029" y="140699"/>
                </a:lnTo>
                <a:cubicBezTo>
                  <a:pt x="239171" y="140699"/>
                  <a:pt x="244067" y="135810"/>
                  <a:pt x="244067" y="129677"/>
                </a:cubicBezTo>
                <a:lnTo>
                  <a:pt x="244067" y="86037"/>
                </a:lnTo>
                <a:cubicBezTo>
                  <a:pt x="244067" y="79904"/>
                  <a:pt x="239171" y="75016"/>
                  <a:pt x="233029" y="75016"/>
                </a:cubicBezTo>
                <a:close/>
                <a:moveTo>
                  <a:pt x="55988" y="75016"/>
                </a:moveTo>
                <a:cubicBezTo>
                  <a:pt x="49846" y="75016"/>
                  <a:pt x="44950" y="79904"/>
                  <a:pt x="44950" y="86037"/>
                </a:cubicBezTo>
                <a:lnTo>
                  <a:pt x="44950" y="129677"/>
                </a:lnTo>
                <a:cubicBezTo>
                  <a:pt x="44950" y="135810"/>
                  <a:pt x="49846" y="140699"/>
                  <a:pt x="55988" y="140699"/>
                </a:cubicBezTo>
                <a:lnTo>
                  <a:pt x="99692" y="140699"/>
                </a:lnTo>
                <a:cubicBezTo>
                  <a:pt x="105833" y="140699"/>
                  <a:pt x="110729" y="135810"/>
                  <a:pt x="110729" y="129677"/>
                </a:cubicBezTo>
                <a:lnTo>
                  <a:pt x="110729" y="86037"/>
                </a:lnTo>
                <a:cubicBezTo>
                  <a:pt x="110729" y="79904"/>
                  <a:pt x="105833" y="75016"/>
                  <a:pt x="99692" y="75016"/>
                </a:cubicBezTo>
                <a:close/>
                <a:moveTo>
                  <a:pt x="27682" y="0"/>
                </a:moveTo>
                <a:lnTo>
                  <a:pt x="261424" y="0"/>
                </a:lnTo>
                <a:cubicBezTo>
                  <a:pt x="276645" y="0"/>
                  <a:pt x="289106" y="12354"/>
                  <a:pt x="289106" y="27642"/>
                </a:cubicBezTo>
                <a:lnTo>
                  <a:pt x="289106" y="192605"/>
                </a:lnTo>
                <a:lnTo>
                  <a:pt x="170989" y="192605"/>
                </a:lnTo>
                <a:cubicBezTo>
                  <a:pt x="144375" y="192605"/>
                  <a:pt x="121499" y="208337"/>
                  <a:pt x="110729" y="230913"/>
                </a:cubicBezTo>
                <a:lnTo>
                  <a:pt x="110729" y="222825"/>
                </a:lnTo>
                <a:cubicBezTo>
                  <a:pt x="110729" y="216781"/>
                  <a:pt x="105833" y="211803"/>
                  <a:pt x="99692" y="211803"/>
                </a:cubicBezTo>
                <a:lnTo>
                  <a:pt x="55988" y="211803"/>
                </a:lnTo>
                <a:cubicBezTo>
                  <a:pt x="49846" y="211803"/>
                  <a:pt x="44950" y="216781"/>
                  <a:pt x="44950" y="222825"/>
                </a:cubicBezTo>
                <a:lnTo>
                  <a:pt x="44950" y="266554"/>
                </a:lnTo>
                <a:cubicBezTo>
                  <a:pt x="44950" y="272598"/>
                  <a:pt x="49846" y="277487"/>
                  <a:pt x="55988" y="277487"/>
                </a:cubicBezTo>
                <a:lnTo>
                  <a:pt x="99692" y="277487"/>
                </a:lnTo>
                <a:cubicBezTo>
                  <a:pt x="101294" y="277487"/>
                  <a:pt x="102807" y="277131"/>
                  <a:pt x="104142" y="276598"/>
                </a:cubicBezTo>
                <a:lnTo>
                  <a:pt x="104142" y="349569"/>
                </a:lnTo>
                <a:cubicBezTo>
                  <a:pt x="102807" y="349036"/>
                  <a:pt x="101294" y="348680"/>
                  <a:pt x="99692" y="348680"/>
                </a:cubicBezTo>
                <a:lnTo>
                  <a:pt x="55988" y="348680"/>
                </a:lnTo>
                <a:cubicBezTo>
                  <a:pt x="49846" y="348680"/>
                  <a:pt x="44950" y="353569"/>
                  <a:pt x="44950" y="359613"/>
                </a:cubicBezTo>
                <a:lnTo>
                  <a:pt x="44950" y="403342"/>
                </a:lnTo>
                <a:cubicBezTo>
                  <a:pt x="44950" y="409475"/>
                  <a:pt x="49846" y="414364"/>
                  <a:pt x="55988" y="414364"/>
                </a:cubicBezTo>
                <a:lnTo>
                  <a:pt x="99692" y="414364"/>
                </a:lnTo>
                <a:cubicBezTo>
                  <a:pt x="101294" y="414364"/>
                  <a:pt x="102807" y="414008"/>
                  <a:pt x="104142" y="413386"/>
                </a:cubicBezTo>
                <a:lnTo>
                  <a:pt x="104142" y="579060"/>
                </a:lnTo>
                <a:lnTo>
                  <a:pt x="27682" y="579060"/>
                </a:lnTo>
                <a:cubicBezTo>
                  <a:pt x="12372" y="579060"/>
                  <a:pt x="0" y="566617"/>
                  <a:pt x="0" y="551329"/>
                </a:cubicBezTo>
                <a:lnTo>
                  <a:pt x="0" y="27642"/>
                </a:lnTo>
                <a:cubicBezTo>
                  <a:pt x="0" y="12354"/>
                  <a:pt x="12372" y="0"/>
                  <a:pt x="27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78D71E-EDA7-4A1D-9654-77B467E74848}"/>
              </a:ext>
            </a:extLst>
          </p:cNvPr>
          <p:cNvGrpSpPr/>
          <p:nvPr/>
        </p:nvGrpSpPr>
        <p:grpSpPr>
          <a:xfrm>
            <a:off x="8291735" y="4393092"/>
            <a:ext cx="1984125" cy="943515"/>
            <a:chOff x="922668" y="2796560"/>
            <a:chExt cx="2645500" cy="125801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42686E9-0F64-4C03-87A4-E1D3E779FBF6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2B45FAD-602A-488E-B3FB-36EB83BC4E22}"/>
                </a:ext>
              </a:extLst>
            </p:cNvPr>
            <p:cNvSpPr txBox="1"/>
            <p:nvPr/>
          </p:nvSpPr>
          <p:spPr>
            <a:xfrm>
              <a:off x="931133" y="3317113"/>
              <a:ext cx="2637035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07F6B3E8-9BFB-4864-9B7C-55169C4D4E1F}"/>
              </a:ext>
            </a:extLst>
          </p:cNvPr>
          <p:cNvSpPr txBox="1"/>
          <p:nvPr/>
        </p:nvSpPr>
        <p:spPr>
          <a:xfrm>
            <a:off x="2882900" y="2163594"/>
            <a:ext cx="6426200" cy="313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title., Click here to add content that matches the title.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F24D2A-6B6E-464B-804E-743E5CD8522A}"/>
              </a:ext>
            </a:extLst>
          </p:cNvPr>
          <p:cNvSpPr txBox="1"/>
          <p:nvPr/>
        </p:nvSpPr>
        <p:spPr>
          <a:xfrm>
            <a:off x="2936557" y="3369213"/>
            <a:ext cx="922545" cy="19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74526F-FB90-4B18-B8DE-BF7A88F1ABB5}"/>
              </a:ext>
            </a:extLst>
          </p:cNvPr>
          <p:cNvSpPr txBox="1"/>
          <p:nvPr/>
        </p:nvSpPr>
        <p:spPr>
          <a:xfrm>
            <a:off x="6211755" y="3367315"/>
            <a:ext cx="922545" cy="19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543A880-4861-4572-814A-F653A175DA34}"/>
              </a:ext>
            </a:extLst>
          </p:cNvPr>
          <p:cNvSpPr txBox="1"/>
          <p:nvPr/>
        </p:nvSpPr>
        <p:spPr>
          <a:xfrm>
            <a:off x="9412914" y="3367315"/>
            <a:ext cx="922545" cy="19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4800" b="1" i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4D9BB1-FD54-4F1E-8BC4-71C6D1502DAE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E4CBA2-9953-440D-9410-A62ABBD700F1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C19D2B1-2C72-4468-AA8B-991B70CF94AB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C8DEFE4-A9D4-4076-AC0A-DC9A4D6704C1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1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6" grpId="0" animBg="1"/>
      <p:bldP spid="33" grpId="0" animBg="1"/>
      <p:bldP spid="35" grpId="0" animBg="1"/>
      <p:bldP spid="17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66EB7BA-F5DF-450B-BA44-5F9A6F1BD278}"/>
              </a:ext>
            </a:extLst>
          </p:cNvPr>
          <p:cNvSpPr/>
          <p:nvPr/>
        </p:nvSpPr>
        <p:spPr>
          <a:xfrm>
            <a:off x="5082631" y="1350498"/>
            <a:ext cx="5878929" cy="4978195"/>
          </a:xfrm>
          <a:custGeom>
            <a:avLst/>
            <a:gdLst>
              <a:gd name="connsiteX0" fmla="*/ 2374900 w 5619750"/>
              <a:gd name="connsiteY0" fmla="*/ 0 h 4749800"/>
              <a:gd name="connsiteX1" fmla="*/ 5619750 w 5619750"/>
              <a:gd name="connsiteY1" fmla="*/ 0 h 4749800"/>
              <a:gd name="connsiteX2" fmla="*/ 5619750 w 5619750"/>
              <a:gd name="connsiteY2" fmla="*/ 4749800 h 4749800"/>
              <a:gd name="connsiteX3" fmla="*/ 2374900 w 5619750"/>
              <a:gd name="connsiteY3" fmla="*/ 4749800 h 4749800"/>
              <a:gd name="connsiteX4" fmla="*/ 0 w 5619750"/>
              <a:gd name="connsiteY4" fmla="*/ 2374900 h 4749800"/>
              <a:gd name="connsiteX5" fmla="*/ 2374900 w 5619750"/>
              <a:gd name="connsiteY5" fmla="*/ 0 h 474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750" h="4749800">
                <a:moveTo>
                  <a:pt x="2374900" y="0"/>
                </a:moveTo>
                <a:lnTo>
                  <a:pt x="5619750" y="0"/>
                </a:lnTo>
                <a:lnTo>
                  <a:pt x="5619750" y="4749800"/>
                </a:lnTo>
                <a:lnTo>
                  <a:pt x="2374900" y="4749800"/>
                </a:lnTo>
                <a:cubicBezTo>
                  <a:pt x="1063279" y="4749800"/>
                  <a:pt x="0" y="3686521"/>
                  <a:pt x="0" y="2374900"/>
                </a:cubicBezTo>
                <a:cubicBezTo>
                  <a:pt x="0" y="1063279"/>
                  <a:pt x="1063279" y="0"/>
                  <a:pt x="237490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3370" r="-13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A025452-96D5-4A9B-B015-7E3E413AABAD}"/>
              </a:ext>
            </a:extLst>
          </p:cNvPr>
          <p:cNvSpPr/>
          <p:nvPr/>
        </p:nvSpPr>
        <p:spPr>
          <a:xfrm>
            <a:off x="4892131" y="3187915"/>
            <a:ext cx="355481" cy="1384659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623F133-8953-461A-8796-617CDD262A69}"/>
              </a:ext>
            </a:extLst>
          </p:cNvPr>
          <p:cNvGrpSpPr/>
          <p:nvPr/>
        </p:nvGrpSpPr>
        <p:grpSpPr>
          <a:xfrm>
            <a:off x="1642995" y="2104847"/>
            <a:ext cx="3211134" cy="943515"/>
            <a:chOff x="722245" y="2090779"/>
            <a:chExt cx="2265431" cy="94351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4970D09-BDB8-4FF1-B0E1-24CE49D23D17}"/>
                </a:ext>
              </a:extLst>
            </p:cNvPr>
            <p:cNvSpPr txBox="1"/>
            <p:nvPr/>
          </p:nvSpPr>
          <p:spPr>
            <a:xfrm>
              <a:off x="722245" y="2090779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6D2C05C-D5EE-4D08-A658-9741EC0FDF5E}"/>
                </a:ext>
              </a:extLst>
            </p:cNvPr>
            <p:cNvSpPr txBox="1"/>
            <p:nvPr/>
          </p:nvSpPr>
          <p:spPr>
            <a:xfrm>
              <a:off x="750819" y="2481194"/>
              <a:ext cx="2236857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11E682B-D61C-43B3-AA53-7BB57EEAD085}"/>
              </a:ext>
            </a:extLst>
          </p:cNvPr>
          <p:cNvSpPr txBox="1"/>
          <p:nvPr/>
        </p:nvSpPr>
        <p:spPr>
          <a:xfrm>
            <a:off x="1671569" y="5273868"/>
            <a:ext cx="3376681" cy="55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title., Click here to add content that matches the title.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BCDBE43A-F410-4643-B441-A1804F75D5A0}"/>
              </a:ext>
            </a:extLst>
          </p:cNvPr>
          <p:cNvSpPr/>
          <p:nvPr/>
        </p:nvSpPr>
        <p:spPr>
          <a:xfrm>
            <a:off x="1767462" y="4734788"/>
            <a:ext cx="461665" cy="395916"/>
          </a:xfrm>
          <a:custGeom>
            <a:avLst/>
            <a:gdLst>
              <a:gd name="connsiteX0" fmla="*/ 485836 w 605939"/>
              <a:gd name="connsiteY0" fmla="*/ 267866 h 519644"/>
              <a:gd name="connsiteX1" fmla="*/ 519990 w 605939"/>
              <a:gd name="connsiteY1" fmla="*/ 301972 h 519644"/>
              <a:gd name="connsiteX2" fmla="*/ 519990 w 605939"/>
              <a:gd name="connsiteY2" fmla="*/ 324601 h 519644"/>
              <a:gd name="connsiteX3" fmla="*/ 451683 w 605939"/>
              <a:gd name="connsiteY3" fmla="*/ 324601 h 519644"/>
              <a:gd name="connsiteX4" fmla="*/ 451683 w 605939"/>
              <a:gd name="connsiteY4" fmla="*/ 301972 h 519644"/>
              <a:gd name="connsiteX5" fmla="*/ 485836 w 605939"/>
              <a:gd name="connsiteY5" fmla="*/ 267866 h 519644"/>
              <a:gd name="connsiteX6" fmla="*/ 485877 w 605939"/>
              <a:gd name="connsiteY6" fmla="*/ 235079 h 519644"/>
              <a:gd name="connsiteX7" fmla="*/ 418850 w 605939"/>
              <a:gd name="connsiteY7" fmla="*/ 301998 h 519644"/>
              <a:gd name="connsiteX8" fmla="*/ 418850 w 605939"/>
              <a:gd name="connsiteY8" fmla="*/ 324845 h 519644"/>
              <a:gd name="connsiteX9" fmla="*/ 399111 w 605939"/>
              <a:gd name="connsiteY9" fmla="*/ 347585 h 519644"/>
              <a:gd name="connsiteX10" fmla="*/ 399111 w 605939"/>
              <a:gd name="connsiteY10" fmla="*/ 464096 h 519644"/>
              <a:gd name="connsiteX11" fmla="*/ 422104 w 605939"/>
              <a:gd name="connsiteY11" fmla="*/ 487160 h 519644"/>
              <a:gd name="connsiteX12" fmla="*/ 549650 w 605939"/>
              <a:gd name="connsiteY12" fmla="*/ 487160 h 519644"/>
              <a:gd name="connsiteX13" fmla="*/ 572643 w 605939"/>
              <a:gd name="connsiteY13" fmla="*/ 464096 h 519644"/>
              <a:gd name="connsiteX14" fmla="*/ 572643 w 605939"/>
              <a:gd name="connsiteY14" fmla="*/ 455325 h 519644"/>
              <a:gd name="connsiteX15" fmla="*/ 533598 w 605939"/>
              <a:gd name="connsiteY15" fmla="*/ 455325 h 519644"/>
              <a:gd name="connsiteX16" fmla="*/ 516787 w 605939"/>
              <a:gd name="connsiteY16" fmla="*/ 438541 h 519644"/>
              <a:gd name="connsiteX17" fmla="*/ 533598 w 605939"/>
              <a:gd name="connsiteY17" fmla="*/ 421866 h 519644"/>
              <a:gd name="connsiteX18" fmla="*/ 572643 w 605939"/>
              <a:gd name="connsiteY18" fmla="*/ 421866 h 519644"/>
              <a:gd name="connsiteX19" fmla="*/ 572643 w 605939"/>
              <a:gd name="connsiteY19" fmla="*/ 397936 h 519644"/>
              <a:gd name="connsiteX20" fmla="*/ 533598 w 605939"/>
              <a:gd name="connsiteY20" fmla="*/ 397936 h 519644"/>
              <a:gd name="connsiteX21" fmla="*/ 516787 w 605939"/>
              <a:gd name="connsiteY21" fmla="*/ 381152 h 519644"/>
              <a:gd name="connsiteX22" fmla="*/ 533598 w 605939"/>
              <a:gd name="connsiteY22" fmla="*/ 364477 h 519644"/>
              <a:gd name="connsiteX23" fmla="*/ 572643 w 605939"/>
              <a:gd name="connsiteY23" fmla="*/ 364477 h 519644"/>
              <a:gd name="connsiteX24" fmla="*/ 572643 w 605939"/>
              <a:gd name="connsiteY24" fmla="*/ 347585 h 519644"/>
              <a:gd name="connsiteX25" fmla="*/ 552903 w 605939"/>
              <a:gd name="connsiteY25" fmla="*/ 324845 h 519644"/>
              <a:gd name="connsiteX26" fmla="*/ 552903 w 605939"/>
              <a:gd name="connsiteY26" fmla="*/ 301998 h 519644"/>
              <a:gd name="connsiteX27" fmla="*/ 485877 w 605939"/>
              <a:gd name="connsiteY27" fmla="*/ 235079 h 519644"/>
              <a:gd name="connsiteX28" fmla="*/ 353667 w 605939"/>
              <a:gd name="connsiteY28" fmla="*/ 43746 h 519644"/>
              <a:gd name="connsiteX29" fmla="*/ 311477 w 605939"/>
              <a:gd name="connsiteY29" fmla="*/ 60638 h 519644"/>
              <a:gd name="connsiteX30" fmla="*/ 251391 w 605939"/>
              <a:gd name="connsiteY30" fmla="*/ 84568 h 519644"/>
              <a:gd name="connsiteX31" fmla="*/ 94128 w 605939"/>
              <a:gd name="connsiteY31" fmla="*/ 84568 h 519644"/>
              <a:gd name="connsiteX32" fmla="*/ 78185 w 605939"/>
              <a:gd name="connsiteY32" fmla="*/ 98969 h 519644"/>
              <a:gd name="connsiteX33" fmla="*/ 78185 w 605939"/>
              <a:gd name="connsiteY33" fmla="*/ 142607 h 519644"/>
              <a:gd name="connsiteX34" fmla="*/ 485768 w 605939"/>
              <a:gd name="connsiteY34" fmla="*/ 142607 h 519644"/>
              <a:gd name="connsiteX35" fmla="*/ 485768 w 605939"/>
              <a:gd name="connsiteY35" fmla="*/ 66918 h 519644"/>
              <a:gd name="connsiteX36" fmla="*/ 462558 w 605939"/>
              <a:gd name="connsiteY36" fmla="*/ 43746 h 519644"/>
              <a:gd name="connsiteX37" fmla="*/ 353667 w 605939"/>
              <a:gd name="connsiteY37" fmla="*/ 0 h 519644"/>
              <a:gd name="connsiteX38" fmla="*/ 462558 w 605939"/>
              <a:gd name="connsiteY38" fmla="*/ 0 h 519644"/>
              <a:gd name="connsiteX39" fmla="*/ 529585 w 605939"/>
              <a:gd name="connsiteY39" fmla="*/ 66918 h 519644"/>
              <a:gd name="connsiteX40" fmla="*/ 529585 w 605939"/>
              <a:gd name="connsiteY40" fmla="*/ 142715 h 519644"/>
              <a:gd name="connsiteX41" fmla="*/ 555181 w 605939"/>
              <a:gd name="connsiteY41" fmla="*/ 155276 h 519644"/>
              <a:gd name="connsiteX42" fmla="*/ 563532 w 605939"/>
              <a:gd name="connsiteY42" fmla="*/ 184295 h 519644"/>
              <a:gd name="connsiteX43" fmla="*/ 557242 w 605939"/>
              <a:gd name="connsiteY43" fmla="*/ 226958 h 519644"/>
              <a:gd name="connsiteX44" fmla="*/ 586200 w 605939"/>
              <a:gd name="connsiteY44" fmla="*/ 298425 h 519644"/>
              <a:gd name="connsiteX45" fmla="*/ 586200 w 605939"/>
              <a:gd name="connsiteY45" fmla="*/ 300049 h 519644"/>
              <a:gd name="connsiteX46" fmla="*/ 605939 w 605939"/>
              <a:gd name="connsiteY46" fmla="*/ 344011 h 519644"/>
              <a:gd name="connsiteX47" fmla="*/ 605939 w 605939"/>
              <a:gd name="connsiteY47" fmla="*/ 460522 h 519644"/>
              <a:gd name="connsiteX48" fmla="*/ 546721 w 605939"/>
              <a:gd name="connsiteY48" fmla="*/ 519644 h 519644"/>
              <a:gd name="connsiteX49" fmla="*/ 419284 w 605939"/>
              <a:gd name="connsiteY49" fmla="*/ 519644 h 519644"/>
              <a:gd name="connsiteX50" fmla="*/ 386313 w 605939"/>
              <a:gd name="connsiteY50" fmla="*/ 509574 h 519644"/>
              <a:gd name="connsiteX51" fmla="*/ 80029 w 605939"/>
              <a:gd name="connsiteY51" fmla="*/ 509574 h 519644"/>
              <a:gd name="connsiteX52" fmla="*/ 44021 w 605939"/>
              <a:gd name="connsiteY52" fmla="*/ 478497 h 519644"/>
              <a:gd name="connsiteX53" fmla="*/ 421 w 605939"/>
              <a:gd name="connsiteY53" fmla="*/ 184295 h 519644"/>
              <a:gd name="connsiteX54" fmla="*/ 8772 w 605939"/>
              <a:gd name="connsiteY54" fmla="*/ 155276 h 519644"/>
              <a:gd name="connsiteX55" fmla="*/ 34368 w 605939"/>
              <a:gd name="connsiteY55" fmla="*/ 142715 h 519644"/>
              <a:gd name="connsiteX56" fmla="*/ 34368 w 605939"/>
              <a:gd name="connsiteY56" fmla="*/ 98969 h 519644"/>
              <a:gd name="connsiteX57" fmla="*/ 94128 w 605939"/>
              <a:gd name="connsiteY57" fmla="*/ 40822 h 519644"/>
              <a:gd name="connsiteX58" fmla="*/ 251391 w 605939"/>
              <a:gd name="connsiteY58" fmla="*/ 40822 h 519644"/>
              <a:gd name="connsiteX59" fmla="*/ 284146 w 605939"/>
              <a:gd name="connsiteY59" fmla="*/ 26420 h 519644"/>
              <a:gd name="connsiteX60" fmla="*/ 353667 w 605939"/>
              <a:gd name="connsiteY60" fmla="*/ 0 h 51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5939" h="519644">
                <a:moveTo>
                  <a:pt x="485836" y="267866"/>
                </a:moveTo>
                <a:cubicBezTo>
                  <a:pt x="504702" y="267866"/>
                  <a:pt x="519990" y="283241"/>
                  <a:pt x="519990" y="301972"/>
                </a:cubicBezTo>
                <a:lnTo>
                  <a:pt x="519990" y="324601"/>
                </a:lnTo>
                <a:lnTo>
                  <a:pt x="451683" y="324601"/>
                </a:lnTo>
                <a:lnTo>
                  <a:pt x="451683" y="301972"/>
                </a:lnTo>
                <a:cubicBezTo>
                  <a:pt x="451683" y="283241"/>
                  <a:pt x="466971" y="267866"/>
                  <a:pt x="485836" y="267866"/>
                </a:cubicBezTo>
                <a:close/>
                <a:moveTo>
                  <a:pt x="485877" y="235079"/>
                </a:moveTo>
                <a:cubicBezTo>
                  <a:pt x="448893" y="235079"/>
                  <a:pt x="418850" y="265182"/>
                  <a:pt x="418850" y="301998"/>
                </a:cubicBezTo>
                <a:lnTo>
                  <a:pt x="418850" y="324845"/>
                </a:lnTo>
                <a:cubicBezTo>
                  <a:pt x="407679" y="326470"/>
                  <a:pt x="399111" y="335998"/>
                  <a:pt x="399111" y="347585"/>
                </a:cubicBezTo>
                <a:lnTo>
                  <a:pt x="399111" y="464096"/>
                </a:lnTo>
                <a:cubicBezTo>
                  <a:pt x="399111" y="476873"/>
                  <a:pt x="409414" y="487160"/>
                  <a:pt x="422104" y="487160"/>
                </a:cubicBezTo>
                <a:lnTo>
                  <a:pt x="549650" y="487160"/>
                </a:lnTo>
                <a:cubicBezTo>
                  <a:pt x="562339" y="487160"/>
                  <a:pt x="572643" y="476873"/>
                  <a:pt x="572643" y="464096"/>
                </a:cubicBezTo>
                <a:lnTo>
                  <a:pt x="572643" y="455325"/>
                </a:lnTo>
                <a:lnTo>
                  <a:pt x="533598" y="455325"/>
                </a:lnTo>
                <a:cubicBezTo>
                  <a:pt x="524270" y="455325"/>
                  <a:pt x="516787" y="447745"/>
                  <a:pt x="516787" y="438541"/>
                </a:cubicBezTo>
                <a:cubicBezTo>
                  <a:pt x="516787" y="429337"/>
                  <a:pt x="524270" y="421866"/>
                  <a:pt x="533598" y="421866"/>
                </a:cubicBezTo>
                <a:lnTo>
                  <a:pt x="572643" y="421866"/>
                </a:lnTo>
                <a:lnTo>
                  <a:pt x="572643" y="397936"/>
                </a:lnTo>
                <a:lnTo>
                  <a:pt x="533598" y="397936"/>
                </a:lnTo>
                <a:cubicBezTo>
                  <a:pt x="524270" y="397936"/>
                  <a:pt x="516787" y="390464"/>
                  <a:pt x="516787" y="381152"/>
                </a:cubicBezTo>
                <a:cubicBezTo>
                  <a:pt x="516787" y="371948"/>
                  <a:pt x="524270" y="364477"/>
                  <a:pt x="533598" y="364477"/>
                </a:cubicBezTo>
                <a:lnTo>
                  <a:pt x="572643" y="364477"/>
                </a:lnTo>
                <a:lnTo>
                  <a:pt x="572643" y="347585"/>
                </a:lnTo>
                <a:cubicBezTo>
                  <a:pt x="572643" y="335998"/>
                  <a:pt x="564074" y="326470"/>
                  <a:pt x="552903" y="324845"/>
                </a:cubicBezTo>
                <a:lnTo>
                  <a:pt x="552903" y="301998"/>
                </a:lnTo>
                <a:cubicBezTo>
                  <a:pt x="552903" y="265182"/>
                  <a:pt x="522861" y="235079"/>
                  <a:pt x="485877" y="235079"/>
                </a:cubicBezTo>
                <a:close/>
                <a:moveTo>
                  <a:pt x="353667" y="43746"/>
                </a:moveTo>
                <a:cubicBezTo>
                  <a:pt x="332735" y="43746"/>
                  <a:pt x="323841" y="50892"/>
                  <a:pt x="311477" y="60638"/>
                </a:cubicBezTo>
                <a:cubicBezTo>
                  <a:pt x="298028" y="71357"/>
                  <a:pt x="281326" y="84568"/>
                  <a:pt x="251391" y="84568"/>
                </a:cubicBezTo>
                <a:lnTo>
                  <a:pt x="94128" y="84568"/>
                </a:lnTo>
                <a:cubicBezTo>
                  <a:pt x="86319" y="84568"/>
                  <a:pt x="78185" y="89982"/>
                  <a:pt x="78185" y="98969"/>
                </a:cubicBezTo>
                <a:lnTo>
                  <a:pt x="78185" y="142607"/>
                </a:lnTo>
                <a:lnTo>
                  <a:pt x="485768" y="142607"/>
                </a:lnTo>
                <a:lnTo>
                  <a:pt x="485768" y="66918"/>
                </a:lnTo>
                <a:cubicBezTo>
                  <a:pt x="485768" y="54141"/>
                  <a:pt x="475356" y="43746"/>
                  <a:pt x="462558" y="43746"/>
                </a:cubicBezTo>
                <a:close/>
                <a:moveTo>
                  <a:pt x="353667" y="0"/>
                </a:moveTo>
                <a:lnTo>
                  <a:pt x="462558" y="0"/>
                </a:lnTo>
                <a:cubicBezTo>
                  <a:pt x="499542" y="0"/>
                  <a:pt x="529585" y="29994"/>
                  <a:pt x="529585" y="66918"/>
                </a:cubicBezTo>
                <a:lnTo>
                  <a:pt x="529585" y="142715"/>
                </a:lnTo>
                <a:cubicBezTo>
                  <a:pt x="539455" y="143256"/>
                  <a:pt x="548673" y="147804"/>
                  <a:pt x="555181" y="155276"/>
                </a:cubicBezTo>
                <a:cubicBezTo>
                  <a:pt x="562014" y="163289"/>
                  <a:pt x="565159" y="173900"/>
                  <a:pt x="563532" y="184295"/>
                </a:cubicBezTo>
                <a:lnTo>
                  <a:pt x="557242" y="226958"/>
                </a:lnTo>
                <a:cubicBezTo>
                  <a:pt x="575137" y="245474"/>
                  <a:pt x="586200" y="270705"/>
                  <a:pt x="586200" y="298425"/>
                </a:cubicBezTo>
                <a:lnTo>
                  <a:pt x="586200" y="300049"/>
                </a:lnTo>
                <a:cubicBezTo>
                  <a:pt x="598347" y="310985"/>
                  <a:pt x="605939" y="326794"/>
                  <a:pt x="605939" y="344011"/>
                </a:cubicBezTo>
                <a:lnTo>
                  <a:pt x="605939" y="460522"/>
                </a:lnTo>
                <a:cubicBezTo>
                  <a:pt x="605939" y="493115"/>
                  <a:pt x="579367" y="519644"/>
                  <a:pt x="546721" y="519644"/>
                </a:cubicBezTo>
                <a:lnTo>
                  <a:pt x="419284" y="519644"/>
                </a:lnTo>
                <a:cubicBezTo>
                  <a:pt x="407028" y="519644"/>
                  <a:pt x="395640" y="515854"/>
                  <a:pt x="386313" y="509574"/>
                </a:cubicBezTo>
                <a:lnTo>
                  <a:pt x="80029" y="509574"/>
                </a:lnTo>
                <a:cubicBezTo>
                  <a:pt x="62025" y="509574"/>
                  <a:pt x="46732" y="496364"/>
                  <a:pt x="44021" y="478497"/>
                </a:cubicBezTo>
                <a:lnTo>
                  <a:pt x="421" y="184295"/>
                </a:lnTo>
                <a:cubicBezTo>
                  <a:pt x="-1206" y="173900"/>
                  <a:pt x="1939" y="163289"/>
                  <a:pt x="8772" y="155276"/>
                </a:cubicBezTo>
                <a:cubicBezTo>
                  <a:pt x="15280" y="147804"/>
                  <a:pt x="24498" y="143256"/>
                  <a:pt x="34368" y="142715"/>
                </a:cubicBezTo>
                <a:lnTo>
                  <a:pt x="34368" y="98969"/>
                </a:lnTo>
                <a:cubicBezTo>
                  <a:pt x="34368" y="66918"/>
                  <a:pt x="61157" y="40822"/>
                  <a:pt x="94128" y="40822"/>
                </a:cubicBezTo>
                <a:lnTo>
                  <a:pt x="251391" y="40822"/>
                </a:lnTo>
                <a:cubicBezTo>
                  <a:pt x="266033" y="40822"/>
                  <a:pt x="272866" y="35408"/>
                  <a:pt x="284146" y="26420"/>
                </a:cubicBezTo>
                <a:cubicBezTo>
                  <a:pt x="298245" y="15267"/>
                  <a:pt x="317442" y="0"/>
                  <a:pt x="353667" y="0"/>
                </a:cubicBezTo>
                <a:close/>
              </a:path>
            </a:pathLst>
          </a:cu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383F55-0F10-476B-B534-A58A072DC222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407462-CEC5-4380-9BC2-58FBF769969E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4152504B-CD4E-46CF-8842-992F12019FA2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D160F7F-591B-42E3-81A8-171CA57A9A67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7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8EE74F-2009-400B-8089-45E276EEB027}"/>
              </a:ext>
            </a:extLst>
          </p:cNvPr>
          <p:cNvSpPr/>
          <p:nvPr/>
        </p:nvSpPr>
        <p:spPr>
          <a:xfrm>
            <a:off x="0" y="0"/>
            <a:ext cx="512064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DD0AB8-A3D8-4E15-BBA5-091C18A54962}"/>
              </a:ext>
            </a:extLst>
          </p:cNvPr>
          <p:cNvSpPr/>
          <p:nvPr/>
        </p:nvSpPr>
        <p:spPr>
          <a:xfrm>
            <a:off x="-537" y="0"/>
            <a:ext cx="512064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8153D44-2E57-41A6-8759-8D51BABC0637}"/>
              </a:ext>
            </a:extLst>
          </p:cNvPr>
          <p:cNvSpPr/>
          <p:nvPr/>
        </p:nvSpPr>
        <p:spPr>
          <a:xfrm>
            <a:off x="4864680" y="2098456"/>
            <a:ext cx="381000" cy="14462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6AB9251-EA52-46DC-9C74-8D3986320FB4}"/>
              </a:ext>
            </a:extLst>
          </p:cNvPr>
          <p:cNvGrpSpPr/>
          <p:nvPr/>
        </p:nvGrpSpPr>
        <p:grpSpPr>
          <a:xfrm>
            <a:off x="5567807" y="2098458"/>
            <a:ext cx="3335474" cy="943515"/>
            <a:chOff x="922668" y="2796560"/>
            <a:chExt cx="4447298" cy="125801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3F3AED6-1F3B-4D37-9764-404645EAC20E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844D34-17F9-4CC7-9BD7-EE756D82401C}"/>
                </a:ext>
              </a:extLst>
            </p:cNvPr>
            <p:cNvSpPr txBox="1"/>
            <p:nvPr/>
          </p:nvSpPr>
          <p:spPr>
            <a:xfrm>
              <a:off x="960767" y="3317113"/>
              <a:ext cx="440919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Click here to add content that matches the title.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E6769FB-C82F-476B-BC75-74922BCA54D4}"/>
              </a:ext>
            </a:extLst>
          </p:cNvPr>
          <p:cNvSpPr/>
          <p:nvPr/>
        </p:nvSpPr>
        <p:spPr>
          <a:xfrm>
            <a:off x="4864680" y="4412237"/>
            <a:ext cx="381000" cy="1446212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38F7037-B356-44E7-B5E6-1552799DDED1}"/>
              </a:ext>
            </a:extLst>
          </p:cNvPr>
          <p:cNvGrpSpPr/>
          <p:nvPr/>
        </p:nvGrpSpPr>
        <p:grpSpPr>
          <a:xfrm>
            <a:off x="5567807" y="4412239"/>
            <a:ext cx="3335474" cy="943515"/>
            <a:chOff x="922668" y="2796560"/>
            <a:chExt cx="4447298" cy="125801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E6AD40E-D179-4C0C-AB0A-ECA277B5ECCE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BFFD429-49EB-4BB6-94BA-F45762D3FAAC}"/>
                </a:ext>
              </a:extLst>
            </p:cNvPr>
            <p:cNvSpPr txBox="1"/>
            <p:nvPr/>
          </p:nvSpPr>
          <p:spPr>
            <a:xfrm>
              <a:off x="960767" y="3317113"/>
              <a:ext cx="4409199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Click here to add content that matches the title.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02027EE-19B3-49F0-AB80-B37573F7617D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A1CD95-FF8C-4E40-9BDC-F97C43A68EA8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17C69D2-F1C0-460A-ABB5-C4EC4F96FBF0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CEDBF45-0203-4062-9B53-F176C90F0508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93A80B1-023C-4C25-8C68-ED56C5C0E0F5}"/>
              </a:ext>
            </a:extLst>
          </p:cNvPr>
          <p:cNvGrpSpPr/>
          <p:nvPr/>
        </p:nvGrpSpPr>
        <p:grpSpPr>
          <a:xfrm>
            <a:off x="2632075" y="2617386"/>
            <a:ext cx="6927850" cy="2751942"/>
            <a:chOff x="1385888" y="2732088"/>
            <a:chExt cx="6302375" cy="2503487"/>
          </a:xfrm>
        </p:grpSpPr>
        <p:sp>
          <p:nvSpPr>
            <p:cNvPr id="2050" name="MH_Other_1">
              <a:extLst>
                <a:ext uri="{FF2B5EF4-FFF2-40B4-BE49-F238E27FC236}">
                  <a16:creationId xmlns:a16="http://schemas.microsoft.com/office/drawing/2014/main" id="{6A77CB5F-5678-457B-A5FD-F75D7A39272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18849647">
              <a:off x="6857207" y="4202906"/>
              <a:ext cx="1073150" cy="588963"/>
            </a:xfrm>
            <a:custGeom>
              <a:avLst/>
              <a:gdLst>
                <a:gd name="T0" fmla="*/ 2708960 w 955844"/>
                <a:gd name="T1" fmla="*/ 0 h 524933"/>
                <a:gd name="T2" fmla="*/ 0 w 955844"/>
                <a:gd name="T3" fmla="*/ 0 h 524933"/>
                <a:gd name="T4" fmla="*/ 1444755 w 955844"/>
                <a:gd name="T5" fmla="*/ 1479806 h 524933"/>
                <a:gd name="T6" fmla="*/ 2708960 w 955844"/>
                <a:gd name="T7" fmla="*/ 1479806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1" name="MH_Other_2">
              <a:extLst>
                <a:ext uri="{FF2B5EF4-FFF2-40B4-BE49-F238E27FC236}">
                  <a16:creationId xmlns:a16="http://schemas.microsoft.com/office/drawing/2014/main" id="{A8E75E74-61F8-4DDB-99F5-ED81291EE3F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2750353" flipH="1">
              <a:off x="1143794" y="4202907"/>
              <a:ext cx="1073150" cy="588962"/>
            </a:xfrm>
            <a:custGeom>
              <a:avLst/>
              <a:gdLst>
                <a:gd name="T0" fmla="*/ 2708960 w 955844"/>
                <a:gd name="T1" fmla="*/ 0 h 524933"/>
                <a:gd name="T2" fmla="*/ 0 w 955844"/>
                <a:gd name="T3" fmla="*/ 0 h 524933"/>
                <a:gd name="T4" fmla="*/ 1444755 w 955844"/>
                <a:gd name="T5" fmla="*/ 1479786 h 524933"/>
                <a:gd name="T6" fmla="*/ 2708960 w 955844"/>
                <a:gd name="T7" fmla="*/ 1479786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MH_SubTitle_2">
              <a:extLst>
                <a:ext uri="{FF2B5EF4-FFF2-40B4-BE49-F238E27FC236}">
                  <a16:creationId xmlns:a16="http://schemas.microsoft.com/office/drawing/2014/main" id="{1FC73774-9BC6-4121-8E57-434920C435E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2750353" flipH="1">
              <a:off x="2614613" y="3689350"/>
              <a:ext cx="2503487" cy="588963"/>
            </a:xfrm>
            <a:custGeom>
              <a:avLst/>
              <a:gdLst>
                <a:gd name="connsiteX0" fmla="*/ 2229641 w 2229641"/>
                <a:gd name="connsiteY0" fmla="*/ 524933 h 524933"/>
                <a:gd name="connsiteX1" fmla="*/ 1719864 w 2229641"/>
                <a:gd name="connsiteY1" fmla="*/ 0 h 524933"/>
                <a:gd name="connsiteX2" fmla="*/ 0 w 2229641"/>
                <a:gd name="connsiteY2" fmla="*/ 0 h 524933"/>
                <a:gd name="connsiteX3" fmla="*/ 509776 w 2229641"/>
                <a:gd name="connsiteY3" fmla="*/ 524933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lIns="288000" rIns="288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id="{41A885F2-031F-4A54-9A67-37F40FB06A6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8849647">
              <a:off x="1271588" y="3689350"/>
              <a:ext cx="2503487" cy="588963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lIns="288000" rIns="288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54" name="MH_SubTitle_4">
              <a:extLst>
                <a:ext uri="{FF2B5EF4-FFF2-40B4-BE49-F238E27FC236}">
                  <a16:creationId xmlns:a16="http://schemas.microsoft.com/office/drawing/2014/main" id="{64CE439F-A25F-4CFD-9794-C8243F31BEE5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2750353" flipH="1">
              <a:off x="5297488" y="3689350"/>
              <a:ext cx="2503487" cy="588963"/>
            </a:xfrm>
            <a:custGeom>
              <a:avLst/>
              <a:gdLst>
                <a:gd name="T0" fmla="*/ 4466993 w 2229641"/>
                <a:gd name="T1" fmla="*/ 1047738 h 524933"/>
                <a:gd name="T2" fmla="*/ 3445675 w 2229641"/>
                <a:gd name="T3" fmla="*/ 0 h 524933"/>
                <a:gd name="T4" fmla="*/ 0 w 2229641"/>
                <a:gd name="T5" fmla="*/ 0 h 524933"/>
                <a:gd name="T6" fmla="*/ 1021317 w 2229641"/>
                <a:gd name="T7" fmla="*/ 1047738 h 524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9641"/>
                <a:gd name="T13" fmla="*/ 0 h 524933"/>
                <a:gd name="T14" fmla="*/ 2229641 w 2229641"/>
                <a:gd name="T15" fmla="*/ 524933 h 524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lnTo>
                    <a:pt x="2229641" y="524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288000" rIns="28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SubTitle_3">
              <a:extLst>
                <a:ext uri="{FF2B5EF4-FFF2-40B4-BE49-F238E27FC236}">
                  <a16:creationId xmlns:a16="http://schemas.microsoft.com/office/drawing/2014/main" id="{1000FD26-B731-442A-BAA7-4C2847DCCCC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849647">
              <a:off x="3954463" y="3689350"/>
              <a:ext cx="2503487" cy="588963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lIns="288000" rIns="28800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40521EB-30F0-4CBA-9DDD-7BA0B4FDE65D}"/>
                </a:ext>
              </a:extLst>
            </p:cNvPr>
            <p:cNvSpPr txBox="1"/>
            <p:nvPr/>
          </p:nvSpPr>
          <p:spPr>
            <a:xfrm rot="18876972" flipH="1">
              <a:off x="1844187" y="3773839"/>
              <a:ext cx="1392947" cy="4199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A9DE684-17E2-42B2-9B79-BB142557815B}"/>
                </a:ext>
              </a:extLst>
            </p:cNvPr>
            <p:cNvSpPr txBox="1"/>
            <p:nvPr/>
          </p:nvSpPr>
          <p:spPr>
            <a:xfrm rot="18876972" flipH="1">
              <a:off x="4521575" y="3773839"/>
              <a:ext cx="1392947" cy="4199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C42B7D1-1ADB-475E-8C06-065A6340061E}"/>
                </a:ext>
              </a:extLst>
            </p:cNvPr>
            <p:cNvSpPr txBox="1"/>
            <p:nvPr/>
          </p:nvSpPr>
          <p:spPr>
            <a:xfrm rot="2723028">
              <a:off x="3192822" y="3833991"/>
              <a:ext cx="1392947" cy="4199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F3B0C88-7615-4B65-9C79-9C44EBF6EE99}"/>
                </a:ext>
              </a:extLst>
            </p:cNvPr>
            <p:cNvSpPr txBox="1"/>
            <p:nvPr/>
          </p:nvSpPr>
          <p:spPr>
            <a:xfrm rot="2723028">
              <a:off x="5908148" y="3833991"/>
              <a:ext cx="1392947" cy="4199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2E5C633-CC5A-4708-8A57-A643775F0798}"/>
              </a:ext>
            </a:extLst>
          </p:cNvPr>
          <p:cNvSpPr txBox="1"/>
          <p:nvPr/>
        </p:nvSpPr>
        <p:spPr>
          <a:xfrm>
            <a:off x="2831585" y="2258043"/>
            <a:ext cx="2403476" cy="55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5DC5BB0-5081-4FA9-9244-247568B3EA83}"/>
              </a:ext>
            </a:extLst>
          </p:cNvPr>
          <p:cNvSpPr txBox="1"/>
          <p:nvPr/>
        </p:nvSpPr>
        <p:spPr>
          <a:xfrm>
            <a:off x="6925402" y="2258043"/>
            <a:ext cx="2403476" cy="55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C395134-6BF7-45E4-8311-00856BE184C9}"/>
              </a:ext>
            </a:extLst>
          </p:cNvPr>
          <p:cNvSpPr txBox="1"/>
          <p:nvPr/>
        </p:nvSpPr>
        <p:spPr>
          <a:xfrm>
            <a:off x="3607992" y="5017282"/>
            <a:ext cx="2403476" cy="55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68F5305-6A32-4E17-811C-6BF3AE1EB94F}"/>
              </a:ext>
            </a:extLst>
          </p:cNvPr>
          <p:cNvSpPr txBox="1"/>
          <p:nvPr/>
        </p:nvSpPr>
        <p:spPr>
          <a:xfrm>
            <a:off x="7701809" y="5017282"/>
            <a:ext cx="2403476" cy="553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10EFB5A-D73F-455F-BB6E-4F44AE907B67}"/>
              </a:ext>
            </a:extLst>
          </p:cNvPr>
          <p:cNvSpPr txBox="1"/>
          <p:nvPr/>
        </p:nvSpPr>
        <p:spPr>
          <a:xfrm>
            <a:off x="2177863" y="2134218"/>
            <a:ext cx="974278" cy="73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accent2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6FCE6A5-E662-4339-9B5A-C24360514F6D}"/>
              </a:ext>
            </a:extLst>
          </p:cNvPr>
          <p:cNvSpPr txBox="1"/>
          <p:nvPr/>
        </p:nvSpPr>
        <p:spPr>
          <a:xfrm>
            <a:off x="6271680" y="2134218"/>
            <a:ext cx="974278" cy="73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accent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CE26709-90ED-45E1-B060-6D6FD7D618BD}"/>
              </a:ext>
            </a:extLst>
          </p:cNvPr>
          <p:cNvSpPr txBox="1"/>
          <p:nvPr/>
        </p:nvSpPr>
        <p:spPr>
          <a:xfrm>
            <a:off x="2954270" y="4893457"/>
            <a:ext cx="974278" cy="73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7484225-0AE9-4780-A387-2775DF5E6818}"/>
              </a:ext>
            </a:extLst>
          </p:cNvPr>
          <p:cNvSpPr txBox="1"/>
          <p:nvPr/>
        </p:nvSpPr>
        <p:spPr>
          <a:xfrm>
            <a:off x="7048087" y="4893457"/>
            <a:ext cx="974278" cy="73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i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90FCB67-23AC-4302-B05C-7D9006EF8A5A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2E988C-4020-4469-B705-AE02B20EB355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19359C36-45BD-4473-BCF1-BE936B5A10BC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390FF874-5E04-4C29-9D14-DC9330AA3EDC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E7176BC-3186-420D-BEC9-3A8DF91C0474}"/>
              </a:ext>
            </a:extLst>
          </p:cNvPr>
          <p:cNvGrpSpPr/>
          <p:nvPr/>
        </p:nvGrpSpPr>
        <p:grpSpPr>
          <a:xfrm>
            <a:off x="5327940" y="2279126"/>
            <a:ext cx="5903912" cy="4581525"/>
            <a:chOff x="3021013" y="2276475"/>
            <a:chExt cx="5903912" cy="4581525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7E6191D6-79DA-4290-A733-8DC95A1EC593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256463" y="2927350"/>
              <a:ext cx="400050" cy="30702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2" name="MH_Other_2">
              <a:extLst>
                <a:ext uri="{FF2B5EF4-FFF2-40B4-BE49-F238E27FC236}">
                  <a16:creationId xmlns:a16="http://schemas.microsoft.com/office/drawing/2014/main" id="{4A4A3274-FA59-4FE9-902D-8C2705927D9F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456488" y="2927350"/>
              <a:ext cx="200025" cy="3070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3">
              <a:extLst>
                <a:ext uri="{FF2B5EF4-FFF2-40B4-BE49-F238E27FC236}">
                  <a16:creationId xmlns:a16="http://schemas.microsoft.com/office/drawing/2014/main" id="{0FF754FC-AF43-4D80-AC42-819F8D287B5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6463" y="5997575"/>
              <a:ext cx="1668462" cy="860425"/>
            </a:xfrm>
            <a:custGeom>
              <a:avLst/>
              <a:gdLst>
                <a:gd name="T0" fmla="*/ 0 w 1314"/>
                <a:gd name="T1" fmla="*/ 0 h 677"/>
                <a:gd name="T2" fmla="*/ 315 w 1314"/>
                <a:gd name="T3" fmla="*/ 0 h 677"/>
                <a:gd name="T4" fmla="*/ 1314 w 1314"/>
                <a:gd name="T5" fmla="*/ 677 h 677"/>
                <a:gd name="T6" fmla="*/ 717 w 1314"/>
                <a:gd name="T7" fmla="*/ 677 h 677"/>
                <a:gd name="T8" fmla="*/ 0 w 1314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677">
                  <a:moveTo>
                    <a:pt x="0" y="0"/>
                  </a:moveTo>
                  <a:lnTo>
                    <a:pt x="315" y="0"/>
                  </a:lnTo>
                  <a:lnTo>
                    <a:pt x="1314" y="677"/>
                  </a:lnTo>
                  <a:lnTo>
                    <a:pt x="717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MH_Other_4">
              <a:extLst>
                <a:ext uri="{FF2B5EF4-FFF2-40B4-BE49-F238E27FC236}">
                  <a16:creationId xmlns:a16="http://schemas.microsoft.com/office/drawing/2014/main" id="{BF76CEAA-4019-444C-95BF-03437684BEA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456488" y="5997575"/>
              <a:ext cx="1468437" cy="860425"/>
            </a:xfrm>
            <a:custGeom>
              <a:avLst/>
              <a:gdLst>
                <a:gd name="T0" fmla="*/ 157 w 1156"/>
                <a:gd name="T1" fmla="*/ 0 h 677"/>
                <a:gd name="T2" fmla="*/ 0 w 1156"/>
                <a:gd name="T3" fmla="*/ 0 h 677"/>
                <a:gd name="T4" fmla="*/ 870 w 1156"/>
                <a:gd name="T5" fmla="*/ 677 h 677"/>
                <a:gd name="T6" fmla="*/ 1156 w 1156"/>
                <a:gd name="T7" fmla="*/ 677 h 677"/>
                <a:gd name="T8" fmla="*/ 157 w 115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677">
                  <a:moveTo>
                    <a:pt x="157" y="0"/>
                  </a:moveTo>
                  <a:lnTo>
                    <a:pt x="0" y="0"/>
                  </a:lnTo>
                  <a:lnTo>
                    <a:pt x="870" y="677"/>
                  </a:lnTo>
                  <a:lnTo>
                    <a:pt x="1156" y="67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MH_Text_5">
              <a:extLst>
                <a:ext uri="{FF2B5EF4-FFF2-40B4-BE49-F238E27FC236}">
                  <a16:creationId xmlns:a16="http://schemas.microsoft.com/office/drawing/2014/main" id="{8A22DB04-F26F-497A-9005-785D52E49FAC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105650" y="2276475"/>
              <a:ext cx="685800" cy="814388"/>
            </a:xfrm>
            <a:custGeom>
              <a:avLst/>
              <a:gdLst>
                <a:gd name="T0" fmla="*/ 418 w 1200"/>
                <a:gd name="T1" fmla="*/ 1172 h 1426"/>
                <a:gd name="T2" fmla="*/ 0 w 1200"/>
                <a:gd name="T3" fmla="*/ 600 h 1426"/>
                <a:gd name="T4" fmla="*/ 600 w 1200"/>
                <a:gd name="T5" fmla="*/ 0 h 1426"/>
                <a:gd name="T6" fmla="*/ 1200 w 1200"/>
                <a:gd name="T7" fmla="*/ 600 h 1426"/>
                <a:gd name="T8" fmla="*/ 782 w 1200"/>
                <a:gd name="T9" fmla="*/ 1172 h 1426"/>
                <a:gd name="T10" fmla="*/ 600 w 1200"/>
                <a:gd name="T11" fmla="*/ 1426 h 1426"/>
                <a:gd name="T12" fmla="*/ 418 w 1200"/>
                <a:gd name="T13" fmla="*/ 1172 h 1426"/>
                <a:gd name="T14" fmla="*/ 1050 w 1200"/>
                <a:gd name="T15" fmla="*/ 600 h 1426"/>
                <a:gd name="T16" fmla="*/ 600 w 1200"/>
                <a:gd name="T17" fmla="*/ 150 h 1426"/>
                <a:gd name="T18" fmla="*/ 150 w 1200"/>
                <a:gd name="T19" fmla="*/ 600 h 1426"/>
                <a:gd name="T20" fmla="*/ 600 w 1200"/>
                <a:gd name="T21" fmla="*/ 1050 h 1426"/>
                <a:gd name="T22" fmla="*/ 1050 w 1200"/>
                <a:gd name="T23" fmla="*/ 60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426">
                  <a:moveTo>
                    <a:pt x="418" y="1172"/>
                  </a:moveTo>
                  <a:cubicBezTo>
                    <a:pt x="176" y="1095"/>
                    <a:pt x="0" y="868"/>
                    <a:pt x="0" y="600"/>
                  </a:cubicBezTo>
                  <a:cubicBezTo>
                    <a:pt x="0" y="269"/>
                    <a:pt x="269" y="0"/>
                    <a:pt x="600" y="0"/>
                  </a:cubicBezTo>
                  <a:cubicBezTo>
                    <a:pt x="932" y="0"/>
                    <a:pt x="1200" y="269"/>
                    <a:pt x="1200" y="600"/>
                  </a:cubicBezTo>
                  <a:cubicBezTo>
                    <a:pt x="1200" y="868"/>
                    <a:pt x="1025" y="1095"/>
                    <a:pt x="782" y="1172"/>
                  </a:cubicBezTo>
                  <a:cubicBezTo>
                    <a:pt x="600" y="1426"/>
                    <a:pt x="600" y="1426"/>
                    <a:pt x="600" y="1426"/>
                  </a:cubicBezTo>
                  <a:lnTo>
                    <a:pt x="418" y="1172"/>
                  </a:lnTo>
                  <a:close/>
                  <a:moveTo>
                    <a:pt x="1050" y="600"/>
                  </a:moveTo>
                  <a:cubicBezTo>
                    <a:pt x="1050" y="351"/>
                    <a:pt x="849" y="150"/>
                    <a:pt x="600" y="150"/>
                  </a:cubicBezTo>
                  <a:cubicBezTo>
                    <a:pt x="352" y="150"/>
                    <a:pt x="150" y="351"/>
                    <a:pt x="150" y="600"/>
                  </a:cubicBezTo>
                  <a:cubicBezTo>
                    <a:pt x="150" y="849"/>
                    <a:pt x="352" y="1050"/>
                    <a:pt x="600" y="1050"/>
                  </a:cubicBezTo>
                  <a:cubicBezTo>
                    <a:pt x="849" y="1050"/>
                    <a:pt x="1050" y="849"/>
                    <a:pt x="1050" y="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lIns="0" tIns="0" rIns="0" bIns="144000" anchor="ctr" anchorCtr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MH_Other_5">
              <a:extLst>
                <a:ext uri="{FF2B5EF4-FFF2-40B4-BE49-F238E27FC236}">
                  <a16:creationId xmlns:a16="http://schemas.microsoft.com/office/drawing/2014/main" id="{6E707E72-EC2E-4D51-8814-71F36758076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2150" y="4241800"/>
              <a:ext cx="401638" cy="1755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MH_Other_6">
              <a:extLst>
                <a:ext uri="{FF2B5EF4-FFF2-40B4-BE49-F238E27FC236}">
                  <a16:creationId xmlns:a16="http://schemas.microsoft.com/office/drawing/2014/main" id="{48EF8006-D119-4B0E-825B-2CE12937B8C4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973763" y="4241800"/>
              <a:ext cx="200025" cy="1755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MH_Other_7">
              <a:extLst>
                <a:ext uri="{FF2B5EF4-FFF2-40B4-BE49-F238E27FC236}">
                  <a16:creationId xmlns:a16="http://schemas.microsoft.com/office/drawing/2014/main" id="{6D373CF1-D6C2-46FD-B734-74FC8850061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638800" y="5997575"/>
              <a:ext cx="668338" cy="860425"/>
            </a:xfrm>
            <a:custGeom>
              <a:avLst/>
              <a:gdLst>
                <a:gd name="T0" fmla="*/ 105 w 526"/>
                <a:gd name="T1" fmla="*/ 0 h 677"/>
                <a:gd name="T2" fmla="*/ 421 w 526"/>
                <a:gd name="T3" fmla="*/ 0 h 677"/>
                <a:gd name="T4" fmla="*/ 526 w 526"/>
                <a:gd name="T5" fmla="*/ 677 h 677"/>
                <a:gd name="T6" fmla="*/ 0 w 526"/>
                <a:gd name="T7" fmla="*/ 677 h 677"/>
                <a:gd name="T8" fmla="*/ 105 w 5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77">
                  <a:moveTo>
                    <a:pt x="105" y="0"/>
                  </a:moveTo>
                  <a:lnTo>
                    <a:pt x="421" y="0"/>
                  </a:lnTo>
                  <a:lnTo>
                    <a:pt x="526" y="677"/>
                  </a:lnTo>
                  <a:lnTo>
                    <a:pt x="0" y="67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FA650732-18AB-4316-B5DD-05FD9BDB9BA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73763" y="5997575"/>
              <a:ext cx="333375" cy="860425"/>
            </a:xfrm>
            <a:custGeom>
              <a:avLst/>
              <a:gdLst>
                <a:gd name="T0" fmla="*/ 158 w 263"/>
                <a:gd name="T1" fmla="*/ 0 h 677"/>
                <a:gd name="T2" fmla="*/ 0 w 263"/>
                <a:gd name="T3" fmla="*/ 0 h 677"/>
                <a:gd name="T4" fmla="*/ 0 w 263"/>
                <a:gd name="T5" fmla="*/ 677 h 677"/>
                <a:gd name="T6" fmla="*/ 263 w 263"/>
                <a:gd name="T7" fmla="*/ 677 h 677"/>
                <a:gd name="T8" fmla="*/ 158 w 263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677">
                  <a:moveTo>
                    <a:pt x="158" y="0"/>
                  </a:moveTo>
                  <a:lnTo>
                    <a:pt x="0" y="0"/>
                  </a:lnTo>
                  <a:lnTo>
                    <a:pt x="0" y="677"/>
                  </a:lnTo>
                  <a:lnTo>
                    <a:pt x="263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MH_Text_3">
              <a:extLst>
                <a:ext uri="{FF2B5EF4-FFF2-40B4-BE49-F238E27FC236}">
                  <a16:creationId xmlns:a16="http://schemas.microsoft.com/office/drawing/2014/main" id="{B9DF1D3D-72E7-4C3A-8B6D-CD778338CC8F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626100" y="3579813"/>
              <a:ext cx="685800" cy="814387"/>
            </a:xfrm>
            <a:custGeom>
              <a:avLst/>
              <a:gdLst>
                <a:gd name="T0" fmla="*/ 418 w 1200"/>
                <a:gd name="T1" fmla="*/ 1172 h 1426"/>
                <a:gd name="T2" fmla="*/ 0 w 1200"/>
                <a:gd name="T3" fmla="*/ 600 h 1426"/>
                <a:gd name="T4" fmla="*/ 600 w 1200"/>
                <a:gd name="T5" fmla="*/ 0 h 1426"/>
                <a:gd name="T6" fmla="*/ 1200 w 1200"/>
                <a:gd name="T7" fmla="*/ 600 h 1426"/>
                <a:gd name="T8" fmla="*/ 782 w 1200"/>
                <a:gd name="T9" fmla="*/ 1172 h 1426"/>
                <a:gd name="T10" fmla="*/ 600 w 1200"/>
                <a:gd name="T11" fmla="*/ 1426 h 1426"/>
                <a:gd name="T12" fmla="*/ 418 w 1200"/>
                <a:gd name="T13" fmla="*/ 1172 h 1426"/>
                <a:gd name="T14" fmla="*/ 1050 w 1200"/>
                <a:gd name="T15" fmla="*/ 600 h 1426"/>
                <a:gd name="T16" fmla="*/ 600 w 1200"/>
                <a:gd name="T17" fmla="*/ 150 h 1426"/>
                <a:gd name="T18" fmla="*/ 150 w 1200"/>
                <a:gd name="T19" fmla="*/ 600 h 1426"/>
                <a:gd name="T20" fmla="*/ 600 w 1200"/>
                <a:gd name="T21" fmla="*/ 1050 h 1426"/>
                <a:gd name="T22" fmla="*/ 1050 w 1200"/>
                <a:gd name="T23" fmla="*/ 60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426">
                  <a:moveTo>
                    <a:pt x="418" y="1172"/>
                  </a:moveTo>
                  <a:cubicBezTo>
                    <a:pt x="176" y="1095"/>
                    <a:pt x="0" y="868"/>
                    <a:pt x="0" y="600"/>
                  </a:cubicBezTo>
                  <a:cubicBezTo>
                    <a:pt x="0" y="269"/>
                    <a:pt x="269" y="0"/>
                    <a:pt x="600" y="0"/>
                  </a:cubicBezTo>
                  <a:cubicBezTo>
                    <a:pt x="931" y="0"/>
                    <a:pt x="1200" y="269"/>
                    <a:pt x="1200" y="600"/>
                  </a:cubicBezTo>
                  <a:cubicBezTo>
                    <a:pt x="1200" y="868"/>
                    <a:pt x="1024" y="1095"/>
                    <a:pt x="782" y="1172"/>
                  </a:cubicBezTo>
                  <a:cubicBezTo>
                    <a:pt x="600" y="1426"/>
                    <a:pt x="600" y="1426"/>
                    <a:pt x="600" y="1426"/>
                  </a:cubicBezTo>
                  <a:lnTo>
                    <a:pt x="418" y="1172"/>
                  </a:lnTo>
                  <a:close/>
                  <a:moveTo>
                    <a:pt x="1050" y="600"/>
                  </a:moveTo>
                  <a:cubicBezTo>
                    <a:pt x="1050" y="352"/>
                    <a:pt x="849" y="150"/>
                    <a:pt x="600" y="150"/>
                  </a:cubicBezTo>
                  <a:cubicBezTo>
                    <a:pt x="351" y="150"/>
                    <a:pt x="150" y="352"/>
                    <a:pt x="150" y="600"/>
                  </a:cubicBezTo>
                  <a:cubicBezTo>
                    <a:pt x="150" y="849"/>
                    <a:pt x="351" y="1050"/>
                    <a:pt x="600" y="1050"/>
                  </a:cubicBezTo>
                  <a:cubicBezTo>
                    <a:pt x="849" y="1050"/>
                    <a:pt x="1050" y="849"/>
                    <a:pt x="1050" y="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lIns="0" tIns="0" rIns="0" bIns="144000" anchor="ctr" anchorCtr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9">
              <a:extLst>
                <a:ext uri="{FF2B5EF4-FFF2-40B4-BE49-F238E27FC236}">
                  <a16:creationId xmlns:a16="http://schemas.microsoft.com/office/drawing/2014/main" id="{2F11F375-04F1-41B4-B443-41D697BD101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35550" y="3802063"/>
              <a:ext cx="401638" cy="21955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2" name="MH_Other_10">
              <a:extLst>
                <a:ext uri="{FF2B5EF4-FFF2-40B4-BE49-F238E27FC236}">
                  <a16:creationId xmlns:a16="http://schemas.microsoft.com/office/drawing/2014/main" id="{F6F8BC2E-70DD-4891-9893-A4377B4770B5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35575" y="3802063"/>
              <a:ext cx="201613" cy="2195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3" name="MH_Other_11">
              <a:extLst>
                <a:ext uri="{FF2B5EF4-FFF2-40B4-BE49-F238E27FC236}">
                  <a16:creationId xmlns:a16="http://schemas.microsoft.com/office/drawing/2014/main" id="{64400E2D-4B01-4800-8815-0F2DFC59CBA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348163" y="5997575"/>
              <a:ext cx="1089025" cy="860425"/>
            </a:xfrm>
            <a:custGeom>
              <a:avLst/>
              <a:gdLst>
                <a:gd name="T0" fmla="*/ 2147483646 w 857"/>
                <a:gd name="T1" fmla="*/ 0 h 677"/>
                <a:gd name="T2" fmla="*/ 2147483646 w 857"/>
                <a:gd name="T3" fmla="*/ 0 h 677"/>
                <a:gd name="T4" fmla="*/ 0 w 857"/>
                <a:gd name="T5" fmla="*/ 2147483646 h 677"/>
                <a:gd name="T6" fmla="*/ 2147483646 w 857"/>
                <a:gd name="T7" fmla="*/ 2147483646 h 677"/>
                <a:gd name="T8" fmla="*/ 2147483646 w 857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7" h="677">
                  <a:moveTo>
                    <a:pt x="857" y="0"/>
                  </a:moveTo>
                  <a:lnTo>
                    <a:pt x="541" y="0"/>
                  </a:lnTo>
                  <a:lnTo>
                    <a:pt x="0" y="677"/>
                  </a:lnTo>
                  <a:lnTo>
                    <a:pt x="563" y="67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MH_Other_12">
              <a:extLst>
                <a:ext uri="{FF2B5EF4-FFF2-40B4-BE49-F238E27FC236}">
                  <a16:creationId xmlns:a16="http://schemas.microsoft.com/office/drawing/2014/main" id="{AC466B17-F300-4F2D-BECA-48E2830894D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700588" y="5997575"/>
              <a:ext cx="736600" cy="860425"/>
            </a:xfrm>
            <a:custGeom>
              <a:avLst/>
              <a:gdLst>
                <a:gd name="T0" fmla="*/ 580 w 580"/>
                <a:gd name="T1" fmla="*/ 0 h 677"/>
                <a:gd name="T2" fmla="*/ 422 w 580"/>
                <a:gd name="T3" fmla="*/ 0 h 677"/>
                <a:gd name="T4" fmla="*/ 0 w 580"/>
                <a:gd name="T5" fmla="*/ 677 h 677"/>
                <a:gd name="T6" fmla="*/ 286 w 580"/>
                <a:gd name="T7" fmla="*/ 677 h 677"/>
                <a:gd name="T8" fmla="*/ 580 w 580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77">
                  <a:moveTo>
                    <a:pt x="580" y="0"/>
                  </a:moveTo>
                  <a:lnTo>
                    <a:pt x="422" y="0"/>
                  </a:lnTo>
                  <a:lnTo>
                    <a:pt x="0" y="677"/>
                  </a:lnTo>
                  <a:lnTo>
                    <a:pt x="286" y="677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MH_Text_2">
              <a:extLst>
                <a:ext uri="{FF2B5EF4-FFF2-40B4-BE49-F238E27FC236}">
                  <a16:creationId xmlns:a16="http://schemas.microsoft.com/office/drawing/2014/main" id="{387F4300-2F8A-4ED5-8204-6F7B0324D1BE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887913" y="3141663"/>
              <a:ext cx="685800" cy="812800"/>
            </a:xfrm>
            <a:custGeom>
              <a:avLst/>
              <a:gdLst>
                <a:gd name="T0" fmla="*/ 418 w 1200"/>
                <a:gd name="T1" fmla="*/ 1171 h 1425"/>
                <a:gd name="T2" fmla="*/ 0 w 1200"/>
                <a:gd name="T3" fmla="*/ 600 h 1425"/>
                <a:gd name="T4" fmla="*/ 600 w 1200"/>
                <a:gd name="T5" fmla="*/ 0 h 1425"/>
                <a:gd name="T6" fmla="*/ 1200 w 1200"/>
                <a:gd name="T7" fmla="*/ 600 h 1425"/>
                <a:gd name="T8" fmla="*/ 782 w 1200"/>
                <a:gd name="T9" fmla="*/ 1171 h 1425"/>
                <a:gd name="T10" fmla="*/ 600 w 1200"/>
                <a:gd name="T11" fmla="*/ 1425 h 1425"/>
                <a:gd name="T12" fmla="*/ 418 w 1200"/>
                <a:gd name="T13" fmla="*/ 1171 h 1425"/>
                <a:gd name="T14" fmla="*/ 1050 w 1200"/>
                <a:gd name="T15" fmla="*/ 600 h 1425"/>
                <a:gd name="T16" fmla="*/ 600 w 1200"/>
                <a:gd name="T17" fmla="*/ 150 h 1425"/>
                <a:gd name="T18" fmla="*/ 150 w 1200"/>
                <a:gd name="T19" fmla="*/ 600 h 1425"/>
                <a:gd name="T20" fmla="*/ 600 w 1200"/>
                <a:gd name="T21" fmla="*/ 1050 h 1425"/>
                <a:gd name="T22" fmla="*/ 1050 w 1200"/>
                <a:gd name="T23" fmla="*/ 60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425">
                  <a:moveTo>
                    <a:pt x="418" y="1171"/>
                  </a:moveTo>
                  <a:cubicBezTo>
                    <a:pt x="175" y="1094"/>
                    <a:pt x="0" y="868"/>
                    <a:pt x="0" y="600"/>
                  </a:cubicBezTo>
                  <a:cubicBezTo>
                    <a:pt x="0" y="268"/>
                    <a:pt x="269" y="0"/>
                    <a:pt x="600" y="0"/>
                  </a:cubicBezTo>
                  <a:cubicBezTo>
                    <a:pt x="931" y="0"/>
                    <a:pt x="1200" y="268"/>
                    <a:pt x="1200" y="600"/>
                  </a:cubicBezTo>
                  <a:cubicBezTo>
                    <a:pt x="1200" y="868"/>
                    <a:pt x="1024" y="1094"/>
                    <a:pt x="782" y="1171"/>
                  </a:cubicBezTo>
                  <a:cubicBezTo>
                    <a:pt x="600" y="1425"/>
                    <a:pt x="600" y="1425"/>
                    <a:pt x="600" y="1425"/>
                  </a:cubicBezTo>
                  <a:lnTo>
                    <a:pt x="418" y="1171"/>
                  </a:lnTo>
                  <a:close/>
                  <a:moveTo>
                    <a:pt x="1050" y="600"/>
                  </a:moveTo>
                  <a:cubicBezTo>
                    <a:pt x="1050" y="351"/>
                    <a:pt x="848" y="150"/>
                    <a:pt x="600" y="150"/>
                  </a:cubicBezTo>
                  <a:cubicBezTo>
                    <a:pt x="351" y="150"/>
                    <a:pt x="150" y="351"/>
                    <a:pt x="150" y="600"/>
                  </a:cubicBezTo>
                  <a:cubicBezTo>
                    <a:pt x="150" y="848"/>
                    <a:pt x="351" y="1050"/>
                    <a:pt x="600" y="1050"/>
                  </a:cubicBezTo>
                  <a:cubicBezTo>
                    <a:pt x="848" y="1050"/>
                    <a:pt x="1050" y="848"/>
                    <a:pt x="1050" y="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lIns="0" tIns="0" rIns="0" bIns="144000" anchor="ctr" anchorCtr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MH_Other_13">
              <a:extLst>
                <a:ext uri="{FF2B5EF4-FFF2-40B4-BE49-F238E27FC236}">
                  <a16:creationId xmlns:a16="http://schemas.microsoft.com/office/drawing/2014/main" id="{40DCBFFD-9DBD-4B6B-9929-90F78A2FC0E0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91013" y="4241800"/>
              <a:ext cx="400050" cy="1755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7" name="MH_Other_14">
              <a:extLst>
                <a:ext uri="{FF2B5EF4-FFF2-40B4-BE49-F238E27FC236}">
                  <a16:creationId xmlns:a16="http://schemas.microsoft.com/office/drawing/2014/main" id="{4DA31D17-93CE-4D59-BCB6-C895BFE2A62A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91038" y="4241800"/>
              <a:ext cx="200025" cy="1755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68" name="MH_Other_15">
              <a:extLst>
                <a:ext uri="{FF2B5EF4-FFF2-40B4-BE49-F238E27FC236}">
                  <a16:creationId xmlns:a16="http://schemas.microsoft.com/office/drawing/2014/main" id="{1F597ED3-6440-4222-80DA-39F1E3BE783E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1013" y="5997575"/>
              <a:ext cx="1670050" cy="860425"/>
            </a:xfrm>
            <a:custGeom>
              <a:avLst/>
              <a:gdLst>
                <a:gd name="T0" fmla="*/ 2147483646 w 1314"/>
                <a:gd name="T1" fmla="*/ 0 h 677"/>
                <a:gd name="T2" fmla="*/ 2147483646 w 1314"/>
                <a:gd name="T3" fmla="*/ 0 h 677"/>
                <a:gd name="T4" fmla="*/ 0 w 1314"/>
                <a:gd name="T5" fmla="*/ 2147483646 h 677"/>
                <a:gd name="T6" fmla="*/ 2147483646 w 1314"/>
                <a:gd name="T7" fmla="*/ 2147483646 h 677"/>
                <a:gd name="T8" fmla="*/ 2147483646 w 1314"/>
                <a:gd name="T9" fmla="*/ 0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4" h="677">
                  <a:moveTo>
                    <a:pt x="1314" y="0"/>
                  </a:moveTo>
                  <a:lnTo>
                    <a:pt x="999" y="0"/>
                  </a:lnTo>
                  <a:lnTo>
                    <a:pt x="0" y="677"/>
                  </a:lnTo>
                  <a:lnTo>
                    <a:pt x="597" y="677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MH_Other_16">
              <a:extLst>
                <a:ext uri="{FF2B5EF4-FFF2-40B4-BE49-F238E27FC236}">
                  <a16:creationId xmlns:a16="http://schemas.microsoft.com/office/drawing/2014/main" id="{2A414F82-86D9-4C30-8718-578482BD7B1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387725" y="5997575"/>
              <a:ext cx="1303338" cy="860425"/>
            </a:xfrm>
            <a:custGeom>
              <a:avLst/>
              <a:gdLst>
                <a:gd name="T0" fmla="*/ 1026 w 1026"/>
                <a:gd name="T1" fmla="*/ 0 h 677"/>
                <a:gd name="T2" fmla="*/ 869 w 1026"/>
                <a:gd name="T3" fmla="*/ 0 h 677"/>
                <a:gd name="T4" fmla="*/ 0 w 1026"/>
                <a:gd name="T5" fmla="*/ 677 h 677"/>
                <a:gd name="T6" fmla="*/ 310 w 1026"/>
                <a:gd name="T7" fmla="*/ 677 h 677"/>
                <a:gd name="T8" fmla="*/ 1026 w 10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677">
                  <a:moveTo>
                    <a:pt x="1026" y="0"/>
                  </a:moveTo>
                  <a:lnTo>
                    <a:pt x="869" y="0"/>
                  </a:lnTo>
                  <a:lnTo>
                    <a:pt x="0" y="677"/>
                  </a:lnTo>
                  <a:lnTo>
                    <a:pt x="310" y="677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MH_Text_1">
              <a:extLst>
                <a:ext uri="{FF2B5EF4-FFF2-40B4-BE49-F238E27FC236}">
                  <a16:creationId xmlns:a16="http://schemas.microsoft.com/office/drawing/2014/main" id="{80E398E4-5F57-461D-8AD5-D321C7023A1B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4148138" y="3579813"/>
              <a:ext cx="685800" cy="814387"/>
            </a:xfrm>
            <a:custGeom>
              <a:avLst/>
              <a:gdLst>
                <a:gd name="T0" fmla="*/ 418 w 1200"/>
                <a:gd name="T1" fmla="*/ 1172 h 1426"/>
                <a:gd name="T2" fmla="*/ 0 w 1200"/>
                <a:gd name="T3" fmla="*/ 600 h 1426"/>
                <a:gd name="T4" fmla="*/ 600 w 1200"/>
                <a:gd name="T5" fmla="*/ 0 h 1426"/>
                <a:gd name="T6" fmla="*/ 1200 w 1200"/>
                <a:gd name="T7" fmla="*/ 600 h 1426"/>
                <a:gd name="T8" fmla="*/ 782 w 1200"/>
                <a:gd name="T9" fmla="*/ 1172 h 1426"/>
                <a:gd name="T10" fmla="*/ 600 w 1200"/>
                <a:gd name="T11" fmla="*/ 1426 h 1426"/>
                <a:gd name="T12" fmla="*/ 418 w 1200"/>
                <a:gd name="T13" fmla="*/ 1172 h 1426"/>
                <a:gd name="T14" fmla="*/ 1050 w 1200"/>
                <a:gd name="T15" fmla="*/ 600 h 1426"/>
                <a:gd name="T16" fmla="*/ 600 w 1200"/>
                <a:gd name="T17" fmla="*/ 150 h 1426"/>
                <a:gd name="T18" fmla="*/ 150 w 1200"/>
                <a:gd name="T19" fmla="*/ 600 h 1426"/>
                <a:gd name="T20" fmla="*/ 600 w 1200"/>
                <a:gd name="T21" fmla="*/ 1050 h 1426"/>
                <a:gd name="T22" fmla="*/ 1050 w 1200"/>
                <a:gd name="T23" fmla="*/ 60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426">
                  <a:moveTo>
                    <a:pt x="418" y="1172"/>
                  </a:moveTo>
                  <a:cubicBezTo>
                    <a:pt x="176" y="1095"/>
                    <a:pt x="0" y="868"/>
                    <a:pt x="0" y="600"/>
                  </a:cubicBezTo>
                  <a:cubicBezTo>
                    <a:pt x="0" y="269"/>
                    <a:pt x="269" y="0"/>
                    <a:pt x="600" y="0"/>
                  </a:cubicBezTo>
                  <a:cubicBezTo>
                    <a:pt x="932" y="0"/>
                    <a:pt x="1200" y="269"/>
                    <a:pt x="1200" y="600"/>
                  </a:cubicBezTo>
                  <a:cubicBezTo>
                    <a:pt x="1200" y="868"/>
                    <a:pt x="1025" y="1095"/>
                    <a:pt x="782" y="1172"/>
                  </a:cubicBezTo>
                  <a:cubicBezTo>
                    <a:pt x="600" y="1426"/>
                    <a:pt x="600" y="1426"/>
                    <a:pt x="600" y="1426"/>
                  </a:cubicBezTo>
                  <a:lnTo>
                    <a:pt x="418" y="1172"/>
                  </a:lnTo>
                  <a:close/>
                  <a:moveTo>
                    <a:pt x="1050" y="600"/>
                  </a:moveTo>
                  <a:cubicBezTo>
                    <a:pt x="1050" y="352"/>
                    <a:pt x="849" y="150"/>
                    <a:pt x="600" y="150"/>
                  </a:cubicBezTo>
                  <a:cubicBezTo>
                    <a:pt x="352" y="150"/>
                    <a:pt x="150" y="352"/>
                    <a:pt x="150" y="600"/>
                  </a:cubicBezTo>
                  <a:cubicBezTo>
                    <a:pt x="150" y="849"/>
                    <a:pt x="352" y="1050"/>
                    <a:pt x="600" y="1050"/>
                  </a:cubicBezTo>
                  <a:cubicBezTo>
                    <a:pt x="849" y="1050"/>
                    <a:pt x="1050" y="849"/>
                    <a:pt x="1050" y="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lIns="0" tIns="0" rIns="0" bIns="144000" anchor="ctr" anchorCtr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17">
              <a:extLst>
                <a:ext uri="{FF2B5EF4-FFF2-40B4-BE49-F238E27FC236}">
                  <a16:creationId xmlns:a16="http://schemas.microsoft.com/office/drawing/2014/main" id="{3B576E1F-4658-4153-BB1B-FFB1442D9C6B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510338" y="3363913"/>
              <a:ext cx="401637" cy="26336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MH_Other_18">
              <a:extLst>
                <a:ext uri="{FF2B5EF4-FFF2-40B4-BE49-F238E27FC236}">
                  <a16:creationId xmlns:a16="http://schemas.microsoft.com/office/drawing/2014/main" id="{61AFF620-15EF-4B2F-88C2-D6B12260F3C3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10363" y="3363913"/>
              <a:ext cx="201612" cy="2633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MH_Other_19">
              <a:extLst>
                <a:ext uri="{FF2B5EF4-FFF2-40B4-BE49-F238E27FC236}">
                  <a16:creationId xmlns:a16="http://schemas.microsoft.com/office/drawing/2014/main" id="{5926F251-8653-45F6-8FB4-BEAFC18D7B0A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510338" y="5997575"/>
              <a:ext cx="1089025" cy="860425"/>
            </a:xfrm>
            <a:custGeom>
              <a:avLst/>
              <a:gdLst>
                <a:gd name="T0" fmla="*/ 0 w 857"/>
                <a:gd name="T1" fmla="*/ 0 h 677"/>
                <a:gd name="T2" fmla="*/ 316 w 857"/>
                <a:gd name="T3" fmla="*/ 0 h 677"/>
                <a:gd name="T4" fmla="*/ 857 w 857"/>
                <a:gd name="T5" fmla="*/ 677 h 677"/>
                <a:gd name="T6" fmla="*/ 294 w 857"/>
                <a:gd name="T7" fmla="*/ 677 h 677"/>
                <a:gd name="T8" fmla="*/ 0 w 857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677">
                  <a:moveTo>
                    <a:pt x="0" y="0"/>
                  </a:moveTo>
                  <a:lnTo>
                    <a:pt x="316" y="0"/>
                  </a:lnTo>
                  <a:lnTo>
                    <a:pt x="857" y="677"/>
                  </a:lnTo>
                  <a:lnTo>
                    <a:pt x="29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MH_Other_20">
              <a:extLst>
                <a:ext uri="{FF2B5EF4-FFF2-40B4-BE49-F238E27FC236}">
                  <a16:creationId xmlns:a16="http://schemas.microsoft.com/office/drawing/2014/main" id="{03A58685-562D-4D3D-AD73-78B70DF21B89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710363" y="5997575"/>
              <a:ext cx="889000" cy="860425"/>
            </a:xfrm>
            <a:custGeom>
              <a:avLst/>
              <a:gdLst>
                <a:gd name="T0" fmla="*/ 158 w 699"/>
                <a:gd name="T1" fmla="*/ 0 h 677"/>
                <a:gd name="T2" fmla="*/ 0 w 699"/>
                <a:gd name="T3" fmla="*/ 0 h 677"/>
                <a:gd name="T4" fmla="*/ 415 w 699"/>
                <a:gd name="T5" fmla="*/ 677 h 677"/>
                <a:gd name="T6" fmla="*/ 699 w 699"/>
                <a:gd name="T7" fmla="*/ 677 h 677"/>
                <a:gd name="T8" fmla="*/ 158 w 699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677">
                  <a:moveTo>
                    <a:pt x="158" y="0"/>
                  </a:moveTo>
                  <a:lnTo>
                    <a:pt x="0" y="0"/>
                  </a:lnTo>
                  <a:lnTo>
                    <a:pt x="415" y="677"/>
                  </a:lnTo>
                  <a:lnTo>
                    <a:pt x="699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MH_Text_4">
              <a:extLst>
                <a:ext uri="{FF2B5EF4-FFF2-40B4-BE49-F238E27FC236}">
                  <a16:creationId xmlns:a16="http://schemas.microsoft.com/office/drawing/2014/main" id="{85E5BF1F-EB85-4765-8EE4-5816D6CCCAF6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365875" y="2697163"/>
              <a:ext cx="685800" cy="815975"/>
            </a:xfrm>
            <a:custGeom>
              <a:avLst/>
              <a:gdLst>
                <a:gd name="T0" fmla="*/ 418 w 1200"/>
                <a:gd name="T1" fmla="*/ 1172 h 1426"/>
                <a:gd name="T2" fmla="*/ 0 w 1200"/>
                <a:gd name="T3" fmla="*/ 600 h 1426"/>
                <a:gd name="T4" fmla="*/ 600 w 1200"/>
                <a:gd name="T5" fmla="*/ 0 h 1426"/>
                <a:gd name="T6" fmla="*/ 1200 w 1200"/>
                <a:gd name="T7" fmla="*/ 600 h 1426"/>
                <a:gd name="T8" fmla="*/ 782 w 1200"/>
                <a:gd name="T9" fmla="*/ 1172 h 1426"/>
                <a:gd name="T10" fmla="*/ 600 w 1200"/>
                <a:gd name="T11" fmla="*/ 1426 h 1426"/>
                <a:gd name="T12" fmla="*/ 418 w 1200"/>
                <a:gd name="T13" fmla="*/ 1172 h 1426"/>
                <a:gd name="T14" fmla="*/ 1050 w 1200"/>
                <a:gd name="T15" fmla="*/ 600 h 1426"/>
                <a:gd name="T16" fmla="*/ 600 w 1200"/>
                <a:gd name="T17" fmla="*/ 150 h 1426"/>
                <a:gd name="T18" fmla="*/ 150 w 1200"/>
                <a:gd name="T19" fmla="*/ 600 h 1426"/>
                <a:gd name="T20" fmla="*/ 600 w 1200"/>
                <a:gd name="T21" fmla="*/ 1050 h 1426"/>
                <a:gd name="T22" fmla="*/ 1050 w 1200"/>
                <a:gd name="T23" fmla="*/ 60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426">
                  <a:moveTo>
                    <a:pt x="418" y="1172"/>
                  </a:moveTo>
                  <a:cubicBezTo>
                    <a:pt x="176" y="1095"/>
                    <a:pt x="0" y="868"/>
                    <a:pt x="0" y="600"/>
                  </a:cubicBezTo>
                  <a:cubicBezTo>
                    <a:pt x="0" y="269"/>
                    <a:pt x="269" y="0"/>
                    <a:pt x="600" y="0"/>
                  </a:cubicBezTo>
                  <a:cubicBezTo>
                    <a:pt x="931" y="0"/>
                    <a:pt x="1200" y="269"/>
                    <a:pt x="1200" y="600"/>
                  </a:cubicBezTo>
                  <a:cubicBezTo>
                    <a:pt x="1200" y="868"/>
                    <a:pt x="1025" y="1095"/>
                    <a:pt x="782" y="1172"/>
                  </a:cubicBezTo>
                  <a:cubicBezTo>
                    <a:pt x="600" y="1426"/>
                    <a:pt x="600" y="1426"/>
                    <a:pt x="600" y="1426"/>
                  </a:cubicBezTo>
                  <a:lnTo>
                    <a:pt x="418" y="1172"/>
                  </a:lnTo>
                  <a:close/>
                  <a:moveTo>
                    <a:pt x="1050" y="600"/>
                  </a:moveTo>
                  <a:cubicBezTo>
                    <a:pt x="1050" y="352"/>
                    <a:pt x="849" y="150"/>
                    <a:pt x="600" y="150"/>
                  </a:cubicBezTo>
                  <a:cubicBezTo>
                    <a:pt x="352" y="150"/>
                    <a:pt x="150" y="352"/>
                    <a:pt x="150" y="600"/>
                  </a:cubicBezTo>
                  <a:cubicBezTo>
                    <a:pt x="150" y="849"/>
                    <a:pt x="352" y="1050"/>
                    <a:pt x="600" y="1050"/>
                  </a:cubicBezTo>
                  <a:cubicBezTo>
                    <a:pt x="849" y="1050"/>
                    <a:pt x="1050" y="849"/>
                    <a:pt x="1050" y="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lIns="0" tIns="0" rIns="0" bIns="144000" anchor="ctr" anchorCtr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70%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15FEB5-4894-4B52-A943-C3D32AA5566B}"/>
              </a:ext>
            </a:extLst>
          </p:cNvPr>
          <p:cNvGrpSpPr/>
          <p:nvPr/>
        </p:nvGrpSpPr>
        <p:grpSpPr>
          <a:xfrm>
            <a:off x="2153266" y="1584214"/>
            <a:ext cx="4691268" cy="943515"/>
            <a:chOff x="922668" y="2796560"/>
            <a:chExt cx="6255023" cy="125801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BE579A0-B422-4BCD-AD42-AA62863AC1FA}"/>
                </a:ext>
              </a:extLst>
            </p:cNvPr>
            <p:cNvSpPr txBox="1"/>
            <p:nvPr/>
          </p:nvSpPr>
          <p:spPr>
            <a:xfrm>
              <a:off x="922668" y="2796560"/>
              <a:ext cx="2951150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0C072C4-5D08-4569-9D43-A71BCD733575}"/>
                </a:ext>
              </a:extLst>
            </p:cNvPr>
            <p:cNvSpPr txBox="1"/>
            <p:nvPr/>
          </p:nvSpPr>
          <p:spPr>
            <a:xfrm>
              <a:off x="960767" y="3317113"/>
              <a:ext cx="6216924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Click here to add content that matches the title.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6A45B7B-904B-4886-9B4D-0F4D6FF1DD38}"/>
              </a:ext>
            </a:extLst>
          </p:cNvPr>
          <p:cNvGrpSpPr/>
          <p:nvPr/>
        </p:nvGrpSpPr>
        <p:grpSpPr>
          <a:xfrm>
            <a:off x="2385751" y="3763609"/>
            <a:ext cx="728498" cy="728498"/>
            <a:chOff x="1141414" y="3887206"/>
            <a:chExt cx="728498" cy="728498"/>
          </a:xfrm>
        </p:grpSpPr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93F6BA96-AC71-480C-A5F1-6159C0E65676}"/>
                </a:ext>
              </a:extLst>
            </p:cNvPr>
            <p:cNvSpPr/>
            <p:nvPr/>
          </p:nvSpPr>
          <p:spPr>
            <a:xfrm>
              <a:off x="1141414" y="3887206"/>
              <a:ext cx="728498" cy="728498"/>
            </a:xfrm>
            <a:prstGeom prst="diamond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34">
              <a:extLst>
                <a:ext uri="{FF2B5EF4-FFF2-40B4-BE49-F238E27FC236}">
                  <a16:creationId xmlns:a16="http://schemas.microsoft.com/office/drawing/2014/main" id="{6F8434C4-051A-4172-9F18-713DFCB2D119}"/>
                </a:ext>
              </a:extLst>
            </p:cNvPr>
            <p:cNvSpPr/>
            <p:nvPr/>
          </p:nvSpPr>
          <p:spPr>
            <a:xfrm>
              <a:off x="1368150" y="4098471"/>
              <a:ext cx="275026" cy="305968"/>
            </a:xfrm>
            <a:custGeom>
              <a:avLst/>
              <a:gdLst>
                <a:gd name="connsiteX0" fmla="*/ 229425 w 525763"/>
                <a:gd name="connsiteY0" fmla="*/ 468872 h 584913"/>
                <a:gd name="connsiteX1" fmla="*/ 248795 w 525763"/>
                <a:gd name="connsiteY1" fmla="*/ 493487 h 584913"/>
                <a:gd name="connsiteX2" fmla="*/ 252316 w 525763"/>
                <a:gd name="connsiteY2" fmla="*/ 497003 h 584913"/>
                <a:gd name="connsiteX3" fmla="*/ 156057 w 525763"/>
                <a:gd name="connsiteY3" fmla="*/ 505794 h 584913"/>
                <a:gd name="connsiteX4" fmla="*/ 262882 w 525763"/>
                <a:gd name="connsiteY4" fmla="*/ 514585 h 584913"/>
                <a:gd name="connsiteX5" fmla="*/ 369706 w 525763"/>
                <a:gd name="connsiteY5" fmla="*/ 505794 h 584913"/>
                <a:gd name="connsiteX6" fmla="*/ 273447 w 525763"/>
                <a:gd name="connsiteY6" fmla="*/ 497003 h 584913"/>
                <a:gd name="connsiteX7" fmla="*/ 276968 w 525763"/>
                <a:gd name="connsiteY7" fmla="*/ 493487 h 584913"/>
                <a:gd name="connsiteX8" fmla="*/ 296338 w 525763"/>
                <a:gd name="connsiteY8" fmla="*/ 468872 h 584913"/>
                <a:gd name="connsiteX9" fmla="*/ 422532 w 525763"/>
                <a:gd name="connsiteY9" fmla="*/ 505794 h 584913"/>
                <a:gd name="connsiteX10" fmla="*/ 262882 w 525763"/>
                <a:gd name="connsiteY10" fmla="*/ 542716 h 584913"/>
                <a:gd name="connsiteX11" fmla="*/ 103231 w 525763"/>
                <a:gd name="connsiteY11" fmla="*/ 505794 h 584913"/>
                <a:gd name="connsiteX12" fmla="*/ 229425 w 525763"/>
                <a:gd name="connsiteY12" fmla="*/ 468872 h 584913"/>
                <a:gd name="connsiteX13" fmla="*/ 195988 w 525763"/>
                <a:gd name="connsiteY13" fmla="*/ 430726 h 584913"/>
                <a:gd name="connsiteX14" fmla="*/ 217112 w 525763"/>
                <a:gd name="connsiteY14" fmla="*/ 458867 h 584913"/>
                <a:gd name="connsiteX15" fmla="*/ 35207 w 525763"/>
                <a:gd name="connsiteY15" fmla="*/ 507526 h 584913"/>
                <a:gd name="connsiteX16" fmla="*/ 261121 w 525763"/>
                <a:gd name="connsiteY16" fmla="*/ 558531 h 584913"/>
                <a:gd name="connsiteX17" fmla="*/ 487035 w 525763"/>
                <a:gd name="connsiteY17" fmla="*/ 507526 h 584913"/>
                <a:gd name="connsiteX18" fmla="*/ 304544 w 525763"/>
                <a:gd name="connsiteY18" fmla="*/ 458867 h 584913"/>
                <a:gd name="connsiteX19" fmla="*/ 325668 w 525763"/>
                <a:gd name="connsiteY19" fmla="*/ 430726 h 584913"/>
                <a:gd name="connsiteX20" fmla="*/ 525763 w 525763"/>
                <a:gd name="connsiteY20" fmla="*/ 505768 h 584913"/>
                <a:gd name="connsiteX21" fmla="*/ 262882 w 525763"/>
                <a:gd name="connsiteY21" fmla="*/ 584913 h 584913"/>
                <a:gd name="connsiteX22" fmla="*/ 0 w 525763"/>
                <a:gd name="connsiteY22" fmla="*/ 505768 h 584913"/>
                <a:gd name="connsiteX23" fmla="*/ 195988 w 525763"/>
                <a:gd name="connsiteY23" fmla="*/ 430726 h 584913"/>
                <a:gd name="connsiteX24" fmla="*/ 262892 w 525763"/>
                <a:gd name="connsiteY24" fmla="*/ 67982 h 584913"/>
                <a:gd name="connsiteX25" fmla="*/ 225923 w 525763"/>
                <a:gd name="connsiteY25" fmla="*/ 141824 h 584913"/>
                <a:gd name="connsiteX26" fmla="*/ 145531 w 525763"/>
                <a:gd name="connsiteY26" fmla="*/ 154131 h 584913"/>
                <a:gd name="connsiteX27" fmla="*/ 204798 w 525763"/>
                <a:gd name="connsiteY27" fmla="*/ 211564 h 584913"/>
                <a:gd name="connsiteX28" fmla="*/ 190715 w 525763"/>
                <a:gd name="connsiteY28" fmla="*/ 292439 h 584913"/>
                <a:gd name="connsiteX29" fmla="*/ 262892 w 525763"/>
                <a:gd name="connsiteY29" fmla="*/ 253760 h 584913"/>
                <a:gd name="connsiteX30" fmla="*/ 334483 w 525763"/>
                <a:gd name="connsiteY30" fmla="*/ 292439 h 584913"/>
                <a:gd name="connsiteX31" fmla="*/ 320400 w 525763"/>
                <a:gd name="connsiteY31" fmla="*/ 211564 h 584913"/>
                <a:gd name="connsiteX32" fmla="*/ 380254 w 525763"/>
                <a:gd name="connsiteY32" fmla="*/ 154131 h 584913"/>
                <a:gd name="connsiteX33" fmla="*/ 299275 w 525763"/>
                <a:gd name="connsiteY33" fmla="*/ 141824 h 584913"/>
                <a:gd name="connsiteX34" fmla="*/ 262892 w 525763"/>
                <a:gd name="connsiteY34" fmla="*/ 0 h 584913"/>
                <a:gd name="connsiteX35" fmla="*/ 436001 w 525763"/>
                <a:gd name="connsiteY35" fmla="*/ 173471 h 584913"/>
                <a:gd name="connsiteX36" fmla="*/ 262892 w 525763"/>
                <a:gd name="connsiteY36" fmla="*/ 482906 h 584913"/>
                <a:gd name="connsiteX37" fmla="*/ 89197 w 525763"/>
                <a:gd name="connsiteY37" fmla="*/ 173471 h 584913"/>
                <a:gd name="connsiteX38" fmla="*/ 262892 w 525763"/>
                <a:gd name="connsiteY38" fmla="*/ 0 h 5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25763" h="584913">
                  <a:moveTo>
                    <a:pt x="229425" y="468872"/>
                  </a:moveTo>
                  <a:cubicBezTo>
                    <a:pt x="239990" y="482938"/>
                    <a:pt x="247034" y="491728"/>
                    <a:pt x="248795" y="493487"/>
                  </a:cubicBezTo>
                  <a:lnTo>
                    <a:pt x="252316" y="497003"/>
                  </a:lnTo>
                  <a:cubicBezTo>
                    <a:pt x="206534" y="497003"/>
                    <a:pt x="174839" y="502278"/>
                    <a:pt x="156057" y="505794"/>
                  </a:cubicBezTo>
                  <a:cubicBezTo>
                    <a:pt x="174839" y="511069"/>
                    <a:pt x="211817" y="514585"/>
                    <a:pt x="262882" y="514585"/>
                  </a:cubicBezTo>
                  <a:cubicBezTo>
                    <a:pt x="313359" y="514585"/>
                    <a:pt x="350337" y="509310"/>
                    <a:pt x="369706" y="505794"/>
                  </a:cubicBezTo>
                  <a:cubicBezTo>
                    <a:pt x="352098" y="502278"/>
                    <a:pt x="318642" y="497003"/>
                    <a:pt x="273447" y="497003"/>
                  </a:cubicBezTo>
                  <a:lnTo>
                    <a:pt x="276968" y="493487"/>
                  </a:lnTo>
                  <a:cubicBezTo>
                    <a:pt x="278729" y="491728"/>
                    <a:pt x="285773" y="482938"/>
                    <a:pt x="296338" y="468872"/>
                  </a:cubicBezTo>
                  <a:cubicBezTo>
                    <a:pt x="348576" y="470630"/>
                    <a:pt x="422532" y="477663"/>
                    <a:pt x="422532" y="505794"/>
                  </a:cubicBezTo>
                  <a:cubicBezTo>
                    <a:pt x="422532" y="539200"/>
                    <a:pt x="309838" y="542716"/>
                    <a:pt x="262882" y="542716"/>
                  </a:cubicBezTo>
                  <a:cubicBezTo>
                    <a:pt x="215339" y="542716"/>
                    <a:pt x="103231" y="539200"/>
                    <a:pt x="103231" y="505794"/>
                  </a:cubicBezTo>
                  <a:cubicBezTo>
                    <a:pt x="103231" y="477663"/>
                    <a:pt x="176600" y="470630"/>
                    <a:pt x="229425" y="468872"/>
                  </a:cubicBezTo>
                  <a:close/>
                  <a:moveTo>
                    <a:pt x="195988" y="430726"/>
                  </a:moveTo>
                  <a:cubicBezTo>
                    <a:pt x="204789" y="441279"/>
                    <a:pt x="210070" y="450073"/>
                    <a:pt x="217112" y="458867"/>
                  </a:cubicBezTo>
                  <a:cubicBezTo>
                    <a:pt x="105035" y="463557"/>
                    <a:pt x="35207" y="489938"/>
                    <a:pt x="35207" y="507526"/>
                  </a:cubicBezTo>
                  <a:cubicBezTo>
                    <a:pt x="35207" y="528632"/>
                    <a:pt x="122639" y="558531"/>
                    <a:pt x="261121" y="558531"/>
                  </a:cubicBezTo>
                  <a:cubicBezTo>
                    <a:pt x="399603" y="558531"/>
                    <a:pt x="487035" y="528632"/>
                    <a:pt x="487035" y="507526"/>
                  </a:cubicBezTo>
                  <a:cubicBezTo>
                    <a:pt x="487035" y="489938"/>
                    <a:pt x="417207" y="463557"/>
                    <a:pt x="304544" y="458867"/>
                  </a:cubicBezTo>
                  <a:cubicBezTo>
                    <a:pt x="311585" y="450073"/>
                    <a:pt x="318626" y="441279"/>
                    <a:pt x="325668" y="430726"/>
                  </a:cubicBezTo>
                  <a:cubicBezTo>
                    <a:pt x="432464" y="437761"/>
                    <a:pt x="525763" y="463557"/>
                    <a:pt x="525763" y="505768"/>
                  </a:cubicBezTo>
                  <a:cubicBezTo>
                    <a:pt x="525763" y="558531"/>
                    <a:pt x="394322" y="584913"/>
                    <a:pt x="262882" y="584913"/>
                  </a:cubicBezTo>
                  <a:cubicBezTo>
                    <a:pt x="131441" y="584913"/>
                    <a:pt x="0" y="558531"/>
                    <a:pt x="0" y="505768"/>
                  </a:cubicBezTo>
                  <a:cubicBezTo>
                    <a:pt x="0" y="463557"/>
                    <a:pt x="92713" y="437761"/>
                    <a:pt x="195988" y="430726"/>
                  </a:cubicBezTo>
                  <a:close/>
                  <a:moveTo>
                    <a:pt x="262892" y="67982"/>
                  </a:moveTo>
                  <a:lnTo>
                    <a:pt x="225923" y="141824"/>
                  </a:lnTo>
                  <a:lnTo>
                    <a:pt x="145531" y="154131"/>
                  </a:lnTo>
                  <a:lnTo>
                    <a:pt x="204798" y="211564"/>
                  </a:lnTo>
                  <a:lnTo>
                    <a:pt x="190715" y="292439"/>
                  </a:lnTo>
                  <a:lnTo>
                    <a:pt x="262892" y="253760"/>
                  </a:lnTo>
                  <a:lnTo>
                    <a:pt x="334483" y="292439"/>
                  </a:lnTo>
                  <a:lnTo>
                    <a:pt x="320400" y="211564"/>
                  </a:lnTo>
                  <a:lnTo>
                    <a:pt x="380254" y="154131"/>
                  </a:lnTo>
                  <a:lnTo>
                    <a:pt x="299275" y="141824"/>
                  </a:lnTo>
                  <a:close/>
                  <a:moveTo>
                    <a:pt x="262892" y="0"/>
                  </a:moveTo>
                  <a:cubicBezTo>
                    <a:pt x="359129" y="0"/>
                    <a:pt x="436001" y="76773"/>
                    <a:pt x="436001" y="173471"/>
                  </a:cubicBezTo>
                  <a:cubicBezTo>
                    <a:pt x="436001" y="269583"/>
                    <a:pt x="262892" y="482906"/>
                    <a:pt x="262892" y="482906"/>
                  </a:cubicBezTo>
                  <a:cubicBezTo>
                    <a:pt x="262892" y="482906"/>
                    <a:pt x="89197" y="269583"/>
                    <a:pt x="89197" y="173471"/>
                  </a:cubicBezTo>
                  <a:cubicBezTo>
                    <a:pt x="89197" y="76773"/>
                    <a:pt x="166656" y="0"/>
                    <a:pt x="262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2587F2-3131-4DDB-9093-78A9A82D254B}"/>
              </a:ext>
            </a:extLst>
          </p:cNvPr>
          <p:cNvGrpSpPr/>
          <p:nvPr/>
        </p:nvGrpSpPr>
        <p:grpSpPr>
          <a:xfrm>
            <a:off x="3817676" y="3763609"/>
            <a:ext cx="728498" cy="728498"/>
            <a:chOff x="2573339" y="3887206"/>
            <a:chExt cx="728498" cy="728498"/>
          </a:xfrm>
        </p:grpSpPr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EC806E48-E79D-46F8-80ED-1B01EC242A0B}"/>
                </a:ext>
              </a:extLst>
            </p:cNvPr>
            <p:cNvSpPr/>
            <p:nvPr/>
          </p:nvSpPr>
          <p:spPr>
            <a:xfrm>
              <a:off x="2573339" y="3887206"/>
              <a:ext cx="728498" cy="728498"/>
            </a:xfrm>
            <a:prstGeom prst="diamond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  <a:ln w="6350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35">
              <a:extLst>
                <a:ext uri="{FF2B5EF4-FFF2-40B4-BE49-F238E27FC236}">
                  <a16:creationId xmlns:a16="http://schemas.microsoft.com/office/drawing/2014/main" id="{0334363E-35DE-49CA-B8A9-FE8D5684DC38}"/>
                </a:ext>
              </a:extLst>
            </p:cNvPr>
            <p:cNvSpPr/>
            <p:nvPr/>
          </p:nvSpPr>
          <p:spPr>
            <a:xfrm>
              <a:off x="2784604" y="4111332"/>
              <a:ext cx="305968" cy="305541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53176EA-CEEB-43FA-9445-CD8E44B0021C}"/>
              </a:ext>
            </a:extLst>
          </p:cNvPr>
          <p:cNvSpPr txBox="1"/>
          <p:nvPr/>
        </p:nvSpPr>
        <p:spPr>
          <a:xfrm>
            <a:off x="2023637" y="4653726"/>
            <a:ext cx="145272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For the benefit 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 you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B24A01E-8FBD-4A5C-AA20-231669AFE7F8}"/>
              </a:ext>
            </a:extLst>
          </p:cNvPr>
          <p:cNvSpPr txBox="1"/>
          <p:nvPr/>
        </p:nvSpPr>
        <p:spPr>
          <a:xfrm>
            <a:off x="3458999" y="4653726"/>
            <a:ext cx="145272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For the benefit 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 you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BDBAA4-E98B-4444-BFB6-65B80C327518}"/>
              </a:ext>
            </a:extLst>
          </p:cNvPr>
          <p:cNvSpPr txBox="1"/>
          <p:nvPr/>
        </p:nvSpPr>
        <p:spPr>
          <a:xfrm>
            <a:off x="1287765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C547350-1185-405A-AD68-D384CCA8CB52}"/>
              </a:ext>
            </a:extLst>
          </p:cNvPr>
          <p:cNvSpPr txBox="1"/>
          <p:nvPr/>
        </p:nvSpPr>
        <p:spPr>
          <a:xfrm>
            <a:off x="4498900" y="529307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F74313A5-7E66-42E6-B3C5-0DCD0A9340EF}"/>
              </a:ext>
            </a:extLst>
          </p:cNvPr>
          <p:cNvSpPr/>
          <p:nvPr/>
        </p:nvSpPr>
        <p:spPr>
          <a:xfrm rot="10800000">
            <a:off x="694010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27567DF1-3A5A-430A-BC76-A9308DE832F5}"/>
              </a:ext>
            </a:extLst>
          </p:cNvPr>
          <p:cNvSpPr/>
          <p:nvPr/>
        </p:nvSpPr>
        <p:spPr>
          <a:xfrm rot="10800000">
            <a:off x="997258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8F41F0B0-C69B-42E5-9F19-062C237E9C25}"/>
              </a:ext>
            </a:extLst>
          </p:cNvPr>
          <p:cNvSpPr/>
          <p:nvPr/>
        </p:nvSpPr>
        <p:spPr>
          <a:xfrm>
            <a:off x="6806239" y="0"/>
            <a:ext cx="5395142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5372" r="-451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289F3A7-252A-4DE6-8EB5-94E1F308950B}"/>
              </a:ext>
            </a:extLst>
          </p:cNvPr>
          <p:cNvSpPr/>
          <p:nvPr/>
        </p:nvSpPr>
        <p:spPr>
          <a:xfrm>
            <a:off x="6806239" y="0"/>
            <a:ext cx="539514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ED90B6C-B2D2-4266-980A-1CF17F3D4CFB}"/>
              </a:ext>
            </a:extLst>
          </p:cNvPr>
          <p:cNvSpPr/>
          <p:nvPr/>
        </p:nvSpPr>
        <p:spPr>
          <a:xfrm>
            <a:off x="6806239" y="0"/>
            <a:ext cx="5395142" cy="6858000"/>
          </a:xfrm>
          <a:custGeom>
            <a:avLst/>
            <a:gdLst>
              <a:gd name="connsiteX0" fmla="*/ 2238782 w 5395142"/>
              <a:gd name="connsiteY0" fmla="*/ 1972887 h 6858000"/>
              <a:gd name="connsiteX1" fmla="*/ 2642410 w 5395142"/>
              <a:gd name="connsiteY1" fmla="*/ 2376514 h 6858000"/>
              <a:gd name="connsiteX2" fmla="*/ 2642410 w 5395142"/>
              <a:gd name="connsiteY2" fmla="*/ 5665594 h 6858000"/>
              <a:gd name="connsiteX3" fmla="*/ 2238782 w 5395142"/>
              <a:gd name="connsiteY3" fmla="*/ 6069222 h 6858000"/>
              <a:gd name="connsiteX4" fmla="*/ 1835154 w 5395142"/>
              <a:gd name="connsiteY4" fmla="*/ 5665594 h 6858000"/>
              <a:gd name="connsiteX5" fmla="*/ 1835154 w 5395142"/>
              <a:gd name="connsiteY5" fmla="*/ 2376514 h 6858000"/>
              <a:gd name="connsiteX6" fmla="*/ 2238782 w 5395142"/>
              <a:gd name="connsiteY6" fmla="*/ 1972887 h 6858000"/>
              <a:gd name="connsiteX7" fmla="*/ 4073937 w 5395142"/>
              <a:gd name="connsiteY7" fmla="*/ 1800782 h 6858000"/>
              <a:gd name="connsiteX8" fmla="*/ 4477565 w 5395142"/>
              <a:gd name="connsiteY8" fmla="*/ 2204410 h 6858000"/>
              <a:gd name="connsiteX9" fmla="*/ 4477565 w 5395142"/>
              <a:gd name="connsiteY9" fmla="*/ 5068750 h 6858000"/>
              <a:gd name="connsiteX10" fmla="*/ 4073937 w 5395142"/>
              <a:gd name="connsiteY10" fmla="*/ 5472378 h 6858000"/>
              <a:gd name="connsiteX11" fmla="*/ 3670309 w 5395142"/>
              <a:gd name="connsiteY11" fmla="*/ 5068750 h 6858000"/>
              <a:gd name="connsiteX12" fmla="*/ 3670309 w 5395142"/>
              <a:gd name="connsiteY12" fmla="*/ 2204410 h 6858000"/>
              <a:gd name="connsiteX13" fmla="*/ 4073937 w 5395142"/>
              <a:gd name="connsiteY13" fmla="*/ 1800782 h 6858000"/>
              <a:gd name="connsiteX14" fmla="*/ 403628 w 5395142"/>
              <a:gd name="connsiteY14" fmla="*/ 1512109 h 6858000"/>
              <a:gd name="connsiteX15" fmla="*/ 807256 w 5395142"/>
              <a:gd name="connsiteY15" fmla="*/ 1915737 h 6858000"/>
              <a:gd name="connsiteX16" fmla="*/ 807256 w 5395142"/>
              <a:gd name="connsiteY16" fmla="*/ 4389409 h 6858000"/>
              <a:gd name="connsiteX17" fmla="*/ 403628 w 5395142"/>
              <a:gd name="connsiteY17" fmla="*/ 4793037 h 6858000"/>
              <a:gd name="connsiteX18" fmla="*/ 0 w 5395142"/>
              <a:gd name="connsiteY18" fmla="*/ 4389409 h 6858000"/>
              <a:gd name="connsiteX19" fmla="*/ 0 w 5395142"/>
              <a:gd name="connsiteY19" fmla="*/ 1915737 h 6858000"/>
              <a:gd name="connsiteX20" fmla="*/ 403628 w 5395142"/>
              <a:gd name="connsiteY20" fmla="*/ 1512109 h 6858000"/>
              <a:gd name="connsiteX21" fmla="*/ 4991514 w 5395142"/>
              <a:gd name="connsiteY21" fmla="*/ 1396311 h 6858000"/>
              <a:gd name="connsiteX22" fmla="*/ 5395142 w 5395142"/>
              <a:gd name="connsiteY22" fmla="*/ 1799939 h 6858000"/>
              <a:gd name="connsiteX23" fmla="*/ 5395142 w 5395142"/>
              <a:gd name="connsiteY23" fmla="*/ 6858000 h 6858000"/>
              <a:gd name="connsiteX24" fmla="*/ 4587886 w 5395142"/>
              <a:gd name="connsiteY24" fmla="*/ 6858000 h 6858000"/>
              <a:gd name="connsiteX25" fmla="*/ 4587886 w 5395142"/>
              <a:gd name="connsiteY25" fmla="*/ 1799939 h 6858000"/>
              <a:gd name="connsiteX26" fmla="*/ 4991514 w 5395142"/>
              <a:gd name="connsiteY26" fmla="*/ 1396311 h 6858000"/>
              <a:gd name="connsiteX27" fmla="*/ 3156359 w 5395142"/>
              <a:gd name="connsiteY27" fmla="*/ 221636 h 6858000"/>
              <a:gd name="connsiteX28" fmla="*/ 3559987 w 5395142"/>
              <a:gd name="connsiteY28" fmla="*/ 625264 h 6858000"/>
              <a:gd name="connsiteX29" fmla="*/ 3559987 w 5395142"/>
              <a:gd name="connsiteY29" fmla="*/ 5825002 h 6858000"/>
              <a:gd name="connsiteX30" fmla="*/ 3156359 w 5395142"/>
              <a:gd name="connsiteY30" fmla="*/ 6228630 h 6858000"/>
              <a:gd name="connsiteX31" fmla="*/ 2752731 w 5395142"/>
              <a:gd name="connsiteY31" fmla="*/ 5825002 h 6858000"/>
              <a:gd name="connsiteX32" fmla="*/ 2752731 w 5395142"/>
              <a:gd name="connsiteY32" fmla="*/ 625264 h 6858000"/>
              <a:gd name="connsiteX33" fmla="*/ 3156359 w 5395142"/>
              <a:gd name="connsiteY33" fmla="*/ 221636 h 6858000"/>
              <a:gd name="connsiteX34" fmla="*/ 917577 w 5395142"/>
              <a:gd name="connsiteY34" fmla="*/ 0 h 6858000"/>
              <a:gd name="connsiteX35" fmla="*/ 1724833 w 5395142"/>
              <a:gd name="connsiteY35" fmla="*/ 0 h 6858000"/>
              <a:gd name="connsiteX36" fmla="*/ 1724833 w 5395142"/>
              <a:gd name="connsiteY36" fmla="*/ 4389410 h 6858000"/>
              <a:gd name="connsiteX37" fmla="*/ 1321205 w 5395142"/>
              <a:gd name="connsiteY37" fmla="*/ 4793038 h 6858000"/>
              <a:gd name="connsiteX38" fmla="*/ 917577 w 5395142"/>
              <a:gd name="connsiteY38" fmla="*/ 43894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5142" h="6858000">
                <a:moveTo>
                  <a:pt x="2238782" y="1972887"/>
                </a:moveTo>
                <a:cubicBezTo>
                  <a:pt x="2461700" y="1972887"/>
                  <a:pt x="2642410" y="2153597"/>
                  <a:pt x="2642410" y="2376514"/>
                </a:cubicBezTo>
                <a:lnTo>
                  <a:pt x="2642410" y="5665594"/>
                </a:lnTo>
                <a:cubicBezTo>
                  <a:pt x="2642410" y="5888512"/>
                  <a:pt x="2461700" y="6069222"/>
                  <a:pt x="2238782" y="6069222"/>
                </a:cubicBezTo>
                <a:cubicBezTo>
                  <a:pt x="2015864" y="6069222"/>
                  <a:pt x="1835154" y="5888512"/>
                  <a:pt x="1835154" y="5665594"/>
                </a:cubicBezTo>
                <a:lnTo>
                  <a:pt x="1835154" y="2376514"/>
                </a:lnTo>
                <a:cubicBezTo>
                  <a:pt x="1835154" y="2153597"/>
                  <a:pt x="2015864" y="1972887"/>
                  <a:pt x="2238782" y="1972887"/>
                </a:cubicBezTo>
                <a:close/>
                <a:moveTo>
                  <a:pt x="4073937" y="1800782"/>
                </a:moveTo>
                <a:cubicBezTo>
                  <a:pt x="4296855" y="1800782"/>
                  <a:pt x="4477565" y="1981492"/>
                  <a:pt x="4477565" y="2204410"/>
                </a:cubicBezTo>
                <a:lnTo>
                  <a:pt x="4477565" y="5068750"/>
                </a:lnTo>
                <a:cubicBezTo>
                  <a:pt x="4477565" y="5291668"/>
                  <a:pt x="4296855" y="5472378"/>
                  <a:pt x="4073937" y="5472378"/>
                </a:cubicBezTo>
                <a:cubicBezTo>
                  <a:pt x="3851019" y="5472378"/>
                  <a:pt x="3670309" y="5291668"/>
                  <a:pt x="3670309" y="5068750"/>
                </a:cubicBezTo>
                <a:lnTo>
                  <a:pt x="3670309" y="2204410"/>
                </a:lnTo>
                <a:cubicBezTo>
                  <a:pt x="3670309" y="1981492"/>
                  <a:pt x="3851019" y="1800782"/>
                  <a:pt x="4073937" y="1800782"/>
                </a:cubicBezTo>
                <a:close/>
                <a:moveTo>
                  <a:pt x="403628" y="1512109"/>
                </a:moveTo>
                <a:cubicBezTo>
                  <a:pt x="626546" y="1512109"/>
                  <a:pt x="807256" y="1692819"/>
                  <a:pt x="807256" y="1915737"/>
                </a:cubicBezTo>
                <a:lnTo>
                  <a:pt x="807256" y="4389409"/>
                </a:lnTo>
                <a:cubicBezTo>
                  <a:pt x="807256" y="4612327"/>
                  <a:pt x="626546" y="4793037"/>
                  <a:pt x="403628" y="4793037"/>
                </a:cubicBezTo>
                <a:cubicBezTo>
                  <a:pt x="180710" y="4793037"/>
                  <a:pt x="0" y="4612327"/>
                  <a:pt x="0" y="4389409"/>
                </a:cubicBezTo>
                <a:lnTo>
                  <a:pt x="0" y="1915737"/>
                </a:lnTo>
                <a:cubicBezTo>
                  <a:pt x="0" y="1692819"/>
                  <a:pt x="180710" y="1512109"/>
                  <a:pt x="403628" y="1512109"/>
                </a:cubicBezTo>
                <a:close/>
                <a:moveTo>
                  <a:pt x="4991514" y="1396311"/>
                </a:moveTo>
                <a:cubicBezTo>
                  <a:pt x="5214432" y="1396311"/>
                  <a:pt x="5395142" y="1577021"/>
                  <a:pt x="5395142" y="1799939"/>
                </a:cubicBezTo>
                <a:lnTo>
                  <a:pt x="5395142" y="6858000"/>
                </a:lnTo>
                <a:lnTo>
                  <a:pt x="4587886" y="6858000"/>
                </a:lnTo>
                <a:lnTo>
                  <a:pt x="4587886" y="1799939"/>
                </a:lnTo>
                <a:cubicBezTo>
                  <a:pt x="4587886" y="1577021"/>
                  <a:pt x="4768596" y="1396311"/>
                  <a:pt x="4991514" y="1396311"/>
                </a:cubicBezTo>
                <a:close/>
                <a:moveTo>
                  <a:pt x="3156359" y="221636"/>
                </a:moveTo>
                <a:cubicBezTo>
                  <a:pt x="3379277" y="221636"/>
                  <a:pt x="3559987" y="402346"/>
                  <a:pt x="3559987" y="625264"/>
                </a:cubicBezTo>
                <a:lnTo>
                  <a:pt x="3559987" y="5825002"/>
                </a:lnTo>
                <a:cubicBezTo>
                  <a:pt x="3559987" y="6047920"/>
                  <a:pt x="3379277" y="6228630"/>
                  <a:pt x="3156359" y="6228630"/>
                </a:cubicBezTo>
                <a:cubicBezTo>
                  <a:pt x="2933441" y="6228630"/>
                  <a:pt x="2752731" y="6047920"/>
                  <a:pt x="2752731" y="5825002"/>
                </a:cubicBezTo>
                <a:lnTo>
                  <a:pt x="2752731" y="625264"/>
                </a:lnTo>
                <a:cubicBezTo>
                  <a:pt x="2752731" y="402346"/>
                  <a:pt x="2933441" y="221636"/>
                  <a:pt x="3156359" y="221636"/>
                </a:cubicBezTo>
                <a:close/>
                <a:moveTo>
                  <a:pt x="917577" y="0"/>
                </a:moveTo>
                <a:lnTo>
                  <a:pt x="1724833" y="0"/>
                </a:lnTo>
                <a:lnTo>
                  <a:pt x="1724833" y="4389410"/>
                </a:lnTo>
                <a:cubicBezTo>
                  <a:pt x="1724833" y="4612328"/>
                  <a:pt x="1544123" y="4793038"/>
                  <a:pt x="1321205" y="4793038"/>
                </a:cubicBezTo>
                <a:cubicBezTo>
                  <a:pt x="1098287" y="4793038"/>
                  <a:pt x="917577" y="4612328"/>
                  <a:pt x="917577" y="438941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5372" r="-451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00BFB70-5E51-4206-BF54-258AC7087EEE}"/>
              </a:ext>
            </a:extLst>
          </p:cNvPr>
          <p:cNvSpPr txBox="1"/>
          <p:nvPr/>
        </p:nvSpPr>
        <p:spPr>
          <a:xfrm>
            <a:off x="617960" y="2371585"/>
            <a:ext cx="575837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dirty="0">
                <a:cs typeface="+mn-ea"/>
                <a:sym typeface="+mn-lt"/>
              </a:rPr>
              <a:t>Thank you</a:t>
            </a:r>
            <a:r>
              <a:rPr lang="zh-CN" altLang="en-US" sz="8800" dirty="0">
                <a:cs typeface="+mn-ea"/>
                <a:sym typeface="+mn-lt"/>
              </a:rPr>
              <a:t>！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74E6DC3-DB18-4AC5-AEC8-C5F6814B607C}"/>
              </a:ext>
            </a:extLst>
          </p:cNvPr>
          <p:cNvSpPr/>
          <p:nvPr/>
        </p:nvSpPr>
        <p:spPr>
          <a:xfrm>
            <a:off x="805973" y="4200455"/>
            <a:ext cx="347782" cy="347780"/>
          </a:xfrm>
          <a:prstGeom prst="ellipse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3EFB8BD8-0975-4253-82BF-1C126AA61C27}"/>
              </a:ext>
            </a:extLst>
          </p:cNvPr>
          <p:cNvSpPr/>
          <p:nvPr/>
        </p:nvSpPr>
        <p:spPr>
          <a:xfrm>
            <a:off x="901710" y="4296401"/>
            <a:ext cx="156308" cy="15588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BD6530-19BB-4C75-A20C-5B9F6838AC47}"/>
              </a:ext>
            </a:extLst>
          </p:cNvPr>
          <p:cNvSpPr txBox="1"/>
          <p:nvPr/>
        </p:nvSpPr>
        <p:spPr>
          <a:xfrm>
            <a:off x="1160104" y="4226807"/>
            <a:ext cx="1760803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118F062-35BF-4B5A-9C4B-16E5E82C18CC}"/>
              </a:ext>
            </a:extLst>
          </p:cNvPr>
          <p:cNvSpPr/>
          <p:nvPr/>
        </p:nvSpPr>
        <p:spPr>
          <a:xfrm>
            <a:off x="3149366" y="4200455"/>
            <a:ext cx="347782" cy="347780"/>
          </a:xfrm>
          <a:prstGeom prst="ellipse">
            <a:avLst/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B7AD65F6-8451-44BF-A902-CE58EAF48339}"/>
              </a:ext>
            </a:extLst>
          </p:cNvPr>
          <p:cNvSpPr/>
          <p:nvPr/>
        </p:nvSpPr>
        <p:spPr>
          <a:xfrm>
            <a:off x="3267533" y="4296193"/>
            <a:ext cx="111448" cy="156304"/>
          </a:xfrm>
          <a:custGeom>
            <a:avLst/>
            <a:gdLst>
              <a:gd name="T0" fmla="*/ 5809 w 5812"/>
              <a:gd name="T1" fmla="*/ 6108 h 8163"/>
              <a:gd name="T2" fmla="*/ 4840 w 5812"/>
              <a:gd name="T3" fmla="*/ 4042 h 8163"/>
              <a:gd name="T4" fmla="*/ 4702 w 5812"/>
              <a:gd name="T5" fmla="*/ 3922 h 8163"/>
              <a:gd name="T6" fmla="*/ 3828 w 5812"/>
              <a:gd name="T7" fmla="*/ 888 h 8163"/>
              <a:gd name="T8" fmla="*/ 2944 w 5812"/>
              <a:gd name="T9" fmla="*/ 13 h 8163"/>
              <a:gd name="T10" fmla="*/ 2868 w 5812"/>
              <a:gd name="T11" fmla="*/ 13 h 8163"/>
              <a:gd name="T12" fmla="*/ 1984 w 5812"/>
              <a:gd name="T13" fmla="*/ 888 h 8163"/>
              <a:gd name="T14" fmla="*/ 1110 w 5812"/>
              <a:gd name="T15" fmla="*/ 3922 h 8163"/>
              <a:gd name="T16" fmla="*/ 972 w 5812"/>
              <a:gd name="T17" fmla="*/ 4042 h 8163"/>
              <a:gd name="T18" fmla="*/ 3 w 5812"/>
              <a:gd name="T19" fmla="*/ 6108 h 8163"/>
              <a:gd name="T20" fmla="*/ 35 w 5812"/>
              <a:gd name="T21" fmla="*/ 6200 h 8163"/>
              <a:gd name="T22" fmla="*/ 124 w 5812"/>
              <a:gd name="T23" fmla="*/ 6239 h 8163"/>
              <a:gd name="T24" fmla="*/ 1659 w 5812"/>
              <a:gd name="T25" fmla="*/ 6239 h 8163"/>
              <a:gd name="T26" fmla="*/ 1926 w 5812"/>
              <a:gd name="T27" fmla="*/ 6630 h 8163"/>
              <a:gd name="T28" fmla="*/ 1980 w 5812"/>
              <a:gd name="T29" fmla="*/ 6652 h 8163"/>
              <a:gd name="T30" fmla="*/ 2017 w 5812"/>
              <a:gd name="T31" fmla="*/ 6652 h 8163"/>
              <a:gd name="T32" fmla="*/ 2743 w 5812"/>
              <a:gd name="T33" fmla="*/ 8098 h 8163"/>
              <a:gd name="T34" fmla="*/ 2906 w 5812"/>
              <a:gd name="T35" fmla="*/ 8163 h 8163"/>
              <a:gd name="T36" fmla="*/ 3069 w 5812"/>
              <a:gd name="T37" fmla="*/ 8098 h 8163"/>
              <a:gd name="T38" fmla="*/ 3795 w 5812"/>
              <a:gd name="T39" fmla="*/ 6652 h 8163"/>
              <a:gd name="T40" fmla="*/ 3832 w 5812"/>
              <a:gd name="T41" fmla="*/ 6652 h 8163"/>
              <a:gd name="T42" fmla="*/ 3886 w 5812"/>
              <a:gd name="T43" fmla="*/ 6630 h 8163"/>
              <a:gd name="T44" fmla="*/ 4153 w 5812"/>
              <a:gd name="T45" fmla="*/ 6239 h 8163"/>
              <a:gd name="T46" fmla="*/ 5688 w 5812"/>
              <a:gd name="T47" fmla="*/ 6239 h 8163"/>
              <a:gd name="T48" fmla="*/ 5777 w 5812"/>
              <a:gd name="T49" fmla="*/ 6200 h 8163"/>
              <a:gd name="T50" fmla="*/ 5809 w 5812"/>
              <a:gd name="T51" fmla="*/ 6108 h 8163"/>
              <a:gd name="T52" fmla="*/ 2906 w 5812"/>
              <a:gd name="T53" fmla="*/ 2094 h 8163"/>
              <a:gd name="T54" fmla="*/ 3576 w 5812"/>
              <a:gd name="T55" fmla="*/ 2764 h 8163"/>
              <a:gd name="T56" fmla="*/ 2906 w 5812"/>
              <a:gd name="T57" fmla="*/ 3434 h 8163"/>
              <a:gd name="T58" fmla="*/ 2236 w 5812"/>
              <a:gd name="T59" fmla="*/ 2764 h 8163"/>
              <a:gd name="T60" fmla="*/ 2906 w 5812"/>
              <a:gd name="T61" fmla="*/ 2094 h 8163"/>
              <a:gd name="T62" fmla="*/ 2906 w 5812"/>
              <a:gd name="T63" fmla="*/ 7567 h 8163"/>
              <a:gd name="T64" fmla="*/ 2494 w 5812"/>
              <a:gd name="T65" fmla="*/ 6652 h 8163"/>
              <a:gd name="T66" fmla="*/ 3318 w 5812"/>
              <a:gd name="T67" fmla="*/ 6652 h 8163"/>
              <a:gd name="T68" fmla="*/ 2906 w 5812"/>
              <a:gd name="T69" fmla="*/ 7567 h 8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12" h="8163">
                <a:moveTo>
                  <a:pt x="5809" y="6108"/>
                </a:moveTo>
                <a:cubicBezTo>
                  <a:pt x="5733" y="5070"/>
                  <a:pt x="5240" y="4412"/>
                  <a:pt x="4840" y="4042"/>
                </a:cubicBezTo>
                <a:cubicBezTo>
                  <a:pt x="4793" y="3999"/>
                  <a:pt x="4748" y="3959"/>
                  <a:pt x="4702" y="3922"/>
                </a:cubicBezTo>
                <a:cubicBezTo>
                  <a:pt x="4702" y="2430"/>
                  <a:pt x="4227" y="1449"/>
                  <a:pt x="3828" y="888"/>
                </a:cubicBezTo>
                <a:cubicBezTo>
                  <a:pt x="3393" y="277"/>
                  <a:pt x="2962" y="24"/>
                  <a:pt x="2944" y="13"/>
                </a:cubicBezTo>
                <a:cubicBezTo>
                  <a:pt x="2920" y="0"/>
                  <a:pt x="2892" y="0"/>
                  <a:pt x="2868" y="13"/>
                </a:cubicBezTo>
                <a:cubicBezTo>
                  <a:pt x="2850" y="24"/>
                  <a:pt x="2419" y="277"/>
                  <a:pt x="1984" y="888"/>
                </a:cubicBezTo>
                <a:cubicBezTo>
                  <a:pt x="1585" y="1449"/>
                  <a:pt x="1110" y="2430"/>
                  <a:pt x="1110" y="3922"/>
                </a:cubicBezTo>
                <a:cubicBezTo>
                  <a:pt x="1064" y="3959"/>
                  <a:pt x="1019" y="3999"/>
                  <a:pt x="972" y="4042"/>
                </a:cubicBezTo>
                <a:cubicBezTo>
                  <a:pt x="572" y="4412"/>
                  <a:pt x="79" y="5070"/>
                  <a:pt x="3" y="6108"/>
                </a:cubicBezTo>
                <a:cubicBezTo>
                  <a:pt x="0" y="6142"/>
                  <a:pt x="12" y="6176"/>
                  <a:pt x="35" y="6200"/>
                </a:cubicBezTo>
                <a:cubicBezTo>
                  <a:pt x="58" y="6225"/>
                  <a:pt x="90" y="6239"/>
                  <a:pt x="124" y="6239"/>
                </a:cubicBezTo>
                <a:lnTo>
                  <a:pt x="1659" y="6239"/>
                </a:lnTo>
                <a:cubicBezTo>
                  <a:pt x="1747" y="6406"/>
                  <a:pt x="1837" y="6540"/>
                  <a:pt x="1926" y="6630"/>
                </a:cubicBezTo>
                <a:cubicBezTo>
                  <a:pt x="1940" y="6644"/>
                  <a:pt x="1959" y="6652"/>
                  <a:pt x="1980" y="6652"/>
                </a:cubicBezTo>
                <a:lnTo>
                  <a:pt x="2017" y="6652"/>
                </a:lnTo>
                <a:cubicBezTo>
                  <a:pt x="2073" y="7455"/>
                  <a:pt x="2714" y="8071"/>
                  <a:pt x="2743" y="8098"/>
                </a:cubicBezTo>
                <a:cubicBezTo>
                  <a:pt x="2788" y="8141"/>
                  <a:pt x="2847" y="8163"/>
                  <a:pt x="2906" y="8163"/>
                </a:cubicBezTo>
                <a:cubicBezTo>
                  <a:pt x="2965" y="8163"/>
                  <a:pt x="3024" y="8141"/>
                  <a:pt x="3069" y="8098"/>
                </a:cubicBezTo>
                <a:cubicBezTo>
                  <a:pt x="3098" y="8071"/>
                  <a:pt x="3738" y="7455"/>
                  <a:pt x="3795" y="6652"/>
                </a:cubicBezTo>
                <a:lnTo>
                  <a:pt x="3832" y="6652"/>
                </a:lnTo>
                <a:cubicBezTo>
                  <a:pt x="3853" y="6652"/>
                  <a:pt x="3872" y="6644"/>
                  <a:pt x="3886" y="6630"/>
                </a:cubicBezTo>
                <a:cubicBezTo>
                  <a:pt x="3975" y="6540"/>
                  <a:pt x="4065" y="6406"/>
                  <a:pt x="4153" y="6239"/>
                </a:cubicBezTo>
                <a:lnTo>
                  <a:pt x="5688" y="6239"/>
                </a:lnTo>
                <a:cubicBezTo>
                  <a:pt x="5721" y="6239"/>
                  <a:pt x="5754" y="6225"/>
                  <a:pt x="5777" y="6200"/>
                </a:cubicBezTo>
                <a:cubicBezTo>
                  <a:pt x="5800" y="6176"/>
                  <a:pt x="5812" y="6142"/>
                  <a:pt x="5809" y="6108"/>
                </a:cubicBezTo>
                <a:close/>
                <a:moveTo>
                  <a:pt x="2906" y="2094"/>
                </a:moveTo>
                <a:cubicBezTo>
                  <a:pt x="3276" y="2094"/>
                  <a:pt x="3576" y="2394"/>
                  <a:pt x="3576" y="2764"/>
                </a:cubicBezTo>
                <a:cubicBezTo>
                  <a:pt x="3576" y="3134"/>
                  <a:pt x="3276" y="3434"/>
                  <a:pt x="2906" y="3434"/>
                </a:cubicBezTo>
                <a:cubicBezTo>
                  <a:pt x="2536" y="3434"/>
                  <a:pt x="2236" y="3134"/>
                  <a:pt x="2236" y="2764"/>
                </a:cubicBezTo>
                <a:cubicBezTo>
                  <a:pt x="2236" y="2394"/>
                  <a:pt x="2536" y="2094"/>
                  <a:pt x="2906" y="2094"/>
                </a:cubicBezTo>
                <a:close/>
                <a:moveTo>
                  <a:pt x="2906" y="7567"/>
                </a:moveTo>
                <a:cubicBezTo>
                  <a:pt x="2749" y="7369"/>
                  <a:pt x="2531" y="7032"/>
                  <a:pt x="2494" y="6652"/>
                </a:cubicBezTo>
                <a:lnTo>
                  <a:pt x="3318" y="6652"/>
                </a:lnTo>
                <a:cubicBezTo>
                  <a:pt x="3281" y="7032"/>
                  <a:pt x="3063" y="7369"/>
                  <a:pt x="2906" y="75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B3ADF79-07E3-4122-80AF-6B22E196B977}"/>
              </a:ext>
            </a:extLst>
          </p:cNvPr>
          <p:cNvSpPr txBox="1"/>
          <p:nvPr/>
        </p:nvSpPr>
        <p:spPr>
          <a:xfrm>
            <a:off x="3503498" y="4226807"/>
            <a:ext cx="1448666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DEPT</a:t>
            </a:r>
            <a:r>
              <a:rPr lang="zh-CN" altLang="en-US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spc="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NEME</a:t>
            </a:r>
            <a:endParaRPr lang="zh-CN" altLang="en-US" sz="1400" spc="22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9ECCAF5-AEC9-4AD6-A94F-1049CB3B757C}"/>
              </a:ext>
            </a:extLst>
          </p:cNvPr>
          <p:cNvSpPr txBox="1"/>
          <p:nvPr/>
        </p:nvSpPr>
        <p:spPr>
          <a:xfrm>
            <a:off x="886821" y="1008883"/>
            <a:ext cx="476142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spc="600" dirty="0">
                <a:solidFill>
                  <a:schemeClr val="accent1">
                    <a:alpha val="1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8800" b="1" spc="600" dirty="0">
              <a:solidFill>
                <a:schemeClr val="accent1">
                  <a:alpha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78BF0365-3C7D-4ADE-BA61-D919DB5C4955}"/>
              </a:ext>
            </a:extLst>
          </p:cNvPr>
          <p:cNvSpPr/>
          <p:nvPr/>
        </p:nvSpPr>
        <p:spPr>
          <a:xfrm>
            <a:off x="652446" y="45347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">
            <a:hlinkClick r:id="rId4"/>
            <a:extLst>
              <a:ext uri="{FF2B5EF4-FFF2-40B4-BE49-F238E27FC236}">
                <a16:creationId xmlns:a16="http://schemas.microsoft.com/office/drawing/2014/main" id="{B00804EF-54AD-4FE5-B501-5C99FB357E7D}"/>
              </a:ext>
            </a:extLst>
          </p:cNvPr>
          <p:cNvSpPr txBox="1"/>
          <p:nvPr/>
        </p:nvSpPr>
        <p:spPr>
          <a:xfrm>
            <a:off x="794174" y="65451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 animBg="1"/>
      <p:bldP spid="15" grpId="0"/>
      <p:bldP spid="18" grpId="0" animBg="1"/>
      <p:bldP spid="19" grpId="0" animBg="1"/>
      <p:bldP spid="20" grpId="0"/>
      <p:bldP spid="21" grpId="0" animBg="1"/>
      <p:bldP spid="23" grpId="0" animBg="1"/>
      <p:bldP spid="27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C0000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45C80B7-A599-4E70-8B8D-2D341A5BE7A9}"/>
              </a:ext>
            </a:extLst>
          </p:cNvPr>
          <p:cNvSpPr/>
          <p:nvPr/>
        </p:nvSpPr>
        <p:spPr>
          <a:xfrm>
            <a:off x="7115034" y="0"/>
            <a:ext cx="5086350" cy="68580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r="-51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2218FF-680A-4343-B52C-B518C392C8E5}"/>
              </a:ext>
            </a:extLst>
          </p:cNvPr>
          <p:cNvSpPr/>
          <p:nvPr/>
        </p:nvSpPr>
        <p:spPr>
          <a:xfrm>
            <a:off x="7115034" y="0"/>
            <a:ext cx="5086350" cy="68580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1A08FA8-3B75-4838-8BFE-68C33CE0DB24}"/>
              </a:ext>
            </a:extLst>
          </p:cNvPr>
          <p:cNvSpPr/>
          <p:nvPr/>
        </p:nvSpPr>
        <p:spPr>
          <a:xfrm>
            <a:off x="7115034" y="731430"/>
            <a:ext cx="5086350" cy="5395142"/>
          </a:xfrm>
          <a:custGeom>
            <a:avLst/>
            <a:gdLst>
              <a:gd name="connsiteX0" fmla="*/ 2579155 w 5086350"/>
              <a:gd name="connsiteY0" fmla="*/ 4587886 h 5395142"/>
              <a:gd name="connsiteX1" fmla="*/ 5086350 w 5086350"/>
              <a:gd name="connsiteY1" fmla="*/ 4587886 h 5395142"/>
              <a:gd name="connsiteX2" fmla="*/ 5086350 w 5086350"/>
              <a:gd name="connsiteY2" fmla="*/ 5395142 h 5395142"/>
              <a:gd name="connsiteX3" fmla="*/ 2579155 w 5086350"/>
              <a:gd name="connsiteY3" fmla="*/ 5395142 h 5395142"/>
              <a:gd name="connsiteX4" fmla="*/ 2175527 w 5086350"/>
              <a:gd name="connsiteY4" fmla="*/ 4991514 h 5395142"/>
              <a:gd name="connsiteX5" fmla="*/ 2579155 w 5086350"/>
              <a:gd name="connsiteY5" fmla="*/ 4587886 h 5395142"/>
              <a:gd name="connsiteX6" fmla="*/ 1221396 w 5086350"/>
              <a:gd name="connsiteY6" fmla="*/ 3670308 h 5395142"/>
              <a:gd name="connsiteX7" fmla="*/ 5086350 w 5086350"/>
              <a:gd name="connsiteY7" fmla="*/ 3670308 h 5395142"/>
              <a:gd name="connsiteX8" fmla="*/ 5086350 w 5086350"/>
              <a:gd name="connsiteY8" fmla="*/ 4477564 h 5395142"/>
              <a:gd name="connsiteX9" fmla="*/ 1221396 w 5086350"/>
              <a:gd name="connsiteY9" fmla="*/ 4477564 h 5395142"/>
              <a:gd name="connsiteX10" fmla="*/ 817768 w 5086350"/>
              <a:gd name="connsiteY10" fmla="*/ 4073936 h 5395142"/>
              <a:gd name="connsiteX11" fmla="*/ 1221396 w 5086350"/>
              <a:gd name="connsiteY11" fmla="*/ 3670308 h 5395142"/>
              <a:gd name="connsiteX12" fmla="*/ 2060977 w 5086350"/>
              <a:gd name="connsiteY12" fmla="*/ 2752733 h 5395142"/>
              <a:gd name="connsiteX13" fmla="*/ 5086350 w 5086350"/>
              <a:gd name="connsiteY13" fmla="*/ 2752733 h 5395142"/>
              <a:gd name="connsiteX14" fmla="*/ 5086350 w 5086350"/>
              <a:gd name="connsiteY14" fmla="*/ 3559989 h 5395142"/>
              <a:gd name="connsiteX15" fmla="*/ 2060977 w 5086350"/>
              <a:gd name="connsiteY15" fmla="*/ 3559988 h 5395142"/>
              <a:gd name="connsiteX16" fmla="*/ 1657349 w 5086350"/>
              <a:gd name="connsiteY16" fmla="*/ 3156361 h 5395142"/>
              <a:gd name="connsiteX17" fmla="*/ 2060977 w 5086350"/>
              <a:gd name="connsiteY17" fmla="*/ 2752733 h 5395142"/>
              <a:gd name="connsiteX18" fmla="*/ 1463357 w 5086350"/>
              <a:gd name="connsiteY18" fmla="*/ 1835155 h 5395142"/>
              <a:gd name="connsiteX19" fmla="*/ 5086350 w 5086350"/>
              <a:gd name="connsiteY19" fmla="*/ 1835155 h 5395142"/>
              <a:gd name="connsiteX20" fmla="*/ 5086350 w 5086350"/>
              <a:gd name="connsiteY20" fmla="*/ 2642411 h 5395142"/>
              <a:gd name="connsiteX21" fmla="*/ 1463357 w 5086350"/>
              <a:gd name="connsiteY21" fmla="*/ 2642411 h 5395142"/>
              <a:gd name="connsiteX22" fmla="*/ 1059729 w 5086350"/>
              <a:gd name="connsiteY22" fmla="*/ 2238783 h 5395142"/>
              <a:gd name="connsiteX23" fmla="*/ 1463357 w 5086350"/>
              <a:gd name="connsiteY23" fmla="*/ 1835155 h 5395142"/>
              <a:gd name="connsiteX24" fmla="*/ 403627 w 5086350"/>
              <a:gd name="connsiteY24" fmla="*/ 917577 h 5395142"/>
              <a:gd name="connsiteX25" fmla="*/ 5086350 w 5086350"/>
              <a:gd name="connsiteY25" fmla="*/ 917577 h 5395142"/>
              <a:gd name="connsiteX26" fmla="*/ 5086350 w 5086350"/>
              <a:gd name="connsiteY26" fmla="*/ 1724833 h 5395142"/>
              <a:gd name="connsiteX27" fmla="*/ 403627 w 5086350"/>
              <a:gd name="connsiteY27" fmla="*/ 1724833 h 5395142"/>
              <a:gd name="connsiteX28" fmla="*/ 0 w 5086350"/>
              <a:gd name="connsiteY28" fmla="*/ 1321205 h 5395142"/>
              <a:gd name="connsiteX29" fmla="*/ 403627 w 5086350"/>
              <a:gd name="connsiteY29" fmla="*/ 917577 h 5395142"/>
              <a:gd name="connsiteX30" fmla="*/ 1630950 w 5086350"/>
              <a:gd name="connsiteY30" fmla="*/ 0 h 5395142"/>
              <a:gd name="connsiteX31" fmla="*/ 5086350 w 5086350"/>
              <a:gd name="connsiteY31" fmla="*/ 0 h 5395142"/>
              <a:gd name="connsiteX32" fmla="*/ 5086350 w 5086350"/>
              <a:gd name="connsiteY32" fmla="*/ 807256 h 5395142"/>
              <a:gd name="connsiteX33" fmla="*/ 1630950 w 5086350"/>
              <a:gd name="connsiteY33" fmla="*/ 807256 h 5395142"/>
              <a:gd name="connsiteX34" fmla="*/ 1227322 w 5086350"/>
              <a:gd name="connsiteY34" fmla="*/ 403628 h 5395142"/>
              <a:gd name="connsiteX35" fmla="*/ 1630950 w 5086350"/>
              <a:gd name="connsiteY35" fmla="*/ 0 h 5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86350" h="5395142">
                <a:moveTo>
                  <a:pt x="2579155" y="4587886"/>
                </a:moveTo>
                <a:lnTo>
                  <a:pt x="5086350" y="4587886"/>
                </a:lnTo>
                <a:lnTo>
                  <a:pt x="5086350" y="5395142"/>
                </a:lnTo>
                <a:lnTo>
                  <a:pt x="2579155" y="5395142"/>
                </a:lnTo>
                <a:cubicBezTo>
                  <a:pt x="2356237" y="5395142"/>
                  <a:pt x="2175527" y="5214432"/>
                  <a:pt x="2175527" y="4991514"/>
                </a:cubicBezTo>
                <a:cubicBezTo>
                  <a:pt x="2175527" y="4768596"/>
                  <a:pt x="2356237" y="4587886"/>
                  <a:pt x="2579155" y="4587886"/>
                </a:cubicBezTo>
                <a:close/>
                <a:moveTo>
                  <a:pt x="1221396" y="3670308"/>
                </a:moveTo>
                <a:lnTo>
                  <a:pt x="5086350" y="3670308"/>
                </a:lnTo>
                <a:lnTo>
                  <a:pt x="5086350" y="4477564"/>
                </a:lnTo>
                <a:lnTo>
                  <a:pt x="1221396" y="4477564"/>
                </a:lnTo>
                <a:cubicBezTo>
                  <a:pt x="998478" y="4477564"/>
                  <a:pt x="817768" y="4296854"/>
                  <a:pt x="817768" y="4073936"/>
                </a:cubicBezTo>
                <a:cubicBezTo>
                  <a:pt x="817768" y="3851018"/>
                  <a:pt x="998478" y="3670308"/>
                  <a:pt x="1221396" y="3670308"/>
                </a:cubicBezTo>
                <a:close/>
                <a:moveTo>
                  <a:pt x="2060977" y="2752733"/>
                </a:moveTo>
                <a:lnTo>
                  <a:pt x="5086350" y="2752733"/>
                </a:lnTo>
                <a:lnTo>
                  <a:pt x="5086350" y="3559989"/>
                </a:lnTo>
                <a:lnTo>
                  <a:pt x="2060977" y="3559988"/>
                </a:lnTo>
                <a:cubicBezTo>
                  <a:pt x="1838059" y="3559988"/>
                  <a:pt x="1657349" y="3379279"/>
                  <a:pt x="1657349" y="3156361"/>
                </a:cubicBezTo>
                <a:cubicBezTo>
                  <a:pt x="1657349" y="2933443"/>
                  <a:pt x="1838059" y="2752733"/>
                  <a:pt x="2060977" y="2752733"/>
                </a:cubicBezTo>
                <a:close/>
                <a:moveTo>
                  <a:pt x="1463357" y="1835155"/>
                </a:moveTo>
                <a:lnTo>
                  <a:pt x="5086350" y="1835155"/>
                </a:lnTo>
                <a:lnTo>
                  <a:pt x="5086350" y="2642411"/>
                </a:lnTo>
                <a:lnTo>
                  <a:pt x="1463357" y="2642411"/>
                </a:lnTo>
                <a:cubicBezTo>
                  <a:pt x="1240439" y="2642411"/>
                  <a:pt x="1059729" y="2461701"/>
                  <a:pt x="1059729" y="2238783"/>
                </a:cubicBezTo>
                <a:cubicBezTo>
                  <a:pt x="1059729" y="2015865"/>
                  <a:pt x="1240439" y="1835155"/>
                  <a:pt x="1463357" y="1835155"/>
                </a:cubicBezTo>
                <a:close/>
                <a:moveTo>
                  <a:pt x="403627" y="917577"/>
                </a:moveTo>
                <a:lnTo>
                  <a:pt x="5086350" y="917577"/>
                </a:lnTo>
                <a:lnTo>
                  <a:pt x="5086350" y="1724833"/>
                </a:lnTo>
                <a:lnTo>
                  <a:pt x="403627" y="1724833"/>
                </a:lnTo>
                <a:cubicBezTo>
                  <a:pt x="180709" y="1724833"/>
                  <a:pt x="0" y="1544123"/>
                  <a:pt x="0" y="1321205"/>
                </a:cubicBezTo>
                <a:cubicBezTo>
                  <a:pt x="0" y="1098287"/>
                  <a:pt x="180709" y="917577"/>
                  <a:pt x="403627" y="917577"/>
                </a:cubicBezTo>
                <a:close/>
                <a:moveTo>
                  <a:pt x="1630950" y="0"/>
                </a:moveTo>
                <a:lnTo>
                  <a:pt x="5086350" y="0"/>
                </a:lnTo>
                <a:lnTo>
                  <a:pt x="5086350" y="807256"/>
                </a:lnTo>
                <a:lnTo>
                  <a:pt x="1630950" y="807256"/>
                </a:lnTo>
                <a:cubicBezTo>
                  <a:pt x="1408032" y="807256"/>
                  <a:pt x="1227322" y="626546"/>
                  <a:pt x="1227322" y="403628"/>
                </a:cubicBezTo>
                <a:cubicBezTo>
                  <a:pt x="1227322" y="180710"/>
                  <a:pt x="1408032" y="0"/>
                  <a:pt x="163095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t="-13557" r="-51049" b="-13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EC624-29F7-4F7E-9A91-A66E7669A1B1}"/>
              </a:ext>
            </a:extLst>
          </p:cNvPr>
          <p:cNvSpPr txBox="1"/>
          <p:nvPr/>
        </p:nvSpPr>
        <p:spPr>
          <a:xfrm>
            <a:off x="933723" y="2303583"/>
            <a:ext cx="598593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spc="225" dirty="0">
                <a:cs typeface="+mn-ea"/>
                <a:sym typeface="+mn-lt"/>
              </a:rPr>
              <a:t>ADD TITLE TEXT</a:t>
            </a:r>
            <a:endParaRPr lang="zh-CN" altLang="en-US" sz="6600" spc="225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775535-86A3-42E1-94DF-5396CEA5441F}"/>
              </a:ext>
            </a:extLst>
          </p:cNvPr>
          <p:cNvSpPr txBox="1"/>
          <p:nvPr/>
        </p:nvSpPr>
        <p:spPr>
          <a:xfrm>
            <a:off x="977984" y="1346003"/>
            <a:ext cx="38700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048F92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60CBD9-4853-4CBA-A2FC-867195A56AA6}"/>
              </a:ext>
            </a:extLst>
          </p:cNvPr>
          <p:cNvSpPr txBox="1"/>
          <p:nvPr/>
        </p:nvSpPr>
        <p:spPr>
          <a:xfrm>
            <a:off x="1016084" y="3445830"/>
            <a:ext cx="4149495" cy="313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64449A5-BFCE-47B6-B893-84F5A32D0B3E}"/>
              </a:ext>
            </a:extLst>
          </p:cNvPr>
          <p:cNvSpPr/>
          <p:nvPr/>
        </p:nvSpPr>
        <p:spPr>
          <a:xfrm>
            <a:off x="1106342" y="4422373"/>
            <a:ext cx="267453" cy="1015206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F088521-95D8-4B5A-A794-54E0C9C66CAE}"/>
              </a:ext>
            </a:extLst>
          </p:cNvPr>
          <p:cNvSpPr/>
          <p:nvPr/>
        </p:nvSpPr>
        <p:spPr>
          <a:xfrm>
            <a:off x="1031938" y="1844173"/>
            <a:ext cx="3694596" cy="388166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0A8DBFC-5B1B-42F1-A9CC-1D84C206ED8F}"/>
              </a:ext>
            </a:extLst>
          </p:cNvPr>
          <p:cNvSpPr/>
          <p:nvPr/>
        </p:nvSpPr>
        <p:spPr>
          <a:xfrm>
            <a:off x="5848351" y="4220028"/>
            <a:ext cx="930275" cy="93027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541B336-2C88-4109-8EA5-06EEE6B3DCC8}"/>
              </a:ext>
            </a:extLst>
          </p:cNvPr>
          <p:cNvSpPr/>
          <p:nvPr/>
        </p:nvSpPr>
        <p:spPr>
          <a:xfrm>
            <a:off x="7313107" y="4220028"/>
            <a:ext cx="930275" cy="930275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0C59B91-9E43-4B76-854A-E8E8A5A63001}"/>
              </a:ext>
            </a:extLst>
          </p:cNvPr>
          <p:cNvSpPr/>
          <p:nvPr/>
        </p:nvSpPr>
        <p:spPr>
          <a:xfrm>
            <a:off x="8777863" y="4220028"/>
            <a:ext cx="930275" cy="93027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B5DB55-6F9C-494F-9363-6773757144C5}"/>
              </a:ext>
            </a:extLst>
          </p:cNvPr>
          <p:cNvSpPr txBox="1"/>
          <p:nvPr/>
        </p:nvSpPr>
        <p:spPr>
          <a:xfrm>
            <a:off x="5734643" y="5359469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spc="225" dirty="0">
                <a:cs typeface="+mn-ea"/>
                <a:sym typeface="+mn-lt"/>
              </a:rPr>
              <a:t>Add title</a:t>
            </a:r>
            <a:endParaRPr lang="zh-CN" altLang="en-US" sz="1600" spc="225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742453-046F-4B3B-BE1D-5DA7A5355175}"/>
              </a:ext>
            </a:extLst>
          </p:cNvPr>
          <p:cNvSpPr txBox="1"/>
          <p:nvPr/>
        </p:nvSpPr>
        <p:spPr>
          <a:xfrm>
            <a:off x="7222131" y="5359469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spc="225" dirty="0">
                <a:cs typeface="+mn-ea"/>
                <a:sym typeface="+mn-lt"/>
              </a:rPr>
              <a:t>Add title</a:t>
            </a:r>
            <a:endParaRPr lang="zh-CN" altLang="en-US" sz="1600" spc="225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05AD50-AFB3-4D4C-B7B1-03B4B2A91A5C}"/>
              </a:ext>
            </a:extLst>
          </p:cNvPr>
          <p:cNvSpPr txBox="1"/>
          <p:nvPr/>
        </p:nvSpPr>
        <p:spPr>
          <a:xfrm>
            <a:off x="8664155" y="5359469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spc="225" dirty="0">
                <a:cs typeface="+mn-ea"/>
                <a:sym typeface="+mn-lt"/>
              </a:rPr>
              <a:t>Add title</a:t>
            </a:r>
            <a:endParaRPr lang="zh-CN" altLang="en-US" sz="1600" spc="225" dirty="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0EE3BD9-E870-4C72-ADE8-AE9B813BBE9D}"/>
              </a:ext>
            </a:extLst>
          </p:cNvPr>
          <p:cNvSpPr/>
          <p:nvPr/>
        </p:nvSpPr>
        <p:spPr>
          <a:xfrm rot="10800000">
            <a:off x="4602968" y="2080399"/>
            <a:ext cx="247132" cy="1254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8B8724-2BDA-4636-8C18-33058F5DEA72}"/>
              </a:ext>
            </a:extLst>
          </p:cNvPr>
          <p:cNvSpPr txBox="1"/>
          <p:nvPr/>
        </p:nvSpPr>
        <p:spPr>
          <a:xfrm>
            <a:off x="1133014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FE4169-AF94-4248-A176-282BF9179C6B}"/>
              </a:ext>
            </a:extLst>
          </p:cNvPr>
          <p:cNvSpPr txBox="1"/>
          <p:nvPr/>
        </p:nvSpPr>
        <p:spPr>
          <a:xfrm>
            <a:off x="4443946" y="581721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6088E96-F2AA-4D69-98AC-BAD71586A1FB}"/>
              </a:ext>
            </a:extLst>
          </p:cNvPr>
          <p:cNvSpPr/>
          <p:nvPr/>
        </p:nvSpPr>
        <p:spPr>
          <a:xfrm rot="10800000">
            <a:off x="539259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36D0A55-97F2-454F-9FD1-1DA7B5A27B4B}"/>
              </a:ext>
            </a:extLst>
          </p:cNvPr>
          <p:cNvSpPr/>
          <p:nvPr/>
        </p:nvSpPr>
        <p:spPr>
          <a:xfrm rot="10800000">
            <a:off x="842507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66A669-E5FB-4485-AF49-6AAEB4BC72FD}"/>
              </a:ext>
            </a:extLst>
          </p:cNvPr>
          <p:cNvGrpSpPr/>
          <p:nvPr/>
        </p:nvGrpSpPr>
        <p:grpSpPr>
          <a:xfrm>
            <a:off x="5753100" y="2367070"/>
            <a:ext cx="4095750" cy="929040"/>
            <a:chOff x="4229100" y="2367070"/>
            <a:chExt cx="4095750" cy="9290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21514EB-78E8-45E2-815A-9BD31EFFF444}"/>
                </a:ext>
              </a:extLst>
            </p:cNvPr>
            <p:cNvSpPr txBox="1"/>
            <p:nvPr/>
          </p:nvSpPr>
          <p:spPr>
            <a:xfrm>
              <a:off x="4229100" y="2743010"/>
              <a:ext cx="4095750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Click here to add content that matches the title.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822D802-A7F6-4074-9FA8-8DF235FEF47E}"/>
                </a:ext>
              </a:extLst>
            </p:cNvPr>
            <p:cNvSpPr txBox="1"/>
            <p:nvPr/>
          </p:nvSpPr>
          <p:spPr>
            <a:xfrm>
              <a:off x="4229100" y="2367070"/>
              <a:ext cx="2213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8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/>
      <p:bldP spid="10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396148A-00CA-48F5-83D5-ACFF39285FCB}"/>
              </a:ext>
            </a:extLst>
          </p:cNvPr>
          <p:cNvSpPr/>
          <p:nvPr/>
        </p:nvSpPr>
        <p:spPr>
          <a:xfrm>
            <a:off x="1524001" y="1733549"/>
            <a:ext cx="9308122" cy="4542729"/>
          </a:xfrm>
          <a:custGeom>
            <a:avLst/>
            <a:gdLst>
              <a:gd name="connsiteX0" fmla="*/ 0 w 8196035"/>
              <a:gd name="connsiteY0" fmla="*/ 0 h 4152900"/>
              <a:gd name="connsiteX1" fmla="*/ 6119585 w 8196035"/>
              <a:gd name="connsiteY1" fmla="*/ 0 h 4152900"/>
              <a:gd name="connsiteX2" fmla="*/ 8196035 w 8196035"/>
              <a:gd name="connsiteY2" fmla="*/ 2076450 h 4152900"/>
              <a:gd name="connsiteX3" fmla="*/ 6119585 w 8196035"/>
              <a:gd name="connsiteY3" fmla="*/ 4152900 h 4152900"/>
              <a:gd name="connsiteX4" fmla="*/ 0 w 8196035"/>
              <a:gd name="connsiteY4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035" h="4152900">
                <a:moveTo>
                  <a:pt x="0" y="0"/>
                </a:moveTo>
                <a:lnTo>
                  <a:pt x="6119585" y="0"/>
                </a:lnTo>
                <a:cubicBezTo>
                  <a:pt x="7266377" y="0"/>
                  <a:pt x="8196035" y="929658"/>
                  <a:pt x="8196035" y="2076450"/>
                </a:cubicBezTo>
                <a:cubicBezTo>
                  <a:pt x="8196035" y="3223242"/>
                  <a:pt x="7266377" y="4152900"/>
                  <a:pt x="6119585" y="4152900"/>
                </a:cubicBezTo>
                <a:lnTo>
                  <a:pt x="0" y="4152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51ED142-53F3-4A6D-A20C-48B4A5A91643}"/>
              </a:ext>
            </a:extLst>
          </p:cNvPr>
          <p:cNvSpPr/>
          <p:nvPr/>
        </p:nvSpPr>
        <p:spPr>
          <a:xfrm>
            <a:off x="9457528" y="3137433"/>
            <a:ext cx="432696" cy="1581967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F677712-E490-470A-B0D4-82F607DDA219}"/>
              </a:ext>
            </a:extLst>
          </p:cNvPr>
          <p:cNvGrpSpPr/>
          <p:nvPr/>
        </p:nvGrpSpPr>
        <p:grpSpPr>
          <a:xfrm>
            <a:off x="2591474" y="2533659"/>
            <a:ext cx="3067274" cy="1032082"/>
            <a:chOff x="922668" y="2796560"/>
            <a:chExt cx="3601082" cy="125801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CDD33F9-00B1-4D46-8865-41EDC942DFAD}"/>
                </a:ext>
              </a:extLst>
            </p:cNvPr>
            <p:cNvSpPr txBox="1"/>
            <p:nvPr/>
          </p:nvSpPr>
          <p:spPr>
            <a:xfrm>
              <a:off x="922668" y="2796560"/>
              <a:ext cx="1849535" cy="5627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5D1B425-C3C0-4C27-BE96-615981C0EBF2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FB91369-995F-473B-8618-DA734F57D19F}"/>
              </a:ext>
            </a:extLst>
          </p:cNvPr>
          <p:cNvSpPr/>
          <p:nvPr/>
        </p:nvSpPr>
        <p:spPr>
          <a:xfrm>
            <a:off x="2316162" y="2593425"/>
            <a:ext cx="235641" cy="70882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DAE8159-429C-4127-936B-78753DEC6185}"/>
              </a:ext>
            </a:extLst>
          </p:cNvPr>
          <p:cNvGrpSpPr/>
          <p:nvPr/>
        </p:nvGrpSpPr>
        <p:grpSpPr>
          <a:xfrm>
            <a:off x="5842674" y="2533659"/>
            <a:ext cx="3067274" cy="1032082"/>
            <a:chOff x="922668" y="2796560"/>
            <a:chExt cx="3601082" cy="125801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A2146A7-E1CA-40CF-9EA1-D8E731F8C9EB}"/>
                </a:ext>
              </a:extLst>
            </p:cNvPr>
            <p:cNvSpPr txBox="1"/>
            <p:nvPr/>
          </p:nvSpPr>
          <p:spPr>
            <a:xfrm>
              <a:off x="922668" y="2796560"/>
              <a:ext cx="1849535" cy="5627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EF3FA4-919F-4F7C-839A-99E6CA59215F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159229B-360B-4B46-8FC2-989E35993252}"/>
              </a:ext>
            </a:extLst>
          </p:cNvPr>
          <p:cNvSpPr/>
          <p:nvPr/>
        </p:nvSpPr>
        <p:spPr>
          <a:xfrm>
            <a:off x="5567362" y="2593425"/>
            <a:ext cx="235641" cy="708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34CC8F-5FDA-4091-A514-8B96FAE34DE0}"/>
              </a:ext>
            </a:extLst>
          </p:cNvPr>
          <p:cNvGrpSpPr/>
          <p:nvPr/>
        </p:nvGrpSpPr>
        <p:grpSpPr>
          <a:xfrm>
            <a:off x="2591474" y="4347602"/>
            <a:ext cx="3067274" cy="1032082"/>
            <a:chOff x="922668" y="2796560"/>
            <a:chExt cx="3601082" cy="125801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97D27A1-AB9E-4E50-9BD8-7F7D9C049655}"/>
                </a:ext>
              </a:extLst>
            </p:cNvPr>
            <p:cNvSpPr txBox="1"/>
            <p:nvPr/>
          </p:nvSpPr>
          <p:spPr>
            <a:xfrm>
              <a:off x="922668" y="2796560"/>
              <a:ext cx="1849535" cy="5627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2A1E788-203F-40EA-9664-D1E9B6A39876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C3BB881-79CD-4431-98A0-0C076B6DA1DB}"/>
              </a:ext>
            </a:extLst>
          </p:cNvPr>
          <p:cNvSpPr/>
          <p:nvPr/>
        </p:nvSpPr>
        <p:spPr>
          <a:xfrm>
            <a:off x="2316162" y="4407368"/>
            <a:ext cx="235641" cy="708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A84B3F8-57E5-4D86-BA48-BED4A1E6A406}"/>
              </a:ext>
            </a:extLst>
          </p:cNvPr>
          <p:cNvGrpSpPr/>
          <p:nvPr/>
        </p:nvGrpSpPr>
        <p:grpSpPr>
          <a:xfrm>
            <a:off x="5842674" y="4347602"/>
            <a:ext cx="3067274" cy="1032082"/>
            <a:chOff x="922668" y="2796560"/>
            <a:chExt cx="3601082" cy="125801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B9603E6-0385-42B2-8860-AB9C47F4AF66}"/>
                </a:ext>
              </a:extLst>
            </p:cNvPr>
            <p:cNvSpPr txBox="1"/>
            <p:nvPr/>
          </p:nvSpPr>
          <p:spPr>
            <a:xfrm>
              <a:off x="922668" y="2796560"/>
              <a:ext cx="1849535" cy="5627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Title text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021B30C-D201-4633-8740-08CD9E38CB85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627B2C3-1A84-41A6-A409-EF02E3FF65E1}"/>
              </a:ext>
            </a:extLst>
          </p:cNvPr>
          <p:cNvSpPr/>
          <p:nvPr/>
        </p:nvSpPr>
        <p:spPr>
          <a:xfrm>
            <a:off x="5567362" y="4407368"/>
            <a:ext cx="235641" cy="70882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E4B7F28-4F9C-4D5D-B47E-B5E0A0566962}"/>
              </a:ext>
            </a:extLst>
          </p:cNvPr>
          <p:cNvSpPr txBox="1"/>
          <p:nvPr/>
        </p:nvSpPr>
        <p:spPr>
          <a:xfrm>
            <a:off x="1133014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E62187-69EA-417E-879A-921E4389D545}"/>
              </a:ext>
            </a:extLst>
          </p:cNvPr>
          <p:cNvSpPr txBox="1"/>
          <p:nvPr/>
        </p:nvSpPr>
        <p:spPr>
          <a:xfrm>
            <a:off x="4443946" y="581721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933AF1E-D0AA-450E-BA0B-03EB462FC3EA}"/>
              </a:ext>
            </a:extLst>
          </p:cNvPr>
          <p:cNvSpPr/>
          <p:nvPr/>
        </p:nvSpPr>
        <p:spPr>
          <a:xfrm rot="10800000">
            <a:off x="539259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10FF8D9-235B-4627-8AAA-EEB44DD9F5D2}"/>
              </a:ext>
            </a:extLst>
          </p:cNvPr>
          <p:cNvSpPr/>
          <p:nvPr/>
        </p:nvSpPr>
        <p:spPr>
          <a:xfrm rot="10800000">
            <a:off x="842507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04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7" grpId="0" animBg="1"/>
      <p:bldP spid="11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F66196-347F-4B70-B9EA-822AAE2E9C23}"/>
              </a:ext>
            </a:extLst>
          </p:cNvPr>
          <p:cNvSpPr/>
          <p:nvPr/>
        </p:nvSpPr>
        <p:spPr>
          <a:xfrm>
            <a:off x="2719652" y="1519623"/>
            <a:ext cx="4149495" cy="324270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FD9B444-EE11-4E88-9CFB-DDC08CE83CCE}"/>
              </a:ext>
            </a:extLst>
          </p:cNvPr>
          <p:cNvSpPr/>
          <p:nvPr/>
        </p:nvSpPr>
        <p:spPr>
          <a:xfrm>
            <a:off x="1871004" y="4020890"/>
            <a:ext cx="4403026" cy="164383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66700" dist="38100" dir="2700000" algn="tl" rotWithShape="0">
              <a:prstClr val="black">
                <a:alpha val="41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endParaRPr lang="zh-CN" altLang="en-US" sz="20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C684A6F-E002-47A4-BE2B-FBFC727B888E}"/>
              </a:ext>
            </a:extLst>
          </p:cNvPr>
          <p:cNvSpPr/>
          <p:nvPr/>
        </p:nvSpPr>
        <p:spPr>
          <a:xfrm>
            <a:off x="7238999" y="1519623"/>
            <a:ext cx="4031037" cy="324270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DF7098-1573-451E-8104-578A174E818A}"/>
              </a:ext>
            </a:extLst>
          </p:cNvPr>
          <p:cNvGrpSpPr/>
          <p:nvPr/>
        </p:nvGrpSpPr>
        <p:grpSpPr>
          <a:xfrm>
            <a:off x="2231178" y="4270007"/>
            <a:ext cx="3836249" cy="1122170"/>
            <a:chOff x="922668" y="2796560"/>
            <a:chExt cx="5114998" cy="149622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1620FA4-5EF0-4F33-AC46-8C08938FDA73}"/>
                </a:ext>
              </a:extLst>
            </p:cNvPr>
            <p:cNvSpPr txBox="1"/>
            <p:nvPr/>
          </p:nvSpPr>
          <p:spPr>
            <a:xfrm>
              <a:off x="922668" y="2796560"/>
              <a:ext cx="2342607" cy="69762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spc="225" dirty="0">
                  <a:cs typeface="+mn-ea"/>
                  <a:sym typeface="+mn-lt"/>
                </a:rPr>
                <a:t>Title text</a:t>
              </a:r>
              <a:endParaRPr lang="zh-CN" altLang="en-US" sz="2800" spc="225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DD34626-21F7-4B31-A8C0-B71212A87CE6}"/>
                </a:ext>
              </a:extLst>
            </p:cNvPr>
            <p:cNvSpPr txBox="1"/>
            <p:nvPr/>
          </p:nvSpPr>
          <p:spPr>
            <a:xfrm>
              <a:off x="922668" y="3452984"/>
              <a:ext cx="5114998" cy="83980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DF87310C-1070-4D09-967D-04CEA3A327D4}"/>
              </a:ext>
            </a:extLst>
          </p:cNvPr>
          <p:cNvSpPr/>
          <p:nvPr/>
        </p:nvSpPr>
        <p:spPr>
          <a:xfrm>
            <a:off x="7238999" y="1519623"/>
            <a:ext cx="4031037" cy="32427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FCE18E7-BFA8-44B4-9F6C-B2FACDC99120}"/>
              </a:ext>
            </a:extLst>
          </p:cNvPr>
          <p:cNvSpPr/>
          <p:nvPr/>
        </p:nvSpPr>
        <p:spPr>
          <a:xfrm>
            <a:off x="8696706" y="2376676"/>
            <a:ext cx="1349215" cy="1342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CE0B8724-CE84-4D10-9367-DE8B84155629}"/>
              </a:ext>
            </a:extLst>
          </p:cNvPr>
          <p:cNvSpPr/>
          <p:nvPr/>
        </p:nvSpPr>
        <p:spPr>
          <a:xfrm>
            <a:off x="9042883" y="2660209"/>
            <a:ext cx="653536" cy="656249"/>
          </a:xfrm>
          <a:custGeom>
            <a:avLst/>
            <a:gdLst>
              <a:gd name="connsiteX0" fmla="*/ 96718 w 607590"/>
              <a:gd name="connsiteY0" fmla="*/ 353867 h 606712"/>
              <a:gd name="connsiteX1" fmla="*/ 56131 w 607590"/>
              <a:gd name="connsiteY1" fmla="*/ 556143 h 606712"/>
              <a:gd name="connsiteX2" fmla="*/ 551459 w 607590"/>
              <a:gd name="connsiteY2" fmla="*/ 556143 h 606712"/>
              <a:gd name="connsiteX3" fmla="*/ 510872 w 607590"/>
              <a:gd name="connsiteY3" fmla="*/ 353867 h 606712"/>
              <a:gd name="connsiteX4" fmla="*/ 401570 w 607590"/>
              <a:gd name="connsiteY4" fmla="*/ 353867 h 606712"/>
              <a:gd name="connsiteX5" fmla="*/ 388664 w 607590"/>
              <a:gd name="connsiteY5" fmla="*/ 375108 h 606712"/>
              <a:gd name="connsiteX6" fmla="*/ 372198 w 607590"/>
              <a:gd name="connsiteY6" fmla="*/ 403459 h 606712"/>
              <a:gd name="connsiteX7" fmla="*/ 366679 w 607590"/>
              <a:gd name="connsiteY7" fmla="*/ 413323 h 606712"/>
              <a:gd name="connsiteX8" fmla="*/ 348255 w 607590"/>
              <a:gd name="connsiteY8" fmla="*/ 447984 h 606712"/>
              <a:gd name="connsiteX9" fmla="*/ 326448 w 607590"/>
              <a:gd name="connsiteY9" fmla="*/ 491621 h 606712"/>
              <a:gd name="connsiteX10" fmla="*/ 303751 w 607590"/>
              <a:gd name="connsiteY10" fmla="*/ 505574 h 606712"/>
              <a:gd name="connsiteX11" fmla="*/ 281143 w 607590"/>
              <a:gd name="connsiteY11" fmla="*/ 491621 h 606712"/>
              <a:gd name="connsiteX12" fmla="*/ 270817 w 607590"/>
              <a:gd name="connsiteY12" fmla="*/ 471002 h 606712"/>
              <a:gd name="connsiteX13" fmla="*/ 253372 w 607590"/>
              <a:gd name="connsiteY13" fmla="*/ 436697 h 606712"/>
              <a:gd name="connsiteX14" fmla="*/ 208245 w 607590"/>
              <a:gd name="connsiteY14" fmla="*/ 354312 h 606712"/>
              <a:gd name="connsiteX15" fmla="*/ 208067 w 607590"/>
              <a:gd name="connsiteY15" fmla="*/ 353867 h 606712"/>
              <a:gd name="connsiteX16" fmla="*/ 303795 w 607590"/>
              <a:gd name="connsiteY16" fmla="*/ 151706 h 606712"/>
              <a:gd name="connsiteX17" fmla="*/ 329093 w 607590"/>
              <a:gd name="connsiteY17" fmla="*/ 176969 h 606712"/>
              <a:gd name="connsiteX18" fmla="*/ 303795 w 607590"/>
              <a:gd name="connsiteY18" fmla="*/ 202232 h 606712"/>
              <a:gd name="connsiteX19" fmla="*/ 278497 w 607590"/>
              <a:gd name="connsiteY19" fmla="*/ 176969 h 606712"/>
              <a:gd name="connsiteX20" fmla="*/ 303795 w 607590"/>
              <a:gd name="connsiteY20" fmla="*/ 151706 h 606712"/>
              <a:gd name="connsiteX21" fmla="*/ 303751 w 607590"/>
              <a:gd name="connsiteY21" fmla="*/ 101111 h 606712"/>
              <a:gd name="connsiteX22" fmla="*/ 227827 w 607590"/>
              <a:gd name="connsiteY22" fmla="*/ 176920 h 606712"/>
              <a:gd name="connsiteX23" fmla="*/ 303751 w 607590"/>
              <a:gd name="connsiteY23" fmla="*/ 252818 h 606712"/>
              <a:gd name="connsiteX24" fmla="*/ 379763 w 607590"/>
              <a:gd name="connsiteY24" fmla="*/ 176920 h 606712"/>
              <a:gd name="connsiteX25" fmla="*/ 303751 w 607590"/>
              <a:gd name="connsiteY25" fmla="*/ 101111 h 606712"/>
              <a:gd name="connsiteX26" fmla="*/ 320727 w 607590"/>
              <a:gd name="connsiteY26" fmla="*/ 812 h 606712"/>
              <a:gd name="connsiteX27" fmla="*/ 421775 w 607590"/>
              <a:gd name="connsiteY27" fmla="*/ 44854 h 606712"/>
              <a:gd name="connsiteX28" fmla="*/ 480965 w 607590"/>
              <a:gd name="connsiteY28" fmla="*/ 176920 h 606712"/>
              <a:gd name="connsiteX29" fmla="*/ 453729 w 607590"/>
              <a:gd name="connsiteY29" fmla="*/ 271215 h 606712"/>
              <a:gd name="connsiteX30" fmla="*/ 439221 w 607590"/>
              <a:gd name="connsiteY30" fmla="*/ 293878 h 606712"/>
              <a:gd name="connsiteX31" fmla="*/ 433257 w 607590"/>
              <a:gd name="connsiteY31" fmla="*/ 303387 h 606712"/>
              <a:gd name="connsiteX32" fmla="*/ 531611 w 607590"/>
              <a:gd name="connsiteY32" fmla="*/ 303387 h 606712"/>
              <a:gd name="connsiteX33" fmla="*/ 556444 w 607590"/>
              <a:gd name="connsiteY33" fmla="*/ 323650 h 606712"/>
              <a:gd name="connsiteX34" fmla="*/ 607089 w 607590"/>
              <a:gd name="connsiteY34" fmla="*/ 576495 h 606712"/>
              <a:gd name="connsiteX35" fmla="*/ 601838 w 607590"/>
              <a:gd name="connsiteY35" fmla="*/ 597469 h 606712"/>
              <a:gd name="connsiteX36" fmla="*/ 582256 w 607590"/>
              <a:gd name="connsiteY36" fmla="*/ 606712 h 606712"/>
              <a:gd name="connsiteX37" fmla="*/ 25245 w 607590"/>
              <a:gd name="connsiteY37" fmla="*/ 606712 h 606712"/>
              <a:gd name="connsiteX38" fmla="*/ 5752 w 607590"/>
              <a:gd name="connsiteY38" fmla="*/ 597469 h 606712"/>
              <a:gd name="connsiteX39" fmla="*/ 501 w 607590"/>
              <a:gd name="connsiteY39" fmla="*/ 576495 h 606712"/>
              <a:gd name="connsiteX40" fmla="*/ 51146 w 607590"/>
              <a:gd name="connsiteY40" fmla="*/ 323650 h 606712"/>
              <a:gd name="connsiteX41" fmla="*/ 75890 w 607590"/>
              <a:gd name="connsiteY41" fmla="*/ 303387 h 606712"/>
              <a:gd name="connsiteX42" fmla="*/ 175846 w 607590"/>
              <a:gd name="connsiteY42" fmla="*/ 303387 h 606712"/>
              <a:gd name="connsiteX43" fmla="*/ 160982 w 607590"/>
              <a:gd name="connsiteY43" fmla="*/ 281613 h 606712"/>
              <a:gd name="connsiteX44" fmla="*/ 128316 w 607590"/>
              <a:gd name="connsiteY44" fmla="*/ 151769 h 606712"/>
              <a:gd name="connsiteX45" fmla="*/ 283101 w 607590"/>
              <a:gd name="connsiteY45" fmla="*/ 1218 h 606712"/>
              <a:gd name="connsiteX46" fmla="*/ 320727 w 607590"/>
              <a:gd name="connsiteY46" fmla="*/ 812 h 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7590" h="606712">
                <a:moveTo>
                  <a:pt x="96718" y="353867"/>
                </a:moveTo>
                <a:lnTo>
                  <a:pt x="56131" y="556143"/>
                </a:lnTo>
                <a:lnTo>
                  <a:pt x="551459" y="556143"/>
                </a:lnTo>
                <a:lnTo>
                  <a:pt x="510872" y="353867"/>
                </a:lnTo>
                <a:lnTo>
                  <a:pt x="401570" y="353867"/>
                </a:lnTo>
                <a:cubicBezTo>
                  <a:pt x="397387" y="360710"/>
                  <a:pt x="393025" y="367820"/>
                  <a:pt x="388664" y="375108"/>
                </a:cubicBezTo>
                <a:cubicBezTo>
                  <a:pt x="383057" y="384528"/>
                  <a:pt x="377538" y="393949"/>
                  <a:pt x="372198" y="403459"/>
                </a:cubicBezTo>
                <a:cubicBezTo>
                  <a:pt x="370329" y="406747"/>
                  <a:pt x="368548" y="410035"/>
                  <a:pt x="366679" y="413323"/>
                </a:cubicBezTo>
                <a:cubicBezTo>
                  <a:pt x="360360" y="424788"/>
                  <a:pt x="354129" y="436342"/>
                  <a:pt x="348255" y="447984"/>
                </a:cubicBezTo>
                <a:lnTo>
                  <a:pt x="326448" y="491621"/>
                </a:lnTo>
                <a:cubicBezTo>
                  <a:pt x="322175" y="500153"/>
                  <a:pt x="313364" y="505574"/>
                  <a:pt x="303751" y="505574"/>
                </a:cubicBezTo>
                <a:cubicBezTo>
                  <a:pt x="294227" y="505574"/>
                  <a:pt x="285415" y="500153"/>
                  <a:pt x="281143" y="491621"/>
                </a:cubicBezTo>
                <a:lnTo>
                  <a:pt x="270817" y="471002"/>
                </a:lnTo>
                <a:cubicBezTo>
                  <a:pt x="265032" y="459449"/>
                  <a:pt x="259246" y="448162"/>
                  <a:pt x="253372" y="436697"/>
                </a:cubicBezTo>
                <a:cubicBezTo>
                  <a:pt x="239665" y="410035"/>
                  <a:pt x="224533" y="381862"/>
                  <a:pt x="208245" y="354312"/>
                </a:cubicBezTo>
                <a:cubicBezTo>
                  <a:pt x="208245" y="354223"/>
                  <a:pt x="208156" y="354045"/>
                  <a:pt x="208067" y="353867"/>
                </a:cubicBezTo>
                <a:close/>
                <a:moveTo>
                  <a:pt x="303795" y="151706"/>
                </a:moveTo>
                <a:cubicBezTo>
                  <a:pt x="317767" y="151706"/>
                  <a:pt x="329093" y="163017"/>
                  <a:pt x="329093" y="176969"/>
                </a:cubicBezTo>
                <a:cubicBezTo>
                  <a:pt x="329093" y="190921"/>
                  <a:pt x="317767" y="202232"/>
                  <a:pt x="303795" y="202232"/>
                </a:cubicBezTo>
                <a:cubicBezTo>
                  <a:pt x="289823" y="202232"/>
                  <a:pt x="278497" y="190921"/>
                  <a:pt x="278497" y="176969"/>
                </a:cubicBezTo>
                <a:cubicBezTo>
                  <a:pt x="278497" y="163017"/>
                  <a:pt x="289823" y="151706"/>
                  <a:pt x="303795" y="151706"/>
                </a:cubicBezTo>
                <a:close/>
                <a:moveTo>
                  <a:pt x="303751" y="101111"/>
                </a:moveTo>
                <a:cubicBezTo>
                  <a:pt x="261917" y="101111"/>
                  <a:pt x="227827" y="135150"/>
                  <a:pt x="227827" y="176920"/>
                </a:cubicBezTo>
                <a:cubicBezTo>
                  <a:pt x="227827" y="218780"/>
                  <a:pt x="261917" y="252818"/>
                  <a:pt x="303751" y="252818"/>
                </a:cubicBezTo>
                <a:cubicBezTo>
                  <a:pt x="345673" y="252818"/>
                  <a:pt x="379763" y="218780"/>
                  <a:pt x="379763" y="176920"/>
                </a:cubicBezTo>
                <a:cubicBezTo>
                  <a:pt x="379763" y="135150"/>
                  <a:pt x="345673" y="101111"/>
                  <a:pt x="303751" y="101111"/>
                </a:cubicBezTo>
                <a:close/>
                <a:moveTo>
                  <a:pt x="320727" y="812"/>
                </a:moveTo>
                <a:cubicBezTo>
                  <a:pt x="357990" y="4395"/>
                  <a:pt x="393537" y="19725"/>
                  <a:pt x="421775" y="44854"/>
                </a:cubicBezTo>
                <a:cubicBezTo>
                  <a:pt x="459425" y="78448"/>
                  <a:pt x="480965" y="126618"/>
                  <a:pt x="480965" y="176920"/>
                </a:cubicBezTo>
                <a:cubicBezTo>
                  <a:pt x="480965" y="210426"/>
                  <a:pt x="471530" y="242953"/>
                  <a:pt x="453729" y="271215"/>
                </a:cubicBezTo>
                <a:lnTo>
                  <a:pt x="439221" y="293878"/>
                </a:lnTo>
                <a:cubicBezTo>
                  <a:pt x="437262" y="296988"/>
                  <a:pt x="435215" y="300188"/>
                  <a:pt x="433257" y="303387"/>
                </a:cubicBezTo>
                <a:lnTo>
                  <a:pt x="531611" y="303387"/>
                </a:lnTo>
                <a:cubicBezTo>
                  <a:pt x="543716" y="303387"/>
                  <a:pt x="554129" y="311830"/>
                  <a:pt x="556444" y="323650"/>
                </a:cubicBezTo>
                <a:lnTo>
                  <a:pt x="607089" y="576495"/>
                </a:lnTo>
                <a:cubicBezTo>
                  <a:pt x="608602" y="583872"/>
                  <a:pt x="606644" y="591604"/>
                  <a:pt x="601838" y="597469"/>
                </a:cubicBezTo>
                <a:cubicBezTo>
                  <a:pt x="597031" y="603246"/>
                  <a:pt x="589911" y="606712"/>
                  <a:pt x="582256" y="606712"/>
                </a:cubicBezTo>
                <a:lnTo>
                  <a:pt x="25245" y="606712"/>
                </a:lnTo>
                <a:cubicBezTo>
                  <a:pt x="17679" y="606712"/>
                  <a:pt x="10559" y="603246"/>
                  <a:pt x="5752" y="597469"/>
                </a:cubicBezTo>
                <a:cubicBezTo>
                  <a:pt x="946" y="591604"/>
                  <a:pt x="-1012" y="583872"/>
                  <a:pt x="501" y="576495"/>
                </a:cubicBezTo>
                <a:lnTo>
                  <a:pt x="51146" y="323650"/>
                </a:lnTo>
                <a:cubicBezTo>
                  <a:pt x="53460" y="311830"/>
                  <a:pt x="63874" y="303387"/>
                  <a:pt x="75890" y="303387"/>
                </a:cubicBezTo>
                <a:lnTo>
                  <a:pt x="175846" y="303387"/>
                </a:lnTo>
                <a:cubicBezTo>
                  <a:pt x="170951" y="296099"/>
                  <a:pt x="166233" y="288634"/>
                  <a:pt x="160982" y="281613"/>
                </a:cubicBezTo>
                <a:cubicBezTo>
                  <a:pt x="133478" y="244286"/>
                  <a:pt x="121907" y="198250"/>
                  <a:pt x="128316" y="151769"/>
                </a:cubicBezTo>
                <a:cubicBezTo>
                  <a:pt x="139175" y="73472"/>
                  <a:pt x="204329" y="10105"/>
                  <a:pt x="283101" y="1218"/>
                </a:cubicBezTo>
                <a:cubicBezTo>
                  <a:pt x="295695" y="-271"/>
                  <a:pt x="308307" y="-382"/>
                  <a:pt x="320727" y="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ED2A34-20D5-42B3-96D9-90ED380A32EB}"/>
              </a:ext>
            </a:extLst>
          </p:cNvPr>
          <p:cNvSpPr txBox="1"/>
          <p:nvPr/>
        </p:nvSpPr>
        <p:spPr>
          <a:xfrm>
            <a:off x="1133014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2A349C-065B-466E-A697-4BFB649D0B59}"/>
              </a:ext>
            </a:extLst>
          </p:cNvPr>
          <p:cNvSpPr txBox="1"/>
          <p:nvPr/>
        </p:nvSpPr>
        <p:spPr>
          <a:xfrm>
            <a:off x="4443946" y="581721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F34494A-5428-4933-AE73-806502E14292}"/>
              </a:ext>
            </a:extLst>
          </p:cNvPr>
          <p:cNvSpPr/>
          <p:nvPr/>
        </p:nvSpPr>
        <p:spPr>
          <a:xfrm rot="10800000">
            <a:off x="539259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7902415-CACD-4958-9C94-6AEC3125D7BD}"/>
              </a:ext>
            </a:extLst>
          </p:cNvPr>
          <p:cNvSpPr/>
          <p:nvPr/>
        </p:nvSpPr>
        <p:spPr>
          <a:xfrm rot="10800000">
            <a:off x="842507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8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11" grpId="0" animBg="1"/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1FC799-340F-4F37-B112-7E37364863AD}"/>
              </a:ext>
            </a:extLst>
          </p:cNvPr>
          <p:cNvSpPr/>
          <p:nvPr/>
        </p:nvSpPr>
        <p:spPr>
          <a:xfrm>
            <a:off x="1675796" y="1632928"/>
            <a:ext cx="2704898" cy="169237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D926A6-3481-4805-8B4A-3F9478A52F2D}"/>
              </a:ext>
            </a:extLst>
          </p:cNvPr>
          <p:cNvSpPr/>
          <p:nvPr/>
        </p:nvSpPr>
        <p:spPr>
          <a:xfrm>
            <a:off x="4717760" y="1617779"/>
            <a:ext cx="2704898" cy="169237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7DEB01-C153-45E1-B8CE-2F0141A377A3}"/>
              </a:ext>
            </a:extLst>
          </p:cNvPr>
          <p:cNvSpPr/>
          <p:nvPr/>
        </p:nvSpPr>
        <p:spPr>
          <a:xfrm>
            <a:off x="7724559" y="1632928"/>
            <a:ext cx="2704898" cy="169237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76B52C-ABCB-4B41-85D4-B9E0BF9D0F05}"/>
              </a:ext>
            </a:extLst>
          </p:cNvPr>
          <p:cNvSpPr txBox="1"/>
          <p:nvPr/>
        </p:nvSpPr>
        <p:spPr>
          <a:xfrm>
            <a:off x="2018708" y="3415684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B6F2E4-0FFD-4E18-AB4C-36280204DC2D}"/>
              </a:ext>
            </a:extLst>
          </p:cNvPr>
          <p:cNvSpPr txBox="1"/>
          <p:nvPr/>
        </p:nvSpPr>
        <p:spPr>
          <a:xfrm>
            <a:off x="5123982" y="3429000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8E9369-92FE-434E-BEA4-2A8CD208709D}"/>
              </a:ext>
            </a:extLst>
          </p:cNvPr>
          <p:cNvSpPr txBox="1"/>
          <p:nvPr/>
        </p:nvSpPr>
        <p:spPr>
          <a:xfrm>
            <a:off x="8130781" y="3442756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F4D570-A4D7-4F9E-91DD-7FA3ABA3A03B}"/>
              </a:ext>
            </a:extLst>
          </p:cNvPr>
          <p:cNvSpPr/>
          <p:nvPr/>
        </p:nvSpPr>
        <p:spPr>
          <a:xfrm>
            <a:off x="1672170" y="3976906"/>
            <a:ext cx="2704898" cy="169237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99EEF9-2896-483C-BE9F-B91AD61E038C}"/>
              </a:ext>
            </a:extLst>
          </p:cNvPr>
          <p:cNvSpPr/>
          <p:nvPr/>
        </p:nvSpPr>
        <p:spPr>
          <a:xfrm>
            <a:off x="4717760" y="3976906"/>
            <a:ext cx="2704898" cy="169237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71E48A-FD80-45A2-938B-73907D1D0B73}"/>
              </a:ext>
            </a:extLst>
          </p:cNvPr>
          <p:cNvSpPr/>
          <p:nvPr/>
        </p:nvSpPr>
        <p:spPr>
          <a:xfrm>
            <a:off x="7724559" y="4021876"/>
            <a:ext cx="2704898" cy="169237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97CF65-9AAF-4C2D-83FF-A7CD11C5F400}"/>
              </a:ext>
            </a:extLst>
          </p:cNvPr>
          <p:cNvSpPr txBox="1"/>
          <p:nvPr/>
        </p:nvSpPr>
        <p:spPr>
          <a:xfrm>
            <a:off x="2045473" y="5831704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8057FF-C0D7-4BB6-84B4-5FF18386D8D6}"/>
              </a:ext>
            </a:extLst>
          </p:cNvPr>
          <p:cNvSpPr txBox="1"/>
          <p:nvPr/>
        </p:nvSpPr>
        <p:spPr>
          <a:xfrm>
            <a:off x="5123982" y="5816555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A4DF7D-9B75-43FF-ADBD-ABACDFB1C500}"/>
              </a:ext>
            </a:extLst>
          </p:cNvPr>
          <p:cNvSpPr txBox="1"/>
          <p:nvPr/>
        </p:nvSpPr>
        <p:spPr>
          <a:xfrm>
            <a:off x="8130781" y="5841069"/>
            <a:ext cx="22986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spc="225" dirty="0">
                <a:cs typeface="+mn-ea"/>
                <a:sym typeface="+mn-lt"/>
              </a:rPr>
              <a:t>Title text</a:t>
            </a:r>
            <a:endParaRPr lang="zh-CN" altLang="en-US" sz="2400" spc="225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850DA3-1A67-4476-B4D1-D874CF7F5332}"/>
              </a:ext>
            </a:extLst>
          </p:cNvPr>
          <p:cNvSpPr txBox="1"/>
          <p:nvPr/>
        </p:nvSpPr>
        <p:spPr>
          <a:xfrm>
            <a:off x="1133014" y="405565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7551D4-5FDB-4679-AC29-E0B032D18D7E}"/>
              </a:ext>
            </a:extLst>
          </p:cNvPr>
          <p:cNvSpPr txBox="1"/>
          <p:nvPr/>
        </p:nvSpPr>
        <p:spPr>
          <a:xfrm>
            <a:off x="4443946" y="581721"/>
            <a:ext cx="4149495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9283D206-F349-47F6-8AFD-310DD15CA3CD}"/>
              </a:ext>
            </a:extLst>
          </p:cNvPr>
          <p:cNvSpPr/>
          <p:nvPr/>
        </p:nvSpPr>
        <p:spPr>
          <a:xfrm rot="10800000">
            <a:off x="539259" y="228601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4CDDC9C-026B-4B9A-AEB4-060ED5E91EE7}"/>
              </a:ext>
            </a:extLst>
          </p:cNvPr>
          <p:cNvSpPr/>
          <p:nvPr/>
        </p:nvSpPr>
        <p:spPr>
          <a:xfrm rot="10800000">
            <a:off x="842507" y="460428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8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45C80B7-A599-4E70-8B8D-2D341A5BE7A9}"/>
              </a:ext>
            </a:extLst>
          </p:cNvPr>
          <p:cNvSpPr/>
          <p:nvPr/>
        </p:nvSpPr>
        <p:spPr>
          <a:xfrm>
            <a:off x="7115031" y="0"/>
            <a:ext cx="5086350" cy="68580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r="-51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2218FF-680A-4343-B52C-B518C392C8E5}"/>
              </a:ext>
            </a:extLst>
          </p:cNvPr>
          <p:cNvSpPr/>
          <p:nvPr/>
        </p:nvSpPr>
        <p:spPr>
          <a:xfrm>
            <a:off x="7115031" y="0"/>
            <a:ext cx="5086350" cy="68580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1A08FA8-3B75-4838-8BFE-68C33CE0DB24}"/>
              </a:ext>
            </a:extLst>
          </p:cNvPr>
          <p:cNvSpPr/>
          <p:nvPr/>
        </p:nvSpPr>
        <p:spPr>
          <a:xfrm>
            <a:off x="7115031" y="731430"/>
            <a:ext cx="5086350" cy="5395142"/>
          </a:xfrm>
          <a:custGeom>
            <a:avLst/>
            <a:gdLst>
              <a:gd name="connsiteX0" fmla="*/ 2579155 w 5086350"/>
              <a:gd name="connsiteY0" fmla="*/ 4587886 h 5395142"/>
              <a:gd name="connsiteX1" fmla="*/ 5086350 w 5086350"/>
              <a:gd name="connsiteY1" fmla="*/ 4587886 h 5395142"/>
              <a:gd name="connsiteX2" fmla="*/ 5086350 w 5086350"/>
              <a:gd name="connsiteY2" fmla="*/ 5395142 h 5395142"/>
              <a:gd name="connsiteX3" fmla="*/ 2579155 w 5086350"/>
              <a:gd name="connsiteY3" fmla="*/ 5395142 h 5395142"/>
              <a:gd name="connsiteX4" fmla="*/ 2175527 w 5086350"/>
              <a:gd name="connsiteY4" fmla="*/ 4991514 h 5395142"/>
              <a:gd name="connsiteX5" fmla="*/ 2579155 w 5086350"/>
              <a:gd name="connsiteY5" fmla="*/ 4587886 h 5395142"/>
              <a:gd name="connsiteX6" fmla="*/ 1221396 w 5086350"/>
              <a:gd name="connsiteY6" fmla="*/ 3670308 h 5395142"/>
              <a:gd name="connsiteX7" fmla="*/ 5086350 w 5086350"/>
              <a:gd name="connsiteY7" fmla="*/ 3670308 h 5395142"/>
              <a:gd name="connsiteX8" fmla="*/ 5086350 w 5086350"/>
              <a:gd name="connsiteY8" fmla="*/ 4477564 h 5395142"/>
              <a:gd name="connsiteX9" fmla="*/ 1221396 w 5086350"/>
              <a:gd name="connsiteY9" fmla="*/ 4477564 h 5395142"/>
              <a:gd name="connsiteX10" fmla="*/ 817768 w 5086350"/>
              <a:gd name="connsiteY10" fmla="*/ 4073936 h 5395142"/>
              <a:gd name="connsiteX11" fmla="*/ 1221396 w 5086350"/>
              <a:gd name="connsiteY11" fmla="*/ 3670308 h 5395142"/>
              <a:gd name="connsiteX12" fmla="*/ 2060977 w 5086350"/>
              <a:gd name="connsiteY12" fmla="*/ 2752733 h 5395142"/>
              <a:gd name="connsiteX13" fmla="*/ 5086350 w 5086350"/>
              <a:gd name="connsiteY13" fmla="*/ 2752733 h 5395142"/>
              <a:gd name="connsiteX14" fmla="*/ 5086350 w 5086350"/>
              <a:gd name="connsiteY14" fmla="*/ 3559989 h 5395142"/>
              <a:gd name="connsiteX15" fmla="*/ 2060977 w 5086350"/>
              <a:gd name="connsiteY15" fmla="*/ 3559988 h 5395142"/>
              <a:gd name="connsiteX16" fmla="*/ 1657349 w 5086350"/>
              <a:gd name="connsiteY16" fmla="*/ 3156361 h 5395142"/>
              <a:gd name="connsiteX17" fmla="*/ 2060977 w 5086350"/>
              <a:gd name="connsiteY17" fmla="*/ 2752733 h 5395142"/>
              <a:gd name="connsiteX18" fmla="*/ 1463357 w 5086350"/>
              <a:gd name="connsiteY18" fmla="*/ 1835155 h 5395142"/>
              <a:gd name="connsiteX19" fmla="*/ 5086350 w 5086350"/>
              <a:gd name="connsiteY19" fmla="*/ 1835155 h 5395142"/>
              <a:gd name="connsiteX20" fmla="*/ 5086350 w 5086350"/>
              <a:gd name="connsiteY20" fmla="*/ 2642411 h 5395142"/>
              <a:gd name="connsiteX21" fmla="*/ 1463357 w 5086350"/>
              <a:gd name="connsiteY21" fmla="*/ 2642411 h 5395142"/>
              <a:gd name="connsiteX22" fmla="*/ 1059729 w 5086350"/>
              <a:gd name="connsiteY22" fmla="*/ 2238783 h 5395142"/>
              <a:gd name="connsiteX23" fmla="*/ 1463357 w 5086350"/>
              <a:gd name="connsiteY23" fmla="*/ 1835155 h 5395142"/>
              <a:gd name="connsiteX24" fmla="*/ 403627 w 5086350"/>
              <a:gd name="connsiteY24" fmla="*/ 917577 h 5395142"/>
              <a:gd name="connsiteX25" fmla="*/ 5086350 w 5086350"/>
              <a:gd name="connsiteY25" fmla="*/ 917577 h 5395142"/>
              <a:gd name="connsiteX26" fmla="*/ 5086350 w 5086350"/>
              <a:gd name="connsiteY26" fmla="*/ 1724833 h 5395142"/>
              <a:gd name="connsiteX27" fmla="*/ 403627 w 5086350"/>
              <a:gd name="connsiteY27" fmla="*/ 1724833 h 5395142"/>
              <a:gd name="connsiteX28" fmla="*/ 0 w 5086350"/>
              <a:gd name="connsiteY28" fmla="*/ 1321205 h 5395142"/>
              <a:gd name="connsiteX29" fmla="*/ 403627 w 5086350"/>
              <a:gd name="connsiteY29" fmla="*/ 917577 h 5395142"/>
              <a:gd name="connsiteX30" fmla="*/ 1630950 w 5086350"/>
              <a:gd name="connsiteY30" fmla="*/ 0 h 5395142"/>
              <a:gd name="connsiteX31" fmla="*/ 5086350 w 5086350"/>
              <a:gd name="connsiteY31" fmla="*/ 0 h 5395142"/>
              <a:gd name="connsiteX32" fmla="*/ 5086350 w 5086350"/>
              <a:gd name="connsiteY32" fmla="*/ 807256 h 5395142"/>
              <a:gd name="connsiteX33" fmla="*/ 1630950 w 5086350"/>
              <a:gd name="connsiteY33" fmla="*/ 807256 h 5395142"/>
              <a:gd name="connsiteX34" fmla="*/ 1227322 w 5086350"/>
              <a:gd name="connsiteY34" fmla="*/ 403628 h 5395142"/>
              <a:gd name="connsiteX35" fmla="*/ 1630950 w 5086350"/>
              <a:gd name="connsiteY35" fmla="*/ 0 h 539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86350" h="5395142">
                <a:moveTo>
                  <a:pt x="2579155" y="4587886"/>
                </a:moveTo>
                <a:lnTo>
                  <a:pt x="5086350" y="4587886"/>
                </a:lnTo>
                <a:lnTo>
                  <a:pt x="5086350" y="5395142"/>
                </a:lnTo>
                <a:lnTo>
                  <a:pt x="2579155" y="5395142"/>
                </a:lnTo>
                <a:cubicBezTo>
                  <a:pt x="2356237" y="5395142"/>
                  <a:pt x="2175527" y="5214432"/>
                  <a:pt x="2175527" y="4991514"/>
                </a:cubicBezTo>
                <a:cubicBezTo>
                  <a:pt x="2175527" y="4768596"/>
                  <a:pt x="2356237" y="4587886"/>
                  <a:pt x="2579155" y="4587886"/>
                </a:cubicBezTo>
                <a:close/>
                <a:moveTo>
                  <a:pt x="1221396" y="3670308"/>
                </a:moveTo>
                <a:lnTo>
                  <a:pt x="5086350" y="3670308"/>
                </a:lnTo>
                <a:lnTo>
                  <a:pt x="5086350" y="4477564"/>
                </a:lnTo>
                <a:lnTo>
                  <a:pt x="1221396" y="4477564"/>
                </a:lnTo>
                <a:cubicBezTo>
                  <a:pt x="998478" y="4477564"/>
                  <a:pt x="817768" y="4296854"/>
                  <a:pt x="817768" y="4073936"/>
                </a:cubicBezTo>
                <a:cubicBezTo>
                  <a:pt x="817768" y="3851018"/>
                  <a:pt x="998478" y="3670308"/>
                  <a:pt x="1221396" y="3670308"/>
                </a:cubicBezTo>
                <a:close/>
                <a:moveTo>
                  <a:pt x="2060977" y="2752733"/>
                </a:moveTo>
                <a:lnTo>
                  <a:pt x="5086350" y="2752733"/>
                </a:lnTo>
                <a:lnTo>
                  <a:pt x="5086350" y="3559989"/>
                </a:lnTo>
                <a:lnTo>
                  <a:pt x="2060977" y="3559988"/>
                </a:lnTo>
                <a:cubicBezTo>
                  <a:pt x="1838059" y="3559988"/>
                  <a:pt x="1657349" y="3379279"/>
                  <a:pt x="1657349" y="3156361"/>
                </a:cubicBezTo>
                <a:cubicBezTo>
                  <a:pt x="1657349" y="2933443"/>
                  <a:pt x="1838059" y="2752733"/>
                  <a:pt x="2060977" y="2752733"/>
                </a:cubicBezTo>
                <a:close/>
                <a:moveTo>
                  <a:pt x="1463357" y="1835155"/>
                </a:moveTo>
                <a:lnTo>
                  <a:pt x="5086350" y="1835155"/>
                </a:lnTo>
                <a:lnTo>
                  <a:pt x="5086350" y="2642411"/>
                </a:lnTo>
                <a:lnTo>
                  <a:pt x="1463357" y="2642411"/>
                </a:lnTo>
                <a:cubicBezTo>
                  <a:pt x="1240439" y="2642411"/>
                  <a:pt x="1059729" y="2461701"/>
                  <a:pt x="1059729" y="2238783"/>
                </a:cubicBezTo>
                <a:cubicBezTo>
                  <a:pt x="1059729" y="2015865"/>
                  <a:pt x="1240439" y="1835155"/>
                  <a:pt x="1463357" y="1835155"/>
                </a:cubicBezTo>
                <a:close/>
                <a:moveTo>
                  <a:pt x="403627" y="917577"/>
                </a:moveTo>
                <a:lnTo>
                  <a:pt x="5086350" y="917577"/>
                </a:lnTo>
                <a:lnTo>
                  <a:pt x="5086350" y="1724833"/>
                </a:lnTo>
                <a:lnTo>
                  <a:pt x="403627" y="1724833"/>
                </a:lnTo>
                <a:cubicBezTo>
                  <a:pt x="180709" y="1724833"/>
                  <a:pt x="0" y="1544123"/>
                  <a:pt x="0" y="1321205"/>
                </a:cubicBezTo>
                <a:cubicBezTo>
                  <a:pt x="0" y="1098287"/>
                  <a:pt x="180709" y="917577"/>
                  <a:pt x="403627" y="917577"/>
                </a:cubicBezTo>
                <a:close/>
                <a:moveTo>
                  <a:pt x="1630950" y="0"/>
                </a:moveTo>
                <a:lnTo>
                  <a:pt x="5086350" y="0"/>
                </a:lnTo>
                <a:lnTo>
                  <a:pt x="5086350" y="807256"/>
                </a:lnTo>
                <a:lnTo>
                  <a:pt x="1630950" y="807256"/>
                </a:lnTo>
                <a:cubicBezTo>
                  <a:pt x="1408032" y="807256"/>
                  <a:pt x="1227322" y="626546"/>
                  <a:pt x="1227322" y="403628"/>
                </a:cubicBezTo>
                <a:cubicBezTo>
                  <a:pt x="1227322" y="180710"/>
                  <a:pt x="1408032" y="0"/>
                  <a:pt x="163095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1197" t="-13557" r="-51049" b="-13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EC624-29F7-4F7E-9A91-A66E7669A1B1}"/>
              </a:ext>
            </a:extLst>
          </p:cNvPr>
          <p:cNvSpPr txBox="1"/>
          <p:nvPr/>
        </p:nvSpPr>
        <p:spPr>
          <a:xfrm>
            <a:off x="989995" y="2289517"/>
            <a:ext cx="598593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spc="225" dirty="0">
                <a:cs typeface="+mn-ea"/>
                <a:sym typeface="+mn-lt"/>
              </a:rPr>
              <a:t>ADD TITLE TEXT</a:t>
            </a:r>
            <a:endParaRPr lang="zh-CN" altLang="en-US" sz="6600" spc="225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775535-86A3-42E1-94DF-5396CEA5441F}"/>
              </a:ext>
            </a:extLst>
          </p:cNvPr>
          <p:cNvSpPr txBox="1"/>
          <p:nvPr/>
        </p:nvSpPr>
        <p:spPr>
          <a:xfrm>
            <a:off x="1034256" y="1331937"/>
            <a:ext cx="38700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048F92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60CBD9-4853-4CBA-A2FC-867195A56AA6}"/>
              </a:ext>
            </a:extLst>
          </p:cNvPr>
          <p:cNvSpPr txBox="1"/>
          <p:nvPr/>
        </p:nvSpPr>
        <p:spPr>
          <a:xfrm>
            <a:off x="1072356" y="3431764"/>
            <a:ext cx="4149495" cy="313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64449A5-BFCE-47B6-B893-84F5A32D0B3E}"/>
              </a:ext>
            </a:extLst>
          </p:cNvPr>
          <p:cNvSpPr/>
          <p:nvPr/>
        </p:nvSpPr>
        <p:spPr>
          <a:xfrm>
            <a:off x="1162614" y="4408307"/>
            <a:ext cx="267453" cy="1015206"/>
          </a:xfrm>
          <a:prstGeom prst="roundRect">
            <a:avLst>
              <a:gd name="adj" fmla="val 50000"/>
            </a:avLst>
          </a:prstGeom>
          <a:solidFill>
            <a:srgbClr val="048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5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5AE216-1196-4D75-8967-3324F7E35502}"/>
              </a:ext>
            </a:extLst>
          </p:cNvPr>
          <p:cNvSpPr/>
          <p:nvPr/>
        </p:nvSpPr>
        <p:spPr>
          <a:xfrm>
            <a:off x="7642877" y="2"/>
            <a:ext cx="4558506" cy="22134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F4E231-C228-4E92-AC3E-80CD3F21EDE0}"/>
              </a:ext>
            </a:extLst>
          </p:cNvPr>
          <p:cNvSpPr/>
          <p:nvPr/>
        </p:nvSpPr>
        <p:spPr>
          <a:xfrm>
            <a:off x="2677556" y="2322294"/>
            <a:ext cx="4558506" cy="221341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6FC848-3EE6-4BE8-B9B0-78AF7EB19962}"/>
              </a:ext>
            </a:extLst>
          </p:cNvPr>
          <p:cNvSpPr/>
          <p:nvPr/>
        </p:nvSpPr>
        <p:spPr>
          <a:xfrm>
            <a:off x="7642877" y="4644585"/>
            <a:ext cx="4558506" cy="221341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BF4FACB-F14F-4D18-A4B3-C3215A78F99A}"/>
              </a:ext>
            </a:extLst>
          </p:cNvPr>
          <p:cNvGrpSpPr/>
          <p:nvPr/>
        </p:nvGrpSpPr>
        <p:grpSpPr>
          <a:xfrm>
            <a:off x="8148656" y="2840008"/>
            <a:ext cx="2700812" cy="943515"/>
            <a:chOff x="922668" y="2796560"/>
            <a:chExt cx="3601082" cy="125801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548A0F7-7DF1-4F99-BDB0-8F3C45744A68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FBB73B8-EA33-41DD-95CC-09E0BED4DA44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3606B46-3E05-46F9-8369-C6ECFB8D5FC2}"/>
              </a:ext>
            </a:extLst>
          </p:cNvPr>
          <p:cNvGrpSpPr/>
          <p:nvPr/>
        </p:nvGrpSpPr>
        <p:grpSpPr>
          <a:xfrm>
            <a:off x="4002484" y="5162292"/>
            <a:ext cx="2700812" cy="943515"/>
            <a:chOff x="922668" y="2796560"/>
            <a:chExt cx="3601082" cy="125801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EA99E58-0583-4FC8-88D1-98990F500593}"/>
                </a:ext>
              </a:extLst>
            </p:cNvPr>
            <p:cNvSpPr txBox="1"/>
            <p:nvPr/>
          </p:nvSpPr>
          <p:spPr>
            <a:xfrm>
              <a:off x="922668" y="2796560"/>
              <a:ext cx="20415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spc="225" dirty="0">
                  <a:cs typeface="+mn-ea"/>
                  <a:sym typeface="+mn-lt"/>
                </a:rPr>
                <a:t>Add title</a:t>
              </a:r>
              <a:endParaRPr lang="zh-CN" altLang="en-US" sz="2400" spc="225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249F457-B0D8-4D97-ADE6-AB9EA124A1E4}"/>
                </a:ext>
              </a:extLst>
            </p:cNvPr>
            <p:cNvSpPr txBox="1"/>
            <p:nvPr/>
          </p:nvSpPr>
          <p:spPr>
            <a:xfrm>
              <a:off x="960767" y="3317113"/>
              <a:ext cx="3562983" cy="7374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44AD84E-9672-48E1-AF81-13E8106DC508}"/>
              </a:ext>
            </a:extLst>
          </p:cNvPr>
          <p:cNvSpPr/>
          <p:nvPr/>
        </p:nvSpPr>
        <p:spPr>
          <a:xfrm rot="10800000">
            <a:off x="7492324" y="440965"/>
            <a:ext cx="247132" cy="1254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29BD26-A99E-46B0-9A70-6B20A7571AC5}"/>
              </a:ext>
            </a:extLst>
          </p:cNvPr>
          <p:cNvSpPr txBox="1"/>
          <p:nvPr/>
        </p:nvSpPr>
        <p:spPr>
          <a:xfrm>
            <a:off x="1271935" y="440964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3CBF8C-E041-4E7B-97CB-BEBBBA0CFB90}"/>
              </a:ext>
            </a:extLst>
          </p:cNvPr>
          <p:cNvSpPr txBox="1"/>
          <p:nvPr/>
        </p:nvSpPr>
        <p:spPr>
          <a:xfrm>
            <a:off x="1271935" y="1001460"/>
            <a:ext cx="3165446" cy="299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DF27F44-5444-4DEA-8765-5F247A1539B3}"/>
              </a:ext>
            </a:extLst>
          </p:cNvPr>
          <p:cNvSpPr/>
          <p:nvPr/>
        </p:nvSpPr>
        <p:spPr>
          <a:xfrm rot="10800000">
            <a:off x="678180" y="264000"/>
            <a:ext cx="209550" cy="900598"/>
          </a:xfrm>
          <a:custGeom>
            <a:avLst/>
            <a:gdLst>
              <a:gd name="connsiteX0" fmla="*/ 209550 w 209550"/>
              <a:gd name="connsiteY0" fmla="*/ 900598 h 900598"/>
              <a:gd name="connsiteX1" fmla="*/ 0 w 209550"/>
              <a:gd name="connsiteY1" fmla="*/ 691048 h 900598"/>
              <a:gd name="connsiteX2" fmla="*/ 0 w 209550"/>
              <a:gd name="connsiteY2" fmla="*/ 209550 h 900598"/>
              <a:gd name="connsiteX3" fmla="*/ 209550 w 209550"/>
              <a:gd name="connsiteY3" fmla="*/ 0 h 9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00598">
                <a:moveTo>
                  <a:pt x="209550" y="900598"/>
                </a:moveTo>
                <a:cubicBezTo>
                  <a:pt x="93819" y="900598"/>
                  <a:pt x="0" y="806779"/>
                  <a:pt x="0" y="691048"/>
                </a:cubicBezTo>
                <a:lnTo>
                  <a:pt x="0" y="209550"/>
                </a:ln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299A83A-4278-435D-86C9-952612C07AC5}"/>
              </a:ext>
            </a:extLst>
          </p:cNvPr>
          <p:cNvSpPr/>
          <p:nvPr/>
        </p:nvSpPr>
        <p:spPr>
          <a:xfrm rot="10800000">
            <a:off x="981428" y="495827"/>
            <a:ext cx="135755" cy="4369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6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014C0DB-4B07-44EB-9135-FBDDB1FDFA1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9月作品\13"/>
  <p:tag name="ISPRING_PRESENTATION_TITLE" val="新建 Microsoft 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909111824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90911182338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431"/>
  <p:tag name="MH_LIBRARY" val="GRAPHIC"/>
  <p:tag name="MH_TYPE" val="Other"/>
  <p:tag name="MH_ORDER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90911182630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SubTitle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630"/>
  <p:tag name="MH_LIBRARY" val="GRAPHIC"/>
  <p:tag name="MH_TYPE" val="SubTitle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ShuJTB#"/>
  <p:tag name="MH_LAYOUT" val="Text"/>
  <p:tag name="MH" val="20190911182501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Text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Text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Text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Text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Other"/>
  <p:tag name="MH_ORDER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501"/>
  <p:tag name="MH_LIBRARY" val="GRAPHIC"/>
  <p:tag name="MH_TYPE" val="Text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11182338"/>
  <p:tag name="MH_LIBRARY" val="GRAPHIC"/>
  <p:tag name="MH_TYPE" val="Other"/>
  <p:tag name="MH_ORDER" val="19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1279</Words>
  <Application>Microsoft Office PowerPoint</Application>
  <PresentationFormat>宽屏</PresentationFormat>
  <Paragraphs>245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Arial</vt:lpstr>
      <vt:lpstr>Calibri</vt:lpstr>
      <vt:lpstr>Calibri Light</vt:lpstr>
      <vt:lpstr>Lato Light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63</cp:revision>
  <dcterms:created xsi:type="dcterms:W3CDTF">2019-06-26T07:14:23Z</dcterms:created>
  <dcterms:modified xsi:type="dcterms:W3CDTF">2021-11-11T11:13:01Z</dcterms:modified>
</cp:coreProperties>
</file>