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62" r:id="rId21"/>
    <p:sldId id="278" r:id="rId22"/>
    <p:sldId id="276" r:id="rId23"/>
    <p:sldId id="277" r:id="rId24"/>
    <p:sldId id="279" r:id="rId25"/>
    <p:sldId id="280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300"/>
    <a:srgbClr val="82A31A"/>
    <a:srgbClr val="C9D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9DC15"/>
            </a:solidFill>
          </c:spPr>
          <c:dPt>
            <c:idx val="0"/>
            <c:bubble3D val="0"/>
            <c:spPr>
              <a:solidFill>
                <a:srgbClr val="5E8300"/>
              </a:solidFill>
            </c:spPr>
            <c:extLst>
              <c:ext xmlns:c16="http://schemas.microsoft.com/office/drawing/2014/chart" uri="{C3380CC4-5D6E-409C-BE32-E72D297353CC}">
                <c16:uniqueId val="{00000001-3E10-4A75-AA3B-70817971655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E10-4A75-AA3B-70817971655A}"/>
              </c:ext>
            </c:extLst>
          </c:dPt>
          <c:dPt>
            <c:idx val="2"/>
            <c:bubble3D val="0"/>
            <c:spPr>
              <a:solidFill>
                <a:srgbClr val="5E8300"/>
              </a:solidFill>
            </c:spPr>
            <c:extLst>
              <c:ext xmlns:c16="http://schemas.microsoft.com/office/drawing/2014/chart" uri="{C3380CC4-5D6E-409C-BE32-E72D297353CC}">
                <c16:uniqueId val="{00000004-3E10-4A75-AA3B-70817971655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3E10-4A75-AA3B-7081797165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10-4A75-AA3B-708179716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 w="25341">
          <a:noFill/>
        </a:ln>
      </c:spPr>
    </c:plotArea>
    <c:plotVisOnly val="1"/>
    <c:dispBlanksAs val="gap"/>
    <c:showDLblsOverMax val="0"/>
  </c:chart>
  <c:txPr>
    <a:bodyPr/>
    <a:lstStyle/>
    <a:p>
      <a:pPr>
        <a:defRPr sz="1782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0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3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99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17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36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2A31A">
                  <a:shade val="30000"/>
                  <a:satMod val="115000"/>
                </a:srgbClr>
              </a:gs>
              <a:gs pos="50000">
                <a:srgbClr val="82A31A">
                  <a:shade val="67500"/>
                  <a:satMod val="115000"/>
                </a:srgbClr>
              </a:gs>
              <a:gs pos="100000">
                <a:srgbClr val="82A31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6921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8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2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68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7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0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8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0505" y="671303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491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72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1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1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8E25-94BA-478A-A087-5833C9DBABFB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B30D-087C-4E68-AC21-03BF072741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76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6773" r="3240" b="8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37606" y="2980743"/>
            <a:ext cx="731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E8300"/>
                </a:solidFill>
                <a:cs typeface="+mn-ea"/>
                <a:sym typeface="+mn-lt"/>
              </a:rPr>
              <a:t>HIGH-END PPT TEMPLATES</a:t>
            </a:r>
            <a:endParaRPr lang="zh-CN" altLang="en-US" sz="4000" b="1" dirty="0">
              <a:ln w="38100">
                <a:solidFill>
                  <a:srgbClr val="D98223"/>
                </a:solidFill>
              </a:ln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2930261" y="3845735"/>
            <a:ext cx="6331478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solidFill>
                  <a:srgbClr val="5E830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7191" y="2029853"/>
            <a:ext cx="665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12700">
                  <a:noFill/>
                </a:ln>
                <a:solidFill>
                  <a:srgbClr val="C9DC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Healthy  food</a:t>
            </a:r>
            <a:endParaRPr lang="zh-CN" altLang="en-US" sz="3600" dirty="0">
              <a:ln w="12700">
                <a:noFill/>
              </a:ln>
              <a:solidFill>
                <a:srgbClr val="C9DC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76E5933D-D928-4849-8F82-3EEC85301C04}"/>
              </a:ext>
            </a:extLst>
          </p:cNvPr>
          <p:cNvSpPr txBox="1"/>
          <p:nvPr/>
        </p:nvSpPr>
        <p:spPr>
          <a:xfrm>
            <a:off x="6494052" y="6669372"/>
            <a:ext cx="516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rgbClr val="82A31A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900" dirty="0">
              <a:solidFill>
                <a:srgbClr val="82A31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083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538879" y="2632660"/>
            <a:ext cx="0" cy="1123597"/>
          </a:xfrm>
          <a:prstGeom prst="line">
            <a:avLst/>
          </a:prstGeom>
          <a:noFill/>
          <a:ln w="3175" cap="flat" cmpd="sng" algn="ctr">
            <a:solidFill>
              <a:srgbClr val="C9DC15"/>
            </a:soli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8816259" y="2632660"/>
            <a:ext cx="0" cy="1123597"/>
          </a:xfrm>
          <a:prstGeom prst="line">
            <a:avLst/>
          </a:prstGeom>
          <a:noFill/>
          <a:ln w="3175" cap="flat" cmpd="sng" algn="ctr">
            <a:solidFill>
              <a:srgbClr val="C9DC15"/>
            </a:solidFill>
            <a:prstDash val="solid"/>
            <a:miter lim="800000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1" t="11613" r="9688" b="77601"/>
          <a:stretch/>
        </p:blipFill>
        <p:spPr>
          <a:xfrm>
            <a:off x="9652952" y="1908815"/>
            <a:ext cx="777784" cy="5580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49815" r="73408" b="34993"/>
          <a:stretch/>
        </p:blipFill>
        <p:spPr>
          <a:xfrm>
            <a:off x="7375573" y="1794788"/>
            <a:ext cx="603992" cy="78614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6" t="30669" r="10509" b="54572"/>
          <a:stretch/>
        </p:blipFill>
        <p:spPr>
          <a:xfrm>
            <a:off x="4820981" y="1806007"/>
            <a:ext cx="881204" cy="763710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4305263" y="2594293"/>
            <a:ext cx="2037223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58958" y="2594293"/>
            <a:ext cx="2037223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9012653" y="2594293"/>
            <a:ext cx="2037223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305263" y="4387671"/>
            <a:ext cx="7061237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4" y="2344482"/>
            <a:ext cx="2002751" cy="32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aphicFrame>
        <p:nvGraphicFramePr>
          <p:cNvPr id="6" name="原创设计师QQ598969553      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827802"/>
              </p:ext>
            </p:extLst>
          </p:nvPr>
        </p:nvGraphicFramePr>
        <p:xfrm>
          <a:off x="4009410" y="1993899"/>
          <a:ext cx="4173181" cy="368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16"/>
          <p:cNvSpPr txBox="1"/>
          <p:nvPr/>
        </p:nvSpPr>
        <p:spPr>
          <a:xfrm>
            <a:off x="4977509" y="4047622"/>
            <a:ext cx="223698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lvl="0" indent="0" algn="ctr">
              <a:spcBef>
                <a:spcPts val="0"/>
              </a:spcBef>
              <a:buFont typeface="Arial" pitchFamily="34" charset="0"/>
              <a:buNone/>
              <a:defRPr>
                <a:solidFill>
                  <a:prstClr val="black">
                    <a:lumMod val="85000"/>
                    <a:lumOff val="15000"/>
                  </a:prst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b="1" dirty="0">
                <a:solidFill>
                  <a:srgbClr val="5E83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b="1" dirty="0">
              <a:solidFill>
                <a:srgbClr val="5E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5651500" y="3215280"/>
            <a:ext cx="889000" cy="813876"/>
          </a:xfrm>
          <a:prstGeom prst="rect">
            <a:avLst/>
          </a:prstGeom>
        </p:spPr>
      </p:pic>
      <p:sp>
        <p:nvSpPr>
          <p:cNvPr id="36" name="TextBox 41"/>
          <p:cNvSpPr txBox="1"/>
          <p:nvPr/>
        </p:nvSpPr>
        <p:spPr>
          <a:xfrm>
            <a:off x="4776675" y="262299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6711286" y="262299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TextBox 41"/>
          <p:cNvSpPr txBox="1"/>
          <p:nvPr/>
        </p:nvSpPr>
        <p:spPr>
          <a:xfrm>
            <a:off x="4776675" y="436008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9" name="TextBox 41"/>
          <p:cNvSpPr txBox="1"/>
          <p:nvPr/>
        </p:nvSpPr>
        <p:spPr>
          <a:xfrm>
            <a:off x="6711286" y="436008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182590" y="2130549"/>
            <a:ext cx="2817089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82590" y="4171476"/>
            <a:ext cx="2817089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991485" y="2130549"/>
            <a:ext cx="2817089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91485" y="4171476"/>
            <a:ext cx="2817089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01514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sp>
        <p:nvSpPr>
          <p:cNvPr id="6" name="îşliďe"/>
          <p:cNvSpPr/>
          <p:nvPr/>
        </p:nvSpPr>
        <p:spPr bwMode="auto">
          <a:xfrm>
            <a:off x="669925" y="2780928"/>
            <a:ext cx="10850563" cy="360040"/>
          </a:xfrm>
          <a:prstGeom prst="rightArrow">
            <a:avLst/>
          </a:prstGeom>
          <a:solidFill>
            <a:srgbClr val="5E830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1" name="îşḷíḓe"/>
          <p:cNvSpPr/>
          <p:nvPr/>
        </p:nvSpPr>
        <p:spPr bwMode="auto">
          <a:xfrm>
            <a:off x="6974658" y="1913410"/>
            <a:ext cx="344606" cy="344606"/>
          </a:xfrm>
          <a:prstGeom prst="ellipse">
            <a:avLst/>
          </a:prstGeom>
          <a:solidFill>
            <a:srgbClr val="5E830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íṧḷíḋê"/>
          <p:cNvSpPr/>
          <p:nvPr/>
        </p:nvSpPr>
        <p:spPr bwMode="auto">
          <a:xfrm>
            <a:off x="6616750" y="1771746"/>
            <a:ext cx="141664" cy="141664"/>
          </a:xfrm>
          <a:prstGeom prst="ellipse">
            <a:avLst/>
          </a:prstGeom>
          <a:solidFill>
            <a:srgbClr val="C9DC1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4" name="ïšḷîḑê"/>
          <p:cNvSpPr/>
          <p:nvPr/>
        </p:nvSpPr>
        <p:spPr bwMode="auto">
          <a:xfrm>
            <a:off x="1343472" y="2595771"/>
            <a:ext cx="661528" cy="661528"/>
          </a:xfrm>
          <a:prstGeom prst="ellipse">
            <a:avLst/>
          </a:prstGeom>
          <a:solidFill>
            <a:srgbClr val="C9DC15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îṡlíḑé"/>
          <p:cNvSpPr/>
          <p:nvPr/>
        </p:nvSpPr>
        <p:spPr bwMode="auto">
          <a:xfrm>
            <a:off x="3372464" y="2595771"/>
            <a:ext cx="661528" cy="661528"/>
          </a:xfrm>
          <a:prstGeom prst="ellipse">
            <a:avLst/>
          </a:prstGeom>
          <a:solidFill>
            <a:srgbClr val="C9DC15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s1îḍé"/>
          <p:cNvSpPr/>
          <p:nvPr/>
        </p:nvSpPr>
        <p:spPr bwMode="auto">
          <a:xfrm>
            <a:off x="7968701" y="2595771"/>
            <a:ext cx="661528" cy="661528"/>
          </a:xfrm>
          <a:prstGeom prst="ellipse">
            <a:avLst/>
          </a:prstGeom>
          <a:solidFill>
            <a:srgbClr val="C9DC15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ḻîḓê"/>
          <p:cNvSpPr/>
          <p:nvPr/>
        </p:nvSpPr>
        <p:spPr bwMode="auto">
          <a:xfrm>
            <a:off x="9979741" y="2595771"/>
            <a:ext cx="661528" cy="661528"/>
          </a:xfrm>
          <a:prstGeom prst="ellipse">
            <a:avLst/>
          </a:prstGeom>
          <a:solidFill>
            <a:srgbClr val="C9DC15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294918" y="4504718"/>
            <a:ext cx="0" cy="1324737"/>
          </a:xfrm>
          <a:prstGeom prst="line">
            <a:avLst/>
          </a:prstGeom>
          <a:ln w="3175" cap="rnd">
            <a:solidFill>
              <a:srgbClr val="C9DC15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02126" y="3873960"/>
            <a:ext cx="0" cy="1964639"/>
          </a:xfrm>
          <a:prstGeom prst="line">
            <a:avLst/>
          </a:prstGeom>
          <a:ln w="3175" cap="rnd">
            <a:solidFill>
              <a:srgbClr val="C9DC15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18478" y="4504718"/>
            <a:ext cx="0" cy="1324737"/>
          </a:xfrm>
          <a:prstGeom prst="line">
            <a:avLst/>
          </a:prstGeom>
          <a:ln w="3175" cap="rnd">
            <a:solidFill>
              <a:srgbClr val="C9DC15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3" r="47284" b="1"/>
          <a:stretch/>
        </p:blipFill>
        <p:spPr>
          <a:xfrm>
            <a:off x="4975269" y="2236184"/>
            <a:ext cx="2241462" cy="1449528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06746" y="4315105"/>
            <a:ext cx="2134980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59985" y="4315105"/>
            <a:ext cx="2134980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442812" y="4315105"/>
            <a:ext cx="2134980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239758" y="4315105"/>
            <a:ext cx="2134980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83978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cxnSp>
        <p:nvCxnSpPr>
          <p:cNvPr id="6" name="MH_Others_1"/>
          <p:cNvCxnSpPr/>
          <p:nvPr>
            <p:custDataLst>
              <p:tags r:id="rId1"/>
            </p:custDataLst>
          </p:nvPr>
        </p:nvCxnSpPr>
        <p:spPr>
          <a:xfrm>
            <a:off x="779495" y="5630485"/>
            <a:ext cx="1633505" cy="0"/>
          </a:xfrm>
          <a:prstGeom prst="line">
            <a:avLst/>
          </a:prstGeom>
          <a:ln w="28575">
            <a:solidFill>
              <a:srgbClr val="5E8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D125764-9710-45E8-A322-8049C4F0C39B}"/>
              </a:ext>
            </a:extLst>
          </p:cNvPr>
          <p:cNvSpPr/>
          <p:nvPr/>
        </p:nvSpPr>
        <p:spPr>
          <a:xfrm>
            <a:off x="834374" y="5100116"/>
            <a:ext cx="1337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43711" y="1762965"/>
            <a:ext cx="367774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98772" y="2853347"/>
            <a:ext cx="5124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36919" y="2484535"/>
            <a:ext cx="638524" cy="0"/>
          </a:xfrm>
          <a:prstGeom prst="line">
            <a:avLst/>
          </a:prstGeom>
          <a:ln w="28575">
            <a:solidFill>
              <a:srgbClr val="5E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alueShape1">
            <a:extLst>
              <a:ext uri="{FF2B5EF4-FFF2-40B4-BE49-F238E27FC236}">
                <a16:creationId xmlns:a16="http://schemas.microsoft.com/office/drawing/2014/main" id="{0FA7D4AC-74D6-45AE-9C94-D803C203702D}"/>
              </a:ext>
            </a:extLst>
          </p:cNvPr>
          <p:cNvSpPr/>
          <p:nvPr/>
        </p:nvSpPr>
        <p:spPr>
          <a:xfrm>
            <a:off x="746654" y="1996355"/>
            <a:ext cx="5867750" cy="6078943"/>
          </a:xfrm>
          <a:prstGeom prst="blockArc">
            <a:avLst>
              <a:gd name="adj1" fmla="val 10800000"/>
              <a:gd name="adj2" fmla="val 19116000"/>
              <a:gd name="adj3" fmla="val 10368"/>
            </a:avLst>
          </a:prstGeom>
          <a:solidFill>
            <a:srgbClr val="5E83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ValueShape2">
            <a:extLst>
              <a:ext uri="{FF2B5EF4-FFF2-40B4-BE49-F238E27FC236}">
                <a16:creationId xmlns:a16="http://schemas.microsoft.com/office/drawing/2014/main" id="{38872961-0DB6-4BDB-A779-D9B98EAB0C3A}"/>
              </a:ext>
            </a:extLst>
          </p:cNvPr>
          <p:cNvSpPr/>
          <p:nvPr/>
        </p:nvSpPr>
        <p:spPr>
          <a:xfrm>
            <a:off x="1335247" y="2659228"/>
            <a:ext cx="4564842" cy="4729141"/>
          </a:xfrm>
          <a:prstGeom prst="blockArc">
            <a:avLst>
              <a:gd name="adj1" fmla="val 10800000"/>
              <a:gd name="adj2" fmla="val 17388000"/>
              <a:gd name="adj3" fmla="val 11255"/>
            </a:avLst>
          </a:prstGeom>
          <a:solidFill>
            <a:srgbClr val="5E8300">
              <a:alpha val="8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ValueShape3">
            <a:extLst>
              <a:ext uri="{FF2B5EF4-FFF2-40B4-BE49-F238E27FC236}">
                <a16:creationId xmlns:a16="http://schemas.microsoft.com/office/drawing/2014/main" id="{E5681221-D3E6-4663-97D1-1EF0761A5D46}"/>
              </a:ext>
            </a:extLst>
          </p:cNvPr>
          <p:cNvSpPr/>
          <p:nvPr/>
        </p:nvSpPr>
        <p:spPr>
          <a:xfrm>
            <a:off x="1856539" y="3232575"/>
            <a:ext cx="3471459" cy="3596404"/>
          </a:xfrm>
          <a:prstGeom prst="blockArc">
            <a:avLst>
              <a:gd name="adj1" fmla="val 10800000"/>
              <a:gd name="adj2" fmla="val 15768000"/>
              <a:gd name="adj3" fmla="val 14866"/>
            </a:avLst>
          </a:prstGeom>
          <a:solidFill>
            <a:srgbClr val="C9DC15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20" y="4480649"/>
            <a:ext cx="2398378" cy="11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5459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1" t="4259" r="3743" b="21430"/>
          <a:stretch/>
        </p:blipFill>
        <p:spPr>
          <a:xfrm flipH="1">
            <a:off x="0" y="0"/>
            <a:ext cx="3340100" cy="514286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8536722" y="3251200"/>
            <a:ext cx="3655278" cy="36068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5184292" y="2139971"/>
            <a:ext cx="1036298" cy="94872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FF96856-3B22-47A6-B53A-DF23F3A3D4A0}"/>
              </a:ext>
            </a:extLst>
          </p:cNvPr>
          <p:cNvSpPr txBox="1"/>
          <p:nvPr/>
        </p:nvSpPr>
        <p:spPr>
          <a:xfrm>
            <a:off x="6220590" y="1848159"/>
            <a:ext cx="70204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C9DC15"/>
                </a:solidFill>
                <a:cs typeface="+mn-ea"/>
                <a:sym typeface="+mn-lt"/>
              </a:rPr>
              <a:t>3</a:t>
            </a:r>
            <a:endParaRPr lang="zh-CN" altLang="en-US" sz="8800" b="1" dirty="0">
              <a:solidFill>
                <a:srgbClr val="C9DC15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13609" y="3160872"/>
            <a:ext cx="4479960" cy="851297"/>
          </a:xfrm>
          <a:prstGeom prst="round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solidFill>
                  <a:srgbClr val="5E8300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2707586" y="4084342"/>
            <a:ext cx="6776827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rgbClr val="C9DC15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266856825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6338" y="2089445"/>
            <a:ext cx="3186862" cy="1485407"/>
            <a:chOff x="826338" y="2038645"/>
            <a:chExt cx="3186862" cy="148540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16" t="30669" r="10509" b="54572"/>
            <a:stretch/>
          </p:blipFill>
          <p:spPr>
            <a:xfrm>
              <a:off x="826338" y="2256954"/>
              <a:ext cx="881204" cy="763710"/>
            </a:xfrm>
            <a:prstGeom prst="rect">
              <a:avLst/>
            </a:prstGeom>
          </p:spPr>
        </p:pic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1707542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87293" y="2089445"/>
            <a:ext cx="2967452" cy="1485407"/>
            <a:chOff x="4838803" y="2038645"/>
            <a:chExt cx="2967452" cy="148540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4838803" y="2335874"/>
              <a:ext cx="661794" cy="605870"/>
            </a:xfrm>
            <a:prstGeom prst="rect">
              <a:avLst/>
            </a:prstGeom>
          </p:spPr>
        </p:pic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5500597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28838" y="2089445"/>
            <a:ext cx="3186862" cy="1485407"/>
            <a:chOff x="826338" y="2038645"/>
            <a:chExt cx="3186862" cy="1485407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16" t="30669" r="10509" b="54572"/>
            <a:stretch/>
          </p:blipFill>
          <p:spPr>
            <a:xfrm>
              <a:off x="826338" y="2256954"/>
              <a:ext cx="881204" cy="763710"/>
            </a:xfrm>
            <a:prstGeom prst="rect">
              <a:avLst/>
            </a:prstGeom>
          </p:spPr>
        </p:pic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1707542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6338" y="4253209"/>
            <a:ext cx="2967452" cy="1485407"/>
            <a:chOff x="4838803" y="2038645"/>
            <a:chExt cx="2967452" cy="148540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4838803" y="2335874"/>
              <a:ext cx="661794" cy="605870"/>
            </a:xfrm>
            <a:prstGeom prst="rect">
              <a:avLst/>
            </a:prstGeom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5500597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477588" y="4253209"/>
            <a:ext cx="3186862" cy="1485407"/>
            <a:chOff x="826338" y="2038645"/>
            <a:chExt cx="3186862" cy="148540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16" t="30669" r="10509" b="54572"/>
            <a:stretch/>
          </p:blipFill>
          <p:spPr>
            <a:xfrm>
              <a:off x="826338" y="2256954"/>
              <a:ext cx="881204" cy="763710"/>
            </a:xfrm>
            <a:prstGeom prst="rect">
              <a:avLst/>
            </a:prstGeom>
          </p:spPr>
        </p:pic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1707542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48248" y="4253209"/>
            <a:ext cx="2967452" cy="1485407"/>
            <a:chOff x="4838803" y="2038645"/>
            <a:chExt cx="2967452" cy="1485407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4838803" y="2335874"/>
              <a:ext cx="661794" cy="605870"/>
            </a:xfrm>
            <a:prstGeom prst="rect">
              <a:avLst/>
            </a:prstGeom>
          </p:spPr>
        </p:pic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5500597" y="2038645"/>
              <a:ext cx="2305658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9995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1893353" y="2427226"/>
            <a:ext cx="2330573" cy="2330573"/>
          </a:xfrm>
          <a:prstGeom prst="ellipse">
            <a:avLst/>
          </a:prstGeom>
          <a:solidFill>
            <a:srgbClr val="C9D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59070" y="2427226"/>
            <a:ext cx="2330573" cy="2330573"/>
          </a:xfrm>
          <a:prstGeom prst="ellipse">
            <a:avLst/>
          </a:prstGeom>
          <a:solidFill>
            <a:srgbClr val="5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24786" y="2427226"/>
            <a:ext cx="2330573" cy="2330573"/>
          </a:xfrm>
          <a:prstGeom prst="ellipse">
            <a:avLst/>
          </a:prstGeom>
          <a:solidFill>
            <a:srgbClr val="C9D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90502" y="2427226"/>
            <a:ext cx="2330573" cy="2330573"/>
          </a:xfrm>
          <a:prstGeom prst="ellipse">
            <a:avLst/>
          </a:prstGeom>
          <a:solidFill>
            <a:srgbClr val="5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D41904B-3823-4CC9-B5B4-587C00035F31}"/>
              </a:ext>
            </a:extLst>
          </p:cNvPr>
          <p:cNvSpPr txBox="1"/>
          <p:nvPr/>
        </p:nvSpPr>
        <p:spPr>
          <a:xfrm>
            <a:off x="2337544" y="3739518"/>
            <a:ext cx="1337675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D41904B-3823-4CC9-B5B4-587C00035F31}"/>
              </a:ext>
            </a:extLst>
          </p:cNvPr>
          <p:cNvSpPr txBox="1"/>
          <p:nvPr/>
        </p:nvSpPr>
        <p:spPr>
          <a:xfrm>
            <a:off x="4344329" y="3739518"/>
            <a:ext cx="1337675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D41904B-3823-4CC9-B5B4-587C00035F31}"/>
              </a:ext>
            </a:extLst>
          </p:cNvPr>
          <p:cNvSpPr txBox="1"/>
          <p:nvPr/>
        </p:nvSpPr>
        <p:spPr>
          <a:xfrm>
            <a:off x="6310046" y="3739518"/>
            <a:ext cx="1337675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D41904B-3823-4CC9-B5B4-587C00035F31}"/>
              </a:ext>
            </a:extLst>
          </p:cNvPr>
          <p:cNvSpPr txBox="1"/>
          <p:nvPr/>
        </p:nvSpPr>
        <p:spPr>
          <a:xfrm>
            <a:off x="8298141" y="3739518"/>
            <a:ext cx="1337675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2654002" y="303163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5" name="TextBox 41"/>
          <p:cNvSpPr txBox="1"/>
          <p:nvPr/>
        </p:nvSpPr>
        <p:spPr>
          <a:xfrm>
            <a:off x="4672336" y="303163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6" name="TextBox 41"/>
          <p:cNvSpPr txBox="1"/>
          <p:nvPr/>
        </p:nvSpPr>
        <p:spPr>
          <a:xfrm>
            <a:off x="6628454" y="303163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7" name="TextBox 41"/>
          <p:cNvSpPr txBox="1"/>
          <p:nvPr/>
        </p:nvSpPr>
        <p:spPr>
          <a:xfrm>
            <a:off x="8613368" y="303163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918268" y="4992873"/>
            <a:ext cx="2305658" cy="10237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837243" y="4992873"/>
            <a:ext cx="2305658" cy="10237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822479" y="1354431"/>
            <a:ext cx="2305658" cy="10237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790502" y="1354431"/>
            <a:ext cx="2305658" cy="10237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85905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sp>
        <p:nvSpPr>
          <p:cNvPr id="6" name="减号 5">
            <a:extLst>
              <a:ext uri="{FF2B5EF4-FFF2-40B4-BE49-F238E27FC236}">
                <a16:creationId xmlns:a16="http://schemas.microsoft.com/office/drawing/2014/main" id="{1D30F46A-E17A-4B0F-9C02-18C232173BAB}"/>
              </a:ext>
            </a:extLst>
          </p:cNvPr>
          <p:cNvSpPr/>
          <p:nvPr/>
        </p:nvSpPr>
        <p:spPr>
          <a:xfrm rot="21300000">
            <a:off x="-948754" y="3357277"/>
            <a:ext cx="14089506" cy="533510"/>
          </a:xfrm>
          <a:prstGeom prst="mathMinus">
            <a:avLst>
              <a:gd name="adj1" fmla="val 8589"/>
            </a:avLst>
          </a:prstGeom>
          <a:solidFill>
            <a:schemeClr val="bg1">
              <a:lumMod val="65000"/>
            </a:schemeClr>
          </a:solidFill>
          <a:ln>
            <a:solidFill>
              <a:srgbClr val="C9DC1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2" y="1998885"/>
            <a:ext cx="2398378" cy="110025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190779" y="1609846"/>
            <a:ext cx="5600921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44" y="4415964"/>
            <a:ext cx="2423960" cy="1101541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831879" y="4204987"/>
            <a:ext cx="5600921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04861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69467" y="2100084"/>
            <a:ext cx="4642699" cy="1162241"/>
            <a:chOff x="970326" y="2265184"/>
            <a:chExt cx="4642699" cy="116224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970326" y="2486774"/>
              <a:ext cx="827036" cy="757148"/>
            </a:xfrm>
            <a:prstGeom prst="rect">
              <a:avLst/>
            </a:prstGeom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031933" y="2265184"/>
              <a:ext cx="3581092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81033" y="2100084"/>
            <a:ext cx="4642699" cy="1162241"/>
            <a:chOff x="970326" y="2265184"/>
            <a:chExt cx="4642699" cy="11622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970326" y="2486774"/>
              <a:ext cx="827036" cy="757148"/>
            </a:xfrm>
            <a:prstGeom prst="rect">
              <a:avLst/>
            </a:prstGeom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2031933" y="2265184"/>
              <a:ext cx="3581092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9467" y="4093984"/>
            <a:ext cx="4642699" cy="1162241"/>
            <a:chOff x="970326" y="2265184"/>
            <a:chExt cx="4642699" cy="116224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970326" y="2486774"/>
              <a:ext cx="827036" cy="757148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2031933" y="2265184"/>
              <a:ext cx="3581092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033" y="4093984"/>
            <a:ext cx="4642699" cy="1162241"/>
            <a:chOff x="970326" y="2265184"/>
            <a:chExt cx="4642699" cy="11622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970326" y="2486774"/>
              <a:ext cx="827036" cy="757148"/>
            </a:xfrm>
            <a:prstGeom prst="rect">
              <a:avLst/>
            </a:prstGeom>
          </p:spPr>
        </p:pic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2031933" y="2265184"/>
              <a:ext cx="3581092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48079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1" t="4259" r="3743" b="21430"/>
          <a:stretch/>
        </p:blipFill>
        <p:spPr>
          <a:xfrm flipH="1">
            <a:off x="0" y="0"/>
            <a:ext cx="3340100" cy="514286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8536722" y="3251200"/>
            <a:ext cx="3655278" cy="36068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5184292" y="2139971"/>
            <a:ext cx="1036298" cy="94872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FF96856-3B22-47A6-B53A-DF23F3A3D4A0}"/>
              </a:ext>
            </a:extLst>
          </p:cNvPr>
          <p:cNvSpPr txBox="1"/>
          <p:nvPr/>
        </p:nvSpPr>
        <p:spPr>
          <a:xfrm>
            <a:off x="6220590" y="1848159"/>
            <a:ext cx="70204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C9DC15"/>
                </a:solidFill>
                <a:cs typeface="+mn-ea"/>
                <a:sym typeface="+mn-lt"/>
              </a:rPr>
              <a:t>4</a:t>
            </a:r>
            <a:endParaRPr lang="zh-CN" altLang="en-US" sz="8800" b="1" dirty="0">
              <a:solidFill>
                <a:srgbClr val="C9DC15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13609" y="3160872"/>
            <a:ext cx="4479960" cy="851297"/>
          </a:xfrm>
          <a:prstGeom prst="round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solidFill>
                  <a:srgbClr val="5E8300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2707586" y="4084342"/>
            <a:ext cx="6776827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rgbClr val="C9DC15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142669988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3452"/>
          <a:stretch/>
        </p:blipFill>
        <p:spPr>
          <a:xfrm>
            <a:off x="575930" y="0"/>
            <a:ext cx="1161607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305952" y="569614"/>
            <a:ext cx="846208" cy="7747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F96856-3B22-47A6-B53A-DF23F3A3D4A0}"/>
              </a:ext>
            </a:extLst>
          </p:cNvPr>
          <p:cNvSpPr txBox="1"/>
          <p:nvPr/>
        </p:nvSpPr>
        <p:spPr>
          <a:xfrm>
            <a:off x="986257" y="498307"/>
            <a:ext cx="3923368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solidFill>
                  <a:srgbClr val="5E8300"/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1152160" y="1198120"/>
            <a:ext cx="3216640" cy="3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rgbClr val="5E8300"/>
                </a:solidFill>
                <a:cs typeface="+mn-ea"/>
                <a:sym typeface="+mn-lt"/>
              </a:rPr>
              <a:t>Enter your title to add here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1" t="11613" r="9688" b="77601"/>
          <a:stretch/>
        </p:blipFill>
        <p:spPr>
          <a:xfrm>
            <a:off x="5581416" y="2443083"/>
            <a:ext cx="777784" cy="5580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49815" r="73408" b="34993"/>
          <a:stretch/>
        </p:blipFill>
        <p:spPr>
          <a:xfrm>
            <a:off x="3830923" y="2329057"/>
            <a:ext cx="603992" cy="7861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1" t="55146" r="2491" b="32441"/>
          <a:stretch/>
        </p:blipFill>
        <p:spPr>
          <a:xfrm>
            <a:off x="7505700" y="2400960"/>
            <a:ext cx="647700" cy="6423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6" t="30669" r="10509" b="54572"/>
          <a:stretch/>
        </p:blipFill>
        <p:spPr>
          <a:xfrm>
            <a:off x="1803218" y="2340275"/>
            <a:ext cx="881204" cy="76371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923987" y="3115204"/>
            <a:ext cx="760435" cy="2883793"/>
            <a:chOff x="1437348" y="3190552"/>
            <a:chExt cx="760435" cy="2663458"/>
          </a:xfrm>
        </p:grpSpPr>
        <p:sp>
          <p:nvSpPr>
            <p:cNvPr id="20" name="文本框 19"/>
            <p:cNvSpPr txBox="1"/>
            <p:nvPr/>
          </p:nvSpPr>
          <p:spPr>
            <a:xfrm>
              <a:off x="1437348" y="3190552"/>
              <a:ext cx="681038" cy="2663458"/>
            </a:xfrm>
            <a:prstGeom prst="roundRect">
              <a:avLst/>
            </a:prstGeom>
            <a:noFill/>
            <a:ln w="3175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E8300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5E8300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197783" y="3442781"/>
              <a:ext cx="0" cy="2159000"/>
            </a:xfrm>
            <a:prstGeom prst="line">
              <a:avLst/>
            </a:prstGeom>
            <a:ln>
              <a:solidFill>
                <a:srgbClr val="C9DC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752712" y="3115204"/>
            <a:ext cx="760428" cy="2883793"/>
            <a:chOff x="1437355" y="3190552"/>
            <a:chExt cx="760428" cy="2663458"/>
          </a:xfrm>
        </p:grpSpPr>
        <p:sp>
          <p:nvSpPr>
            <p:cNvPr id="25" name="文本框 24"/>
            <p:cNvSpPr txBox="1"/>
            <p:nvPr/>
          </p:nvSpPr>
          <p:spPr>
            <a:xfrm>
              <a:off x="1437355" y="3190552"/>
              <a:ext cx="681038" cy="2663458"/>
            </a:xfrm>
            <a:prstGeom prst="roundRect">
              <a:avLst/>
            </a:prstGeom>
            <a:noFill/>
            <a:ln w="3175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E8300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5E8300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97783" y="3442781"/>
              <a:ext cx="0" cy="2159000"/>
            </a:xfrm>
            <a:prstGeom prst="line">
              <a:avLst/>
            </a:prstGeom>
            <a:ln>
              <a:solidFill>
                <a:srgbClr val="C9DC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581431" y="3115204"/>
            <a:ext cx="760427" cy="2883793"/>
            <a:chOff x="1437356" y="3190552"/>
            <a:chExt cx="760427" cy="2663458"/>
          </a:xfrm>
        </p:grpSpPr>
        <p:sp>
          <p:nvSpPr>
            <p:cNvPr id="28" name="文本框 27"/>
            <p:cNvSpPr txBox="1"/>
            <p:nvPr/>
          </p:nvSpPr>
          <p:spPr>
            <a:xfrm>
              <a:off x="1437356" y="3190552"/>
              <a:ext cx="681038" cy="2663458"/>
            </a:xfrm>
            <a:prstGeom prst="roundRect">
              <a:avLst/>
            </a:prstGeom>
            <a:noFill/>
            <a:ln w="3175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E8300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5E8300"/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197783" y="3442781"/>
              <a:ext cx="0" cy="2159000"/>
            </a:xfrm>
            <a:prstGeom prst="line">
              <a:avLst/>
            </a:prstGeom>
            <a:ln>
              <a:solidFill>
                <a:srgbClr val="C9DC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410154" y="3115204"/>
            <a:ext cx="760422" cy="2883793"/>
            <a:chOff x="1437361" y="3190552"/>
            <a:chExt cx="760422" cy="2663458"/>
          </a:xfrm>
        </p:grpSpPr>
        <p:sp>
          <p:nvSpPr>
            <p:cNvPr id="31" name="文本框 30"/>
            <p:cNvSpPr txBox="1"/>
            <p:nvPr/>
          </p:nvSpPr>
          <p:spPr>
            <a:xfrm>
              <a:off x="1437361" y="3190552"/>
              <a:ext cx="681038" cy="2663458"/>
            </a:xfrm>
            <a:prstGeom prst="roundRect">
              <a:avLst/>
            </a:prstGeom>
            <a:noFill/>
            <a:ln w="3175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E8300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5E8300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197783" y="3442781"/>
              <a:ext cx="0" cy="2159000"/>
            </a:xfrm>
            <a:prstGeom prst="line">
              <a:avLst/>
            </a:prstGeom>
            <a:ln>
              <a:solidFill>
                <a:srgbClr val="C9DC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71109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5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4186790" y="2120900"/>
            <a:ext cx="1706010" cy="609600"/>
          </a:xfrm>
          <a:prstGeom prst="roundRect">
            <a:avLst/>
          </a:prstGeom>
          <a:solidFill>
            <a:srgbClr val="5E83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6688690" y="2120900"/>
            <a:ext cx="1706010" cy="609600"/>
          </a:xfrm>
          <a:prstGeom prst="roundRect">
            <a:avLst/>
          </a:prstGeom>
          <a:solidFill>
            <a:srgbClr val="C9DC1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9190590" y="2120900"/>
            <a:ext cx="1706010" cy="609600"/>
          </a:xfrm>
          <a:prstGeom prst="roundRect">
            <a:avLst/>
          </a:prstGeom>
          <a:solidFill>
            <a:srgbClr val="5E83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4186790" y="3187700"/>
            <a:ext cx="1706010" cy="609600"/>
          </a:xfrm>
          <a:prstGeom prst="roundRect">
            <a:avLst/>
          </a:prstGeom>
          <a:solidFill>
            <a:srgbClr val="C9DC1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6688690" y="3187700"/>
            <a:ext cx="1706010" cy="609600"/>
          </a:xfrm>
          <a:prstGeom prst="roundRect">
            <a:avLst/>
          </a:prstGeom>
          <a:solidFill>
            <a:srgbClr val="5E83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317FD2D-E580-493D-944C-41F3697A8DF7}"/>
              </a:ext>
            </a:extLst>
          </p:cNvPr>
          <p:cNvSpPr txBox="1"/>
          <p:nvPr/>
        </p:nvSpPr>
        <p:spPr>
          <a:xfrm>
            <a:off x="9190590" y="3187700"/>
            <a:ext cx="1706010" cy="609600"/>
          </a:xfrm>
          <a:prstGeom prst="roundRect">
            <a:avLst/>
          </a:prstGeom>
          <a:solidFill>
            <a:srgbClr val="C9DC1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86791" y="4489271"/>
            <a:ext cx="6709810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3" y="2175541"/>
            <a:ext cx="2002751" cy="32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082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37973" y="2216034"/>
            <a:ext cx="2546703" cy="2544891"/>
            <a:chOff x="873367" y="2622434"/>
            <a:chExt cx="2546703" cy="2544891"/>
          </a:xfrm>
        </p:grpSpPr>
        <p:sp>
          <p:nvSpPr>
            <p:cNvPr id="6" name="Freeform 19"/>
            <p:cNvSpPr/>
            <p:nvPr/>
          </p:nvSpPr>
          <p:spPr bwMode="auto">
            <a:xfrm>
              <a:off x="1581854" y="2622434"/>
              <a:ext cx="1129728" cy="1144208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E83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1683036" y="2724911"/>
              <a:ext cx="927365" cy="939253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C9DC1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873367" y="4005084"/>
              <a:ext cx="2546703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22649" y="2216034"/>
            <a:ext cx="2546703" cy="2544891"/>
            <a:chOff x="873367" y="2622434"/>
            <a:chExt cx="2546703" cy="2544891"/>
          </a:xfrm>
        </p:grpSpPr>
        <p:sp>
          <p:nvSpPr>
            <p:cNvPr id="14" name="Freeform 19"/>
            <p:cNvSpPr/>
            <p:nvPr/>
          </p:nvSpPr>
          <p:spPr bwMode="auto">
            <a:xfrm>
              <a:off x="1581854" y="2622434"/>
              <a:ext cx="1129728" cy="1144208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E83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683036" y="2724911"/>
              <a:ext cx="927365" cy="939253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C9DC1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873367" y="4005084"/>
              <a:ext cx="2546703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07325" y="2216034"/>
            <a:ext cx="2546703" cy="2544891"/>
            <a:chOff x="873367" y="2622434"/>
            <a:chExt cx="2546703" cy="2544891"/>
          </a:xfrm>
        </p:grpSpPr>
        <p:sp>
          <p:nvSpPr>
            <p:cNvPr id="18" name="Freeform 19"/>
            <p:cNvSpPr/>
            <p:nvPr/>
          </p:nvSpPr>
          <p:spPr bwMode="auto">
            <a:xfrm>
              <a:off x="1581854" y="2622434"/>
              <a:ext cx="1129728" cy="1144208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E83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683036" y="2724911"/>
              <a:ext cx="927365" cy="939253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C9DC1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2" tIns="48205" rIns="96412" bIns="482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73367" y="4005084"/>
              <a:ext cx="2546703" cy="11622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23891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39453" y="2265184"/>
            <a:ext cx="2300647" cy="2723689"/>
            <a:chOff x="1521832" y="2216611"/>
            <a:chExt cx="2300647" cy="2723689"/>
          </a:xfrm>
        </p:grpSpPr>
        <p:sp>
          <p:nvSpPr>
            <p:cNvPr id="6" name="Text Placeholder 8">
              <a:extLst>
                <a:ext uri="{FF2B5EF4-FFF2-40B4-BE49-F238E27FC236}">
                  <a16:creationId xmlns:a16="http://schemas.microsoft.com/office/drawing/2014/main" id="{C317FD2D-E580-493D-944C-41F3697A8DF7}"/>
                </a:ext>
              </a:extLst>
            </p:cNvPr>
            <p:cNvSpPr txBox="1"/>
            <p:nvPr/>
          </p:nvSpPr>
          <p:spPr>
            <a:xfrm>
              <a:off x="1752600" y="2400300"/>
              <a:ext cx="2069879" cy="2540000"/>
            </a:xfrm>
            <a:prstGeom prst="roundRect">
              <a:avLst/>
            </a:prstGeom>
            <a:solidFill>
              <a:srgbClr val="C9DC15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092" b="64703" l="79382" r="85397">
                          <a14:foregroundMark x1="81312" y1="59325" x2="79382" y2="60069"/>
                          <a14:foregroundMark x1="83210" y1="58467" x2="84464" y2="56407"/>
                          <a14:foregroundMark x1="81216" y1="55835" x2="80219" y2="57037"/>
                          <a14:foregroundMark x1="81280" y1="57037" x2="82213" y2="55206"/>
                          <a14:foregroundMark x1="82695" y1="56465" x2="83242" y2="55435"/>
                          <a14:foregroundMark x1="83821" y1="57208" x2="84979" y2="60183"/>
                          <a14:foregroundMark x1="84400" y1="59611" x2="83853" y2="62986"/>
                          <a14:foregroundMark x1="82921" y1="63158" x2="82020" y2="64016"/>
                          <a14:foregroundMark x1="82020" y1="62586" x2="80798" y2="62986"/>
                          <a14:foregroundMark x1="80701" y1="61442" x2="79833" y2="62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1521832" y="2216611"/>
              <a:ext cx="802576" cy="734756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752600" y="3071649"/>
              <a:ext cx="1951134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08053" y="2265184"/>
            <a:ext cx="2300647" cy="2723689"/>
            <a:chOff x="1521832" y="2216611"/>
            <a:chExt cx="2300647" cy="2723689"/>
          </a:xfrm>
        </p:grpSpPr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C317FD2D-E580-493D-944C-41F3697A8DF7}"/>
                </a:ext>
              </a:extLst>
            </p:cNvPr>
            <p:cNvSpPr txBox="1"/>
            <p:nvPr/>
          </p:nvSpPr>
          <p:spPr>
            <a:xfrm>
              <a:off x="1752600" y="2400300"/>
              <a:ext cx="2069879" cy="2540000"/>
            </a:xfrm>
            <a:prstGeom prst="roundRect">
              <a:avLst/>
            </a:prstGeom>
            <a:solidFill>
              <a:srgbClr val="5E83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092" b="64703" l="79382" r="85397">
                          <a14:foregroundMark x1="81312" y1="59325" x2="79382" y2="60069"/>
                          <a14:foregroundMark x1="83210" y1="58467" x2="84464" y2="56407"/>
                          <a14:foregroundMark x1="81216" y1="55835" x2="80219" y2="57037"/>
                          <a14:foregroundMark x1="81280" y1="57037" x2="82213" y2="55206"/>
                          <a14:foregroundMark x1="82695" y1="56465" x2="83242" y2="55435"/>
                          <a14:foregroundMark x1="83821" y1="57208" x2="84979" y2="60183"/>
                          <a14:foregroundMark x1="84400" y1="59611" x2="83853" y2="62986"/>
                          <a14:foregroundMark x1="82921" y1="63158" x2="82020" y2="64016"/>
                          <a14:foregroundMark x1="82020" y1="62586" x2="80798" y2="62986"/>
                          <a14:foregroundMark x1="80701" y1="61442" x2="79833" y2="62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1521832" y="2216611"/>
              <a:ext cx="802576" cy="734756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752600" y="3071649"/>
              <a:ext cx="1951134" cy="1485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727038" y="3673741"/>
            <a:ext cx="4690262" cy="0"/>
          </a:xfrm>
          <a:prstGeom prst="line">
            <a:avLst/>
          </a:prstGeom>
          <a:ln w="12700">
            <a:solidFill>
              <a:srgbClr val="5E83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6576653" y="2265184"/>
            <a:ext cx="5141735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576653" y="3881969"/>
            <a:ext cx="5141735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49026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096000" y="1911350"/>
            <a:ext cx="0" cy="3035300"/>
          </a:xfrm>
          <a:prstGeom prst="line">
            <a:avLst/>
          </a:prstGeom>
          <a:ln w="12700">
            <a:solidFill>
              <a:srgbClr val="5E83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21" y="2075085"/>
            <a:ext cx="2398378" cy="110025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61454" y="3733336"/>
            <a:ext cx="318771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90754" y="1863465"/>
            <a:ext cx="318771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30" y="3944313"/>
            <a:ext cx="2423960" cy="11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505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6773" r="3240" b="8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4727" y="2900404"/>
            <a:ext cx="731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5E8300"/>
                </a:solidFill>
                <a:cs typeface="+mn-ea"/>
                <a:sym typeface="+mn-lt"/>
              </a:rPr>
              <a:t>Thank  </a:t>
            </a:r>
            <a:r>
              <a:rPr lang="en-US" altLang="zh-CN" sz="7200" b="1" dirty="0">
                <a:solidFill>
                  <a:srgbClr val="5E8300"/>
                </a:solidFill>
                <a:cs typeface="+mn-ea"/>
                <a:sym typeface="+mn-lt"/>
              </a:rPr>
              <a:t>you</a:t>
            </a:r>
            <a:r>
              <a:rPr lang="en-US" altLang="zh-CN" sz="6600" b="1" dirty="0">
                <a:solidFill>
                  <a:srgbClr val="5E8300"/>
                </a:solidFill>
                <a:cs typeface="+mn-ea"/>
                <a:sym typeface="+mn-lt"/>
              </a:rPr>
              <a:t>!</a:t>
            </a:r>
            <a:endParaRPr lang="zh-CN" altLang="en-US" sz="6600" b="1" dirty="0">
              <a:ln w="38100">
                <a:solidFill>
                  <a:srgbClr val="D98223"/>
                </a:solidFill>
              </a:ln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7191" y="2029853"/>
            <a:ext cx="665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12700">
                  <a:noFill/>
                </a:ln>
                <a:solidFill>
                  <a:srgbClr val="C9DC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Healthy  food</a:t>
            </a:r>
            <a:endParaRPr lang="zh-CN" altLang="en-US" sz="4000" dirty="0">
              <a:ln w="12700">
                <a:noFill/>
              </a:ln>
              <a:solidFill>
                <a:srgbClr val="C9DC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C0ADA103-8607-4E51-B8CA-E8F9E90252EA}"/>
              </a:ext>
            </a:extLst>
          </p:cNvPr>
          <p:cNvSpPr txBox="1"/>
          <p:nvPr/>
        </p:nvSpPr>
        <p:spPr>
          <a:xfrm>
            <a:off x="6494052" y="6669372"/>
            <a:ext cx="516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rgbClr val="82A31A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900" dirty="0">
              <a:solidFill>
                <a:srgbClr val="82A31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9802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5E8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5E83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5E8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5E8300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5E8300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5E83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5E830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5E8300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5E8300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2A31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2A31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2A31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2A31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E83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5E83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1" t="4259" r="3743" b="21430"/>
          <a:stretch/>
        </p:blipFill>
        <p:spPr>
          <a:xfrm flipH="1">
            <a:off x="0" y="0"/>
            <a:ext cx="3340100" cy="514286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8536722" y="3251200"/>
            <a:ext cx="3655278" cy="36068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5184292" y="2139971"/>
            <a:ext cx="1036298" cy="94872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FF96856-3B22-47A6-B53A-DF23F3A3D4A0}"/>
              </a:ext>
            </a:extLst>
          </p:cNvPr>
          <p:cNvSpPr txBox="1"/>
          <p:nvPr/>
        </p:nvSpPr>
        <p:spPr>
          <a:xfrm>
            <a:off x="6220590" y="1848159"/>
            <a:ext cx="70204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C9DC15"/>
                </a:solidFill>
                <a:cs typeface="+mn-ea"/>
                <a:sym typeface="+mn-lt"/>
              </a:rPr>
              <a:t>1</a:t>
            </a:r>
            <a:endParaRPr lang="zh-CN" altLang="en-US" sz="8800" b="1" dirty="0">
              <a:solidFill>
                <a:srgbClr val="C9DC15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13609" y="3160872"/>
            <a:ext cx="4479960" cy="851297"/>
          </a:xfrm>
          <a:prstGeom prst="round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spc="300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4400" b="1" spc="300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2707586" y="4084342"/>
            <a:ext cx="6776827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rgbClr val="C9DC15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28312560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7" y="782821"/>
            <a:ext cx="2996141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rgbClr val="5E8300"/>
                </a:solidFill>
                <a:cs typeface="+mn-ea"/>
                <a:sym typeface="+mn-lt"/>
              </a:rPr>
              <a:t>Enter your title to add here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cxnSp>
        <p:nvCxnSpPr>
          <p:cNvPr id="14" name="Google Shape;1252;p45">
            <a:extLst>
              <a:ext uri="{FF2B5EF4-FFF2-40B4-BE49-F238E27FC236}">
                <a16:creationId xmlns:a16="http://schemas.microsoft.com/office/drawing/2014/main" id="{0C9C97DB-847D-4F32-BE63-40720D442187}"/>
              </a:ext>
            </a:extLst>
          </p:cNvPr>
          <p:cNvCxnSpPr>
            <a:cxnSpLocks/>
          </p:cNvCxnSpPr>
          <p:nvPr/>
        </p:nvCxnSpPr>
        <p:spPr>
          <a:xfrm>
            <a:off x="6096000" y="1536700"/>
            <a:ext cx="0" cy="4290168"/>
          </a:xfrm>
          <a:prstGeom prst="straightConnector1">
            <a:avLst/>
          </a:prstGeom>
          <a:noFill/>
          <a:ln w="28575" cap="flat" cmpd="sng">
            <a:solidFill>
              <a:srgbClr val="5E83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1253;p45">
            <a:extLst>
              <a:ext uri="{FF2B5EF4-FFF2-40B4-BE49-F238E27FC236}">
                <a16:creationId xmlns:a16="http://schemas.microsoft.com/office/drawing/2014/main" id="{DDECC02E-40CD-4165-950F-EBEDD51B394C}"/>
              </a:ext>
            </a:extLst>
          </p:cNvPr>
          <p:cNvCxnSpPr>
            <a:cxnSpLocks/>
          </p:cNvCxnSpPr>
          <p:nvPr/>
        </p:nvCxnSpPr>
        <p:spPr>
          <a:xfrm flipH="1">
            <a:off x="1361616" y="3681784"/>
            <a:ext cx="9468768" cy="0"/>
          </a:xfrm>
          <a:prstGeom prst="straightConnector1">
            <a:avLst/>
          </a:prstGeom>
          <a:noFill/>
          <a:ln w="28575" cap="flat" cmpd="sng">
            <a:solidFill>
              <a:srgbClr val="5E83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1" t="11613" r="9688" b="77601"/>
          <a:stretch/>
        </p:blipFill>
        <p:spPr>
          <a:xfrm>
            <a:off x="6405088" y="2784766"/>
            <a:ext cx="777784" cy="5580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49815" r="73408" b="34993"/>
          <a:stretch/>
        </p:blipFill>
        <p:spPr>
          <a:xfrm>
            <a:off x="5190012" y="3789435"/>
            <a:ext cx="603992" cy="78614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1" t="55146" r="2491" b="32441"/>
          <a:stretch/>
        </p:blipFill>
        <p:spPr>
          <a:xfrm>
            <a:off x="6470130" y="3874039"/>
            <a:ext cx="647700" cy="64234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6" t="30669" r="10509" b="54572"/>
          <a:stretch/>
        </p:blipFill>
        <p:spPr>
          <a:xfrm>
            <a:off x="5051406" y="2681958"/>
            <a:ext cx="881204" cy="763710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7699860" y="1847496"/>
            <a:ext cx="313052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699860" y="3992579"/>
            <a:ext cx="313052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356714" y="1847496"/>
            <a:ext cx="313052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356714" y="3992579"/>
            <a:ext cx="3130523" cy="1808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031" y="661365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771890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 bwMode="auto">
          <a:xfrm>
            <a:off x="8768310" y="2076451"/>
            <a:ext cx="1011592" cy="2185518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5E83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195550" y="3568509"/>
            <a:ext cx="1015167" cy="693459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C9DC1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348484" y="1948701"/>
            <a:ext cx="2287699" cy="2280548"/>
          </a:xfrm>
          <a:prstGeom prst="ellipse">
            <a:avLst/>
          </a:prstGeom>
          <a:solidFill>
            <a:srgbClr val="5E830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7475650" y="3167888"/>
            <a:ext cx="1015167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82A31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9053" y="3081733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7680907" y="2586065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8866782" y="1621369"/>
            <a:ext cx="81464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814955" y="4261967"/>
            <a:ext cx="4252983" cy="0"/>
          </a:xfrm>
          <a:prstGeom prst="line">
            <a:avLst/>
          </a:prstGeom>
          <a:ln>
            <a:solidFill>
              <a:srgbClr val="C9DC1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6"/>
          <p:cNvCxnSpPr/>
          <p:nvPr/>
        </p:nvCxnSpPr>
        <p:spPr>
          <a:xfrm flipH="1">
            <a:off x="5054600" y="2498028"/>
            <a:ext cx="3866302" cy="0"/>
          </a:xfrm>
          <a:prstGeom prst="line">
            <a:avLst/>
          </a:prstGeom>
          <a:ln w="19050">
            <a:solidFill>
              <a:srgbClr val="5E83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5814954" y="4502412"/>
            <a:ext cx="4252983" cy="8390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34106"/>
            <a:ext cx="3751108" cy="170464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2386436" y="2404624"/>
            <a:ext cx="2199921" cy="1485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08304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4" grpId="0"/>
      <p:bldP spid="15" grpId="0"/>
      <p:bldP spid="16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6500" y="1986516"/>
            <a:ext cx="2768600" cy="3416300"/>
            <a:chOff x="1206500" y="2010144"/>
            <a:chExt cx="2768600" cy="3416300"/>
          </a:xfrm>
        </p:grpSpPr>
        <p:grpSp>
          <p:nvGrpSpPr>
            <p:cNvPr id="7" name="组合 6"/>
            <p:cNvGrpSpPr/>
            <p:nvPr/>
          </p:nvGrpSpPr>
          <p:grpSpPr>
            <a:xfrm>
              <a:off x="1206500" y="2010144"/>
              <a:ext cx="2768600" cy="3416300"/>
              <a:chOff x="0" y="3441700"/>
              <a:chExt cx="2768600" cy="34163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3441700"/>
                <a:ext cx="2768600" cy="3416300"/>
              </a:xfrm>
              <a:prstGeom prst="rect">
                <a:avLst/>
              </a:prstGeom>
              <a:noFill/>
              <a:ln w="19050">
                <a:solidFill>
                  <a:srgbClr val="5E8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直角三角形 16"/>
              <p:cNvSpPr/>
              <p:nvPr/>
            </p:nvSpPr>
            <p:spPr>
              <a:xfrm>
                <a:off x="0" y="6629400"/>
                <a:ext cx="228600" cy="228600"/>
              </a:xfrm>
              <a:prstGeom prst="rtTriangle">
                <a:avLst/>
              </a:prstGeom>
              <a:solidFill>
                <a:srgbClr val="5E8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直角三角形 17"/>
              <p:cNvSpPr/>
              <p:nvPr/>
            </p:nvSpPr>
            <p:spPr>
              <a:xfrm flipH="1" flipV="1">
                <a:off x="2540000" y="3441700"/>
                <a:ext cx="228600" cy="228600"/>
              </a:xfrm>
              <a:prstGeom prst="rtTriangle">
                <a:avLst/>
              </a:prstGeom>
              <a:solidFill>
                <a:srgbClr val="C9DC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2264707" y="2407675"/>
              <a:ext cx="652186" cy="597074"/>
            </a:xfrm>
            <a:prstGeom prst="rect">
              <a:avLst/>
            </a:prstGeom>
          </p:spPr>
        </p:pic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1306519" y="3173679"/>
              <a:ext cx="2568562" cy="213173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80816" y="1986516"/>
            <a:ext cx="2768600" cy="3416300"/>
            <a:chOff x="1206500" y="2010144"/>
            <a:chExt cx="2768600" cy="3416300"/>
          </a:xfrm>
        </p:grpSpPr>
        <p:grpSp>
          <p:nvGrpSpPr>
            <p:cNvPr id="42" name="组合 41"/>
            <p:cNvGrpSpPr/>
            <p:nvPr/>
          </p:nvGrpSpPr>
          <p:grpSpPr>
            <a:xfrm>
              <a:off x="1206500" y="2010144"/>
              <a:ext cx="2768600" cy="3416300"/>
              <a:chOff x="0" y="3441700"/>
              <a:chExt cx="2768600" cy="341630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0" y="3441700"/>
                <a:ext cx="2768600" cy="3416300"/>
              </a:xfrm>
              <a:prstGeom prst="rect">
                <a:avLst/>
              </a:prstGeom>
              <a:noFill/>
              <a:ln w="19050">
                <a:solidFill>
                  <a:srgbClr val="5E8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直角三角形 45"/>
              <p:cNvSpPr/>
              <p:nvPr/>
            </p:nvSpPr>
            <p:spPr>
              <a:xfrm>
                <a:off x="0" y="6629400"/>
                <a:ext cx="228600" cy="228600"/>
              </a:xfrm>
              <a:prstGeom prst="rtTriangle">
                <a:avLst/>
              </a:prstGeom>
              <a:solidFill>
                <a:srgbClr val="5E8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直角三角形 46"/>
              <p:cNvSpPr/>
              <p:nvPr/>
            </p:nvSpPr>
            <p:spPr>
              <a:xfrm flipH="1" flipV="1">
                <a:off x="2540000" y="3441700"/>
                <a:ext cx="228600" cy="228600"/>
              </a:xfrm>
              <a:prstGeom prst="rtTriangle">
                <a:avLst/>
              </a:prstGeom>
              <a:solidFill>
                <a:srgbClr val="C9DC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2264707" y="2407675"/>
              <a:ext cx="652186" cy="597074"/>
            </a:xfrm>
            <a:prstGeom prst="rect">
              <a:avLst/>
            </a:prstGeom>
          </p:spPr>
        </p:pic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1306519" y="3173679"/>
              <a:ext cx="2568562" cy="213173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55132" y="1986516"/>
            <a:ext cx="2768600" cy="3416300"/>
            <a:chOff x="1206500" y="2010144"/>
            <a:chExt cx="2768600" cy="3416300"/>
          </a:xfrm>
        </p:grpSpPr>
        <p:grpSp>
          <p:nvGrpSpPr>
            <p:cNvPr id="49" name="组合 48"/>
            <p:cNvGrpSpPr/>
            <p:nvPr/>
          </p:nvGrpSpPr>
          <p:grpSpPr>
            <a:xfrm>
              <a:off x="1206500" y="2010144"/>
              <a:ext cx="2768600" cy="3416300"/>
              <a:chOff x="0" y="3441700"/>
              <a:chExt cx="2768600" cy="341630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3441700"/>
                <a:ext cx="2768600" cy="3416300"/>
              </a:xfrm>
              <a:prstGeom prst="rect">
                <a:avLst/>
              </a:prstGeom>
              <a:noFill/>
              <a:ln w="19050">
                <a:solidFill>
                  <a:srgbClr val="5E8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直角三角形 52"/>
              <p:cNvSpPr/>
              <p:nvPr/>
            </p:nvSpPr>
            <p:spPr>
              <a:xfrm>
                <a:off x="0" y="6629400"/>
                <a:ext cx="228600" cy="228600"/>
              </a:xfrm>
              <a:prstGeom prst="rtTriangle">
                <a:avLst/>
              </a:prstGeom>
              <a:solidFill>
                <a:srgbClr val="5E8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直角三角形 53"/>
              <p:cNvSpPr/>
              <p:nvPr/>
            </p:nvSpPr>
            <p:spPr>
              <a:xfrm flipH="1" flipV="1">
                <a:off x="2540000" y="3441700"/>
                <a:ext cx="228600" cy="228600"/>
              </a:xfrm>
              <a:prstGeom prst="rtTriangle">
                <a:avLst/>
              </a:prstGeom>
              <a:solidFill>
                <a:srgbClr val="C9DC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0" t="53891" r="13854" b="34066"/>
            <a:stretch/>
          </p:blipFill>
          <p:spPr>
            <a:xfrm>
              <a:off x="2264707" y="2407675"/>
              <a:ext cx="652186" cy="597074"/>
            </a:xfrm>
            <a:prstGeom prst="rect">
              <a:avLst/>
            </a:prstGeom>
          </p:spPr>
        </p:pic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1306519" y="3173679"/>
              <a:ext cx="2568562" cy="213173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5E8300"/>
                  </a:solidFill>
                  <a:cs typeface="+mn-ea"/>
                  <a:sym typeface="+mn-lt"/>
                </a:rPr>
                <a:t>Add title text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12392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25" y="2112525"/>
            <a:ext cx="3064750" cy="3064750"/>
          </a:xfrm>
          <a:prstGeom prst="rect">
            <a:avLst/>
          </a:prstGeom>
        </p:spPr>
      </p:pic>
      <p:sp>
        <p:nvSpPr>
          <p:cNvPr id="11" name="TextBox 41"/>
          <p:cNvSpPr txBox="1"/>
          <p:nvPr/>
        </p:nvSpPr>
        <p:spPr>
          <a:xfrm>
            <a:off x="7734300" y="2297191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E8300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698025" y="2112525"/>
            <a:ext cx="2679707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3493975" y="2297191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E8300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14268" y="2112525"/>
            <a:ext cx="2679707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7734300" y="4118360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E8300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698025" y="3933694"/>
            <a:ext cx="2679707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3493975" y="4118360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E8300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4268" y="3933694"/>
            <a:ext cx="2679707" cy="1162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4707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1" t="4259" r="3743" b="21430"/>
          <a:stretch/>
        </p:blipFill>
        <p:spPr>
          <a:xfrm flipH="1">
            <a:off x="0" y="0"/>
            <a:ext cx="3340100" cy="514286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8536722" y="3251200"/>
            <a:ext cx="3655278" cy="36068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5184292" y="2139971"/>
            <a:ext cx="1036298" cy="94872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FF96856-3B22-47A6-B53A-DF23F3A3D4A0}"/>
              </a:ext>
            </a:extLst>
          </p:cNvPr>
          <p:cNvSpPr txBox="1"/>
          <p:nvPr/>
        </p:nvSpPr>
        <p:spPr>
          <a:xfrm>
            <a:off x="6220590" y="1848159"/>
            <a:ext cx="70204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C9DC15"/>
                </a:solidFill>
                <a:cs typeface="+mn-ea"/>
                <a:sym typeface="+mn-lt"/>
              </a:rPr>
              <a:t>2</a:t>
            </a:r>
            <a:endParaRPr lang="zh-CN" altLang="en-US" sz="8800" b="1" dirty="0">
              <a:solidFill>
                <a:srgbClr val="C9DC15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13609" y="3160872"/>
            <a:ext cx="4479960" cy="851297"/>
          </a:xfrm>
          <a:prstGeom prst="round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solidFill>
                  <a:srgbClr val="5E8300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2707586" y="4084342"/>
            <a:ext cx="6776827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rgbClr val="C9DC15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158570533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64544" y="469339"/>
            <a:ext cx="661794" cy="6058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8600C1-CEA6-4570-81C5-E45C784F337F}"/>
              </a:ext>
            </a:extLst>
          </p:cNvPr>
          <p:cNvSpPr txBox="1"/>
          <p:nvPr/>
        </p:nvSpPr>
        <p:spPr>
          <a:xfrm>
            <a:off x="826338" y="368300"/>
            <a:ext cx="2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E8300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rgbClr val="5E83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826338" y="782821"/>
            <a:ext cx="2640762" cy="2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000" dirty="0">
                <a:solidFill>
                  <a:srgbClr val="5E8300"/>
                </a:solidFill>
                <a:cs typeface="+mn-ea"/>
                <a:sym typeface="+mn-lt"/>
              </a:rPr>
              <a:t>Please replace text, click add headline.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1106" r="57711" b="9444"/>
          <a:stretch/>
        </p:blipFill>
        <p:spPr>
          <a:xfrm flipH="1">
            <a:off x="11123732" y="5803900"/>
            <a:ext cx="1068268" cy="1054100"/>
          </a:xfrm>
          <a:prstGeom prst="rect">
            <a:avLst/>
          </a:prstGeom>
        </p:spPr>
      </p:pic>
      <p:cxnSp>
        <p:nvCxnSpPr>
          <p:cNvPr id="6" name="直接连接符 5"/>
          <p:cNvCxnSpPr>
            <a:stCxn id="7" idx="6"/>
          </p:cNvCxnSpPr>
          <p:nvPr/>
        </p:nvCxnSpPr>
        <p:spPr>
          <a:xfrm flipV="1">
            <a:off x="2767092" y="2885175"/>
            <a:ext cx="6719635" cy="4"/>
          </a:xfrm>
          <a:prstGeom prst="line">
            <a:avLst/>
          </a:prstGeom>
          <a:ln>
            <a:solidFill>
              <a:srgbClr val="5E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54771" y="2329018"/>
            <a:ext cx="1112321" cy="1112321"/>
          </a:xfrm>
          <a:prstGeom prst="ellipse">
            <a:avLst/>
          </a:prstGeom>
          <a:solidFill>
            <a:srgbClr val="C9D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65422" y="2329017"/>
            <a:ext cx="1112321" cy="1112321"/>
          </a:xfrm>
          <a:prstGeom prst="ellipse">
            <a:avLst/>
          </a:prstGeom>
          <a:solidFill>
            <a:srgbClr val="5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76074" y="2329016"/>
            <a:ext cx="1112321" cy="1112321"/>
          </a:xfrm>
          <a:prstGeom prst="ellipse">
            <a:avLst/>
          </a:prstGeom>
          <a:solidFill>
            <a:srgbClr val="C9D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86727" y="2329016"/>
            <a:ext cx="1112321" cy="1112321"/>
          </a:xfrm>
          <a:prstGeom prst="ellipse">
            <a:avLst/>
          </a:prstGeom>
          <a:solidFill>
            <a:srgbClr val="5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92" b="64703" l="79382" r="85397">
                        <a14:foregroundMark x1="81312" y1="59325" x2="79382" y2="60069"/>
                        <a14:foregroundMark x1="83210" y1="58467" x2="84464" y2="56407"/>
                        <a14:foregroundMark x1="81216" y1="55835" x2="80219" y2="57037"/>
                        <a14:foregroundMark x1="81280" y1="57037" x2="82213" y2="55206"/>
                        <a14:foregroundMark x1="82695" y1="56465" x2="83242" y2="55435"/>
                        <a14:foregroundMark x1="83821" y1="57208" x2="84979" y2="60183"/>
                        <a14:foregroundMark x1="84400" y1="59611" x2="83853" y2="62986"/>
                        <a14:foregroundMark x1="82921" y1="63158" x2="82020" y2="64016"/>
                        <a14:foregroundMark x1="82020" y1="62586" x2="80798" y2="62986"/>
                        <a14:foregroundMark x1="80701" y1="61442" x2="79833" y2="62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1817650" y="2525128"/>
            <a:ext cx="786562" cy="720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92" b="64703" l="79382" r="85397">
                        <a14:foregroundMark x1="81312" y1="59325" x2="79382" y2="60069"/>
                        <a14:foregroundMark x1="83210" y1="58467" x2="84464" y2="56407"/>
                        <a14:foregroundMark x1="81216" y1="55835" x2="80219" y2="57037"/>
                        <a14:foregroundMark x1="81280" y1="57037" x2="82213" y2="55206"/>
                        <a14:foregroundMark x1="82695" y1="56465" x2="83242" y2="55435"/>
                        <a14:foregroundMark x1="83821" y1="57208" x2="84979" y2="60183"/>
                        <a14:foregroundMark x1="84400" y1="59611" x2="83853" y2="62986"/>
                        <a14:foregroundMark x1="82921" y1="63158" x2="82020" y2="64016"/>
                        <a14:foregroundMark x1="82020" y1="62586" x2="80798" y2="62986"/>
                        <a14:foregroundMark x1="80701" y1="61442" x2="79833" y2="62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4428302" y="2525128"/>
            <a:ext cx="786562" cy="7200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92" b="64703" l="79382" r="85397">
                        <a14:foregroundMark x1="81312" y1="59325" x2="79382" y2="60069"/>
                        <a14:foregroundMark x1="83210" y1="58467" x2="84464" y2="56407"/>
                        <a14:foregroundMark x1="81216" y1="55835" x2="80219" y2="57037"/>
                        <a14:foregroundMark x1="81280" y1="57037" x2="82213" y2="55206"/>
                        <a14:foregroundMark x1="82695" y1="56465" x2="83242" y2="55435"/>
                        <a14:foregroundMark x1="83821" y1="57208" x2="84979" y2="60183"/>
                        <a14:foregroundMark x1="84400" y1="59611" x2="83853" y2="62986"/>
                        <a14:foregroundMark x1="82921" y1="63158" x2="82020" y2="64016"/>
                        <a14:foregroundMark x1="82020" y1="62586" x2="80798" y2="62986"/>
                        <a14:foregroundMark x1="80701" y1="61442" x2="79833" y2="62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7038953" y="2525128"/>
            <a:ext cx="786562" cy="7200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92" b="64703" l="79382" r="85397">
                        <a14:foregroundMark x1="81312" y1="59325" x2="79382" y2="60069"/>
                        <a14:foregroundMark x1="83210" y1="58467" x2="84464" y2="56407"/>
                        <a14:foregroundMark x1="81216" y1="55835" x2="80219" y2="57037"/>
                        <a14:foregroundMark x1="81280" y1="57037" x2="82213" y2="55206"/>
                        <a14:foregroundMark x1="82695" y1="56465" x2="83242" y2="55435"/>
                        <a14:foregroundMark x1="83821" y1="57208" x2="84979" y2="60183"/>
                        <a14:foregroundMark x1="84400" y1="59611" x2="83853" y2="62986"/>
                        <a14:foregroundMark x1="82921" y1="63158" x2="82020" y2="64016"/>
                        <a14:foregroundMark x1="82020" y1="62586" x2="80798" y2="62986"/>
                        <a14:foregroundMark x1="80701" y1="61442" x2="79833" y2="62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53891" r="13854" b="34066"/>
          <a:stretch/>
        </p:blipFill>
        <p:spPr>
          <a:xfrm>
            <a:off x="9649606" y="2525128"/>
            <a:ext cx="786562" cy="720094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192319" y="3801379"/>
            <a:ext cx="2037223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802970" y="3801379"/>
            <a:ext cx="2037223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413621" y="3801379"/>
            <a:ext cx="2037223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024272" y="3801379"/>
            <a:ext cx="2037223" cy="1523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5E8300"/>
                </a:solidFill>
                <a:cs typeface="+mn-ea"/>
                <a:sym typeface="+mn-lt"/>
              </a:rPr>
              <a:t>Add title text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80845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OTHERS"/>
  <p:tag name="ID" val="55353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y4ben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1527</Words>
  <Application>Microsoft Office PowerPoint</Application>
  <PresentationFormat>宽屏</PresentationFormat>
  <Paragraphs>222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29</cp:revision>
  <dcterms:created xsi:type="dcterms:W3CDTF">2021-10-16T12:48:32Z</dcterms:created>
  <dcterms:modified xsi:type="dcterms:W3CDTF">2021-11-16T13:08:43Z</dcterms:modified>
</cp:coreProperties>
</file>